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6" r:id="rId6"/>
    <p:sldMasterId id="2147483708" r:id="rId7"/>
  </p:sldMasterIdLst>
  <p:notesMasterIdLst>
    <p:notesMasterId r:id="rId9"/>
  </p:notesMasterIdLst>
  <p:sldIdLst>
    <p:sldId id="410" r:id="rId8"/>
    <p:sldId id="466" r:id="rId10"/>
    <p:sldId id="414" r:id="rId11"/>
    <p:sldId id="415" r:id="rId12"/>
    <p:sldId id="417" r:id="rId13"/>
    <p:sldId id="419" r:id="rId14"/>
    <p:sldId id="420" r:id="rId15"/>
    <p:sldId id="423" r:id="rId16"/>
    <p:sldId id="425" r:id="rId17"/>
    <p:sldId id="427" r:id="rId18"/>
    <p:sldId id="428" r:id="rId19"/>
    <p:sldId id="431" r:id="rId20"/>
    <p:sldId id="432" r:id="rId21"/>
    <p:sldId id="433" r:id="rId22"/>
    <p:sldId id="434" r:id="rId23"/>
    <p:sldId id="435" r:id="rId24"/>
    <p:sldId id="436" r:id="rId25"/>
    <p:sldId id="437" r:id="rId26"/>
    <p:sldId id="438" r:id="rId27"/>
    <p:sldId id="439" r:id="rId28"/>
    <p:sldId id="441" r:id="rId29"/>
    <p:sldId id="442" r:id="rId30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8" userDrawn="1">
          <p15:clr>
            <a:srgbClr val="A4A3A4"/>
          </p15:clr>
        </p15:guide>
        <p15:guide id="2" pos="382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o Tao" initials="T" lastIdx="0" clrIdx="0"/>
  <p:cmAuthor id="2" name="Administra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8E8"/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78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8"/>
        <p:guide pos="382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4" Type="http://schemas.openxmlformats.org/officeDocument/2006/relationships/commentAuthors" Target="commentAuthors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2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0" Type="http://schemas.openxmlformats.org/officeDocument/2006/relationships/slide" Target="slides/slide12.xml"/><Relationship Id="rId2" Type="http://schemas.openxmlformats.org/officeDocument/2006/relationships/theme" Target="theme/theme1.xml"/><Relationship Id="rId19" Type="http://schemas.openxmlformats.org/officeDocument/2006/relationships/slide" Target="slides/slide11.xml"/><Relationship Id="rId18" Type="http://schemas.openxmlformats.org/officeDocument/2006/relationships/slide" Target="slides/slide10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4.wmf"/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.wmf"/><Relationship Id="rId8" Type="http://schemas.openxmlformats.org/officeDocument/2006/relationships/image" Target="../media/image19.wmf"/><Relationship Id="rId7" Type="http://schemas.openxmlformats.org/officeDocument/2006/relationships/image" Target="../media/image18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0" Type="http://schemas.openxmlformats.org/officeDocument/2006/relationships/image" Target="../media/image21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7" Type="http://schemas.openxmlformats.org/officeDocument/2006/relationships/image" Target="../media/image43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2.vml.rels><?xml version="1.0" encoding="UTF-8" standalone="yes"?>
<Relationships xmlns="http://schemas.openxmlformats.org/package/2006/relationships"><Relationship Id="rId4" Type="http://schemas.openxmlformats.org/officeDocument/2006/relationships/image" Target="../media/image48.wmf"/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5" Type="http://schemas.openxmlformats.org/officeDocument/2006/relationships/image" Target="../media/image52.wmf"/><Relationship Id="rId4" Type="http://schemas.openxmlformats.org/officeDocument/2006/relationships/image" Target="../media/image51.wmf"/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36.wmf"/></Relationships>
</file>

<file path=ppt/drawings/_rels/vmlDrawing15.vml.rels><?xml version="1.0" encoding="UTF-8" standalone="yes"?>
<Relationships xmlns="http://schemas.openxmlformats.org/package/2006/relationships"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6.vml.rels><?xml version="1.0" encoding="UTF-8" standalone="yes"?>
<Relationships xmlns="http://schemas.openxmlformats.org/package/2006/relationships"><Relationship Id="rId4" Type="http://schemas.openxmlformats.org/officeDocument/2006/relationships/image" Target="../media/image62.wmf"/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17.vml.rels><?xml version="1.0" encoding="UTF-8" standalone="yes"?>
<Relationships xmlns="http://schemas.openxmlformats.org/package/2006/relationships"><Relationship Id="rId9" Type="http://schemas.openxmlformats.org/officeDocument/2006/relationships/image" Target="../media/image71.wmf"/><Relationship Id="rId8" Type="http://schemas.openxmlformats.org/officeDocument/2006/relationships/image" Target="../media/image70.wmf"/><Relationship Id="rId7" Type="http://schemas.openxmlformats.org/officeDocument/2006/relationships/image" Target="../media/image69.wmf"/><Relationship Id="rId6" Type="http://schemas.openxmlformats.org/officeDocument/2006/relationships/image" Target="../media/image68.wmf"/><Relationship Id="rId5" Type="http://schemas.openxmlformats.org/officeDocument/2006/relationships/image" Target="../media/image67.wmf"/><Relationship Id="rId4" Type="http://schemas.openxmlformats.org/officeDocument/2006/relationships/image" Target="../media/image66.wmf"/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18.vml.rels><?xml version="1.0" encoding="UTF-8" standalone="yes"?>
<Relationships xmlns="http://schemas.openxmlformats.org/package/2006/relationships"><Relationship Id="rId9" Type="http://schemas.openxmlformats.org/officeDocument/2006/relationships/image" Target="../media/image80.wmf"/><Relationship Id="rId8" Type="http://schemas.openxmlformats.org/officeDocument/2006/relationships/image" Target="../media/image79.wmf"/><Relationship Id="rId7" Type="http://schemas.openxmlformats.org/officeDocument/2006/relationships/image" Target="../media/image78.wmf"/><Relationship Id="rId6" Type="http://schemas.openxmlformats.org/officeDocument/2006/relationships/image" Target="../media/image77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Relationship Id="rId3" Type="http://schemas.openxmlformats.org/officeDocument/2006/relationships/image" Target="../media/image74.wmf"/><Relationship Id="rId29" Type="http://schemas.openxmlformats.org/officeDocument/2006/relationships/image" Target="../media/image100.wmf"/><Relationship Id="rId28" Type="http://schemas.openxmlformats.org/officeDocument/2006/relationships/image" Target="../media/image99.wmf"/><Relationship Id="rId27" Type="http://schemas.openxmlformats.org/officeDocument/2006/relationships/image" Target="../media/image98.wmf"/><Relationship Id="rId26" Type="http://schemas.openxmlformats.org/officeDocument/2006/relationships/image" Target="../media/image97.wmf"/><Relationship Id="rId25" Type="http://schemas.openxmlformats.org/officeDocument/2006/relationships/image" Target="../media/image96.wmf"/><Relationship Id="rId24" Type="http://schemas.openxmlformats.org/officeDocument/2006/relationships/image" Target="../media/image95.wmf"/><Relationship Id="rId23" Type="http://schemas.openxmlformats.org/officeDocument/2006/relationships/image" Target="../media/image94.wmf"/><Relationship Id="rId22" Type="http://schemas.openxmlformats.org/officeDocument/2006/relationships/image" Target="../media/image93.wmf"/><Relationship Id="rId21" Type="http://schemas.openxmlformats.org/officeDocument/2006/relationships/image" Target="../media/image92.wmf"/><Relationship Id="rId20" Type="http://schemas.openxmlformats.org/officeDocument/2006/relationships/image" Target="../media/image91.wmf"/><Relationship Id="rId2" Type="http://schemas.openxmlformats.org/officeDocument/2006/relationships/image" Target="../media/image73.wmf"/><Relationship Id="rId19" Type="http://schemas.openxmlformats.org/officeDocument/2006/relationships/image" Target="../media/image90.wmf"/><Relationship Id="rId18" Type="http://schemas.openxmlformats.org/officeDocument/2006/relationships/image" Target="../media/image89.wmf"/><Relationship Id="rId17" Type="http://schemas.openxmlformats.org/officeDocument/2006/relationships/image" Target="../media/image88.wmf"/><Relationship Id="rId16" Type="http://schemas.openxmlformats.org/officeDocument/2006/relationships/image" Target="../media/image87.wmf"/><Relationship Id="rId15" Type="http://schemas.openxmlformats.org/officeDocument/2006/relationships/image" Target="../media/image86.wmf"/><Relationship Id="rId14" Type="http://schemas.openxmlformats.org/officeDocument/2006/relationships/image" Target="../media/image85.wmf"/><Relationship Id="rId13" Type="http://schemas.openxmlformats.org/officeDocument/2006/relationships/image" Target="../media/image84.wmf"/><Relationship Id="rId12" Type="http://schemas.openxmlformats.org/officeDocument/2006/relationships/image" Target="../media/image83.wmf"/><Relationship Id="rId11" Type="http://schemas.openxmlformats.org/officeDocument/2006/relationships/image" Target="../media/image82.wmf"/><Relationship Id="rId10" Type="http://schemas.openxmlformats.org/officeDocument/2006/relationships/image" Target="../media/image81.wmf"/><Relationship Id="rId1" Type="http://schemas.openxmlformats.org/officeDocument/2006/relationships/image" Target="../media/image72.wmf"/></Relationships>
</file>

<file path=ppt/drawings/_rels/vmlDrawing19.vml.rels><?xml version="1.0" encoding="UTF-8" standalone="yes"?>
<Relationships xmlns="http://schemas.openxmlformats.org/package/2006/relationships"><Relationship Id="rId9" Type="http://schemas.openxmlformats.org/officeDocument/2006/relationships/image" Target="../media/image88.wmf"/><Relationship Id="rId8" Type="http://schemas.openxmlformats.org/officeDocument/2006/relationships/image" Target="../media/image85.wmf"/><Relationship Id="rId7" Type="http://schemas.openxmlformats.org/officeDocument/2006/relationships/image" Target="../media/image84.wmf"/><Relationship Id="rId6" Type="http://schemas.openxmlformats.org/officeDocument/2006/relationships/image" Target="../media/image81.wmf"/><Relationship Id="rId5" Type="http://schemas.openxmlformats.org/officeDocument/2006/relationships/image" Target="../media/image80.wmf"/><Relationship Id="rId4" Type="http://schemas.openxmlformats.org/officeDocument/2006/relationships/image" Target="../media/image77.wmf"/><Relationship Id="rId3" Type="http://schemas.openxmlformats.org/officeDocument/2006/relationships/image" Target="../media/image76.wmf"/><Relationship Id="rId2" Type="http://schemas.openxmlformats.org/officeDocument/2006/relationships/image" Target="../media/image73.wmf"/><Relationship Id="rId15" Type="http://schemas.openxmlformats.org/officeDocument/2006/relationships/image" Target="../media/image100.wmf"/><Relationship Id="rId14" Type="http://schemas.openxmlformats.org/officeDocument/2006/relationships/image" Target="../media/image97.wmf"/><Relationship Id="rId13" Type="http://schemas.openxmlformats.org/officeDocument/2006/relationships/image" Target="../media/image96.wmf"/><Relationship Id="rId12" Type="http://schemas.openxmlformats.org/officeDocument/2006/relationships/image" Target="../media/image93.wmf"/><Relationship Id="rId11" Type="http://schemas.openxmlformats.org/officeDocument/2006/relationships/image" Target="../media/image92.wmf"/><Relationship Id="rId10" Type="http://schemas.openxmlformats.org/officeDocument/2006/relationships/image" Target="../media/image89.wmf"/><Relationship Id="rId1" Type="http://schemas.openxmlformats.org/officeDocument/2006/relationships/image" Target="../media/image7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17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7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921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921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26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1126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331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1331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1741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945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2150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355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560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765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2765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969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174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3174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379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584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789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993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198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403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608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2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4813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017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5017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222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5222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auto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tags" Target="../tags/tag5.xml"/><Relationship Id="rId15" Type="http://schemas.openxmlformats.org/officeDocument/2006/relationships/tags" Target="../tags/tag4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16" Type="http://schemas.openxmlformats.org/officeDocument/2006/relationships/tags" Target="../tags/tag10.xml"/><Relationship Id="rId15" Type="http://schemas.openxmlformats.org/officeDocument/2006/relationships/tags" Target="../tags/tag9.xml"/><Relationship Id="rId14" Type="http://schemas.openxmlformats.org/officeDocument/2006/relationships/tags" Target="../tags/tag8.xml"/><Relationship Id="rId13" Type="http://schemas.openxmlformats.org/officeDocument/2006/relationships/tags" Target="../tags/tag7.xml"/><Relationship Id="rId12" Type="http://schemas.openxmlformats.org/officeDocument/2006/relationships/tags" Target="../tags/tag6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7" Type="http://schemas.openxmlformats.org/officeDocument/2006/relationships/theme" Target="../theme/theme3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7" Type="http://schemas.openxmlformats.org/officeDocument/2006/relationships/theme" Target="../theme/theme4.xml"/><Relationship Id="rId16" Type="http://schemas.openxmlformats.org/officeDocument/2006/relationships/tags" Target="../tags/tag20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7" Type="http://schemas.openxmlformats.org/officeDocument/2006/relationships/theme" Target="../theme/theme5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7" Type="http://schemas.openxmlformats.org/officeDocument/2006/relationships/theme" Target="../theme/theme6.xml"/><Relationship Id="rId16" Type="http://schemas.openxmlformats.org/officeDocument/2006/relationships/tags" Target="../tags/tag30.xml"/><Relationship Id="rId15" Type="http://schemas.openxmlformats.org/officeDocument/2006/relationships/tags" Target="../tags/tag29.xml"/><Relationship Id="rId14" Type="http://schemas.openxmlformats.org/officeDocument/2006/relationships/tags" Target="../tags/tag28.xml"/><Relationship Id="rId13" Type="http://schemas.openxmlformats.org/officeDocument/2006/relationships/tags" Target="../tags/tag27.xml"/><Relationship Id="rId12" Type="http://schemas.openxmlformats.org/officeDocument/2006/relationships/tags" Target="../tags/tag26.xml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775" y="6315075"/>
            <a:ext cx="26987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388" y="6315075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300" y="6315075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775" y="6315075"/>
            <a:ext cx="26987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388" y="6315075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300" y="6315075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07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775" y="6315075"/>
            <a:ext cx="26987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388" y="6315075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300" y="6315075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775" y="6315075"/>
            <a:ext cx="26987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388" y="6315075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300" y="6315075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512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123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775" y="6315075"/>
            <a:ext cx="26987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388" y="6315075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300" y="6315075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614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147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775" y="6315075"/>
            <a:ext cx="26987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388" y="6315075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300" y="6315075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.wmf"/><Relationship Id="rId15" Type="http://schemas.openxmlformats.org/officeDocument/2006/relationships/notesSlide" Target="../notesSlides/notesSlide2.xml"/><Relationship Id="rId14" Type="http://schemas.openxmlformats.org/officeDocument/2006/relationships/vmlDrawing" Target="../drawings/vmlDrawing1.vml"/><Relationship Id="rId13" Type="http://schemas.openxmlformats.org/officeDocument/2006/relationships/slideLayout" Target="../slideLayouts/slideLayout56.xml"/><Relationship Id="rId12" Type="http://schemas.openxmlformats.org/officeDocument/2006/relationships/tags" Target="../tags/tag32.xml"/><Relationship Id="rId11" Type="http://schemas.openxmlformats.org/officeDocument/2006/relationships/image" Target="../media/image7.jpeg"/><Relationship Id="rId10" Type="http://schemas.openxmlformats.org/officeDocument/2006/relationships/image" Target="../media/image6.jpeg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33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6.bin"/><Relationship Id="rId3" Type="http://schemas.openxmlformats.org/officeDocument/2006/relationships/image" Target="../media/image9.wmf"/><Relationship Id="rId2" Type="http://schemas.openxmlformats.org/officeDocument/2006/relationships/oleObject" Target="../embeddings/oleObject5.bin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34.xml"/><Relationship Id="rId2" Type="http://schemas.openxmlformats.org/officeDocument/2006/relationships/image" Target="../media/image11.wmf"/><Relationship Id="rId1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.bin"/><Relationship Id="rId8" Type="http://schemas.openxmlformats.org/officeDocument/2006/relationships/image" Target="../media/image15.wmf"/><Relationship Id="rId7" Type="http://schemas.openxmlformats.org/officeDocument/2006/relationships/oleObject" Target="../embeddings/oleObject11.bin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3.wmf"/><Relationship Id="rId3" Type="http://schemas.openxmlformats.org/officeDocument/2006/relationships/oleObject" Target="../embeddings/oleObject9.bin"/><Relationship Id="rId27" Type="http://schemas.openxmlformats.org/officeDocument/2006/relationships/notesSlide" Target="../notesSlides/notesSlide5.xml"/><Relationship Id="rId26" Type="http://schemas.openxmlformats.org/officeDocument/2006/relationships/vmlDrawing" Target="../drawings/vmlDrawing4.vml"/><Relationship Id="rId25" Type="http://schemas.openxmlformats.org/officeDocument/2006/relationships/slideLayout" Target="../slideLayouts/slideLayout23.xml"/><Relationship Id="rId24" Type="http://schemas.openxmlformats.org/officeDocument/2006/relationships/tags" Target="../tags/tag35.xml"/><Relationship Id="rId23" Type="http://schemas.openxmlformats.org/officeDocument/2006/relationships/image" Target="../media/image24.png"/><Relationship Id="rId22" Type="http://schemas.openxmlformats.org/officeDocument/2006/relationships/image" Target="../media/image23.png"/><Relationship Id="rId21" Type="http://schemas.openxmlformats.org/officeDocument/2006/relationships/image" Target="../media/image22.png"/><Relationship Id="rId20" Type="http://schemas.openxmlformats.org/officeDocument/2006/relationships/image" Target="../media/image21.wmf"/><Relationship Id="rId2" Type="http://schemas.openxmlformats.org/officeDocument/2006/relationships/image" Target="../media/image12.wmf"/><Relationship Id="rId19" Type="http://schemas.openxmlformats.org/officeDocument/2006/relationships/oleObject" Target="../embeddings/oleObject17.bin"/><Relationship Id="rId18" Type="http://schemas.openxmlformats.org/officeDocument/2006/relationships/image" Target="../media/image20.wmf"/><Relationship Id="rId17" Type="http://schemas.openxmlformats.org/officeDocument/2006/relationships/oleObject" Target="../embeddings/oleObject16.bin"/><Relationship Id="rId16" Type="http://schemas.openxmlformats.org/officeDocument/2006/relationships/image" Target="../media/image19.wmf"/><Relationship Id="rId15" Type="http://schemas.openxmlformats.org/officeDocument/2006/relationships/oleObject" Target="../embeddings/oleObject15.bin"/><Relationship Id="rId14" Type="http://schemas.openxmlformats.org/officeDocument/2006/relationships/image" Target="../media/image18.wmf"/><Relationship Id="rId13" Type="http://schemas.openxmlformats.org/officeDocument/2006/relationships/oleObject" Target="../embeddings/oleObject14.bin"/><Relationship Id="rId12" Type="http://schemas.openxmlformats.org/officeDocument/2006/relationships/image" Target="../media/image17.wmf"/><Relationship Id="rId11" Type="http://schemas.openxmlformats.org/officeDocument/2006/relationships/oleObject" Target="../embeddings/oleObject13.bin"/><Relationship Id="rId10" Type="http://schemas.openxmlformats.org/officeDocument/2006/relationships/image" Target="../media/image16.wmf"/><Relationship Id="rId1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3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vmlDrawing" Target="../drawings/vmlDrawing5.vml"/><Relationship Id="rId6" Type="http://schemas.openxmlformats.org/officeDocument/2006/relationships/slideLayout" Target="../slideLayouts/slideLayout23.xml"/><Relationship Id="rId5" Type="http://schemas.openxmlformats.org/officeDocument/2006/relationships/tags" Target="../tags/tag37.xml"/><Relationship Id="rId4" Type="http://schemas.openxmlformats.org/officeDocument/2006/relationships/image" Target="../media/image26.wmf"/><Relationship Id="rId3" Type="http://schemas.openxmlformats.org/officeDocument/2006/relationships/oleObject" Target="../embeddings/oleObject19.bin"/><Relationship Id="rId2" Type="http://schemas.openxmlformats.org/officeDocument/2006/relationships/image" Target="../media/image25.wmf"/><Relationship Id="rId1" Type="http://schemas.openxmlformats.org/officeDocument/2006/relationships/oleObject" Target="../embeddings/oleObject18.bin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vmlDrawing" Target="../drawings/vmlDrawing6.vml"/><Relationship Id="rId4" Type="http://schemas.openxmlformats.org/officeDocument/2006/relationships/slideLayout" Target="../slideLayouts/slideLayout23.xml"/><Relationship Id="rId3" Type="http://schemas.openxmlformats.org/officeDocument/2006/relationships/tags" Target="../tags/tag38.xml"/><Relationship Id="rId2" Type="http://schemas.openxmlformats.org/officeDocument/2006/relationships/image" Target="../media/image27.wmf"/><Relationship Id="rId1" Type="http://schemas.openxmlformats.org/officeDocument/2006/relationships/oleObject" Target="../embeddings/oleObject20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vmlDrawing" Target="../drawings/vmlDrawing7.vml"/><Relationship Id="rId7" Type="http://schemas.openxmlformats.org/officeDocument/2006/relationships/slideLayout" Target="../slideLayouts/slideLayout23.xml"/><Relationship Id="rId6" Type="http://schemas.openxmlformats.org/officeDocument/2006/relationships/tags" Target="../tags/tag39.x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2.bin"/><Relationship Id="rId3" Type="http://schemas.openxmlformats.org/officeDocument/2006/relationships/image" Target="../media/image28.wmf"/><Relationship Id="rId2" Type="http://schemas.openxmlformats.org/officeDocument/2006/relationships/oleObject" Target="../embeddings/oleObject21.bin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.bin"/><Relationship Id="rId8" Type="http://schemas.openxmlformats.org/officeDocument/2006/relationships/image" Target="../media/image33.wmf"/><Relationship Id="rId7" Type="http://schemas.openxmlformats.org/officeDocument/2006/relationships/oleObject" Target="../embeddings/oleObject26.bin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1.wmf"/><Relationship Id="rId3" Type="http://schemas.openxmlformats.org/officeDocument/2006/relationships/oleObject" Target="../embeddings/oleObject24.bin"/><Relationship Id="rId2" Type="http://schemas.openxmlformats.org/officeDocument/2006/relationships/image" Target="../media/image30.wmf"/><Relationship Id="rId18" Type="http://schemas.openxmlformats.org/officeDocument/2006/relationships/notesSlide" Target="../notesSlides/notesSlide10.xml"/><Relationship Id="rId17" Type="http://schemas.openxmlformats.org/officeDocument/2006/relationships/vmlDrawing" Target="../drawings/vmlDrawing8.vml"/><Relationship Id="rId16" Type="http://schemas.openxmlformats.org/officeDocument/2006/relationships/slideLayout" Target="../slideLayouts/slideLayout23.xml"/><Relationship Id="rId15" Type="http://schemas.openxmlformats.org/officeDocument/2006/relationships/tags" Target="../tags/tag40.xml"/><Relationship Id="rId14" Type="http://schemas.openxmlformats.org/officeDocument/2006/relationships/image" Target="../media/image24.png"/><Relationship Id="rId13" Type="http://schemas.openxmlformats.org/officeDocument/2006/relationships/image" Target="../media/image22.png"/><Relationship Id="rId12" Type="http://schemas.openxmlformats.org/officeDocument/2006/relationships/image" Target="../media/image35.wmf"/><Relationship Id="rId11" Type="http://schemas.openxmlformats.org/officeDocument/2006/relationships/oleObject" Target="../embeddings/oleObject28.bin"/><Relationship Id="rId10" Type="http://schemas.openxmlformats.org/officeDocument/2006/relationships/image" Target="../media/image34.wmf"/><Relationship Id="rId1" Type="http://schemas.openxmlformats.org/officeDocument/2006/relationships/oleObject" Target="../embeddings/oleObject23.bin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vmlDrawing" Target="../drawings/vmlDrawing9.vml"/><Relationship Id="rId4" Type="http://schemas.openxmlformats.org/officeDocument/2006/relationships/slideLayout" Target="../slideLayouts/slideLayout23.xml"/><Relationship Id="rId3" Type="http://schemas.openxmlformats.org/officeDocument/2006/relationships/tags" Target="../tags/tag41.xml"/><Relationship Id="rId2" Type="http://schemas.openxmlformats.org/officeDocument/2006/relationships/image" Target="../media/image32.wmf"/><Relationship Id="rId1" Type="http://schemas.openxmlformats.org/officeDocument/2006/relationships/oleObject" Target="../embeddings/oleObject29.bin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vmlDrawing" Target="../drawings/vmlDrawing10.vml"/><Relationship Id="rId4" Type="http://schemas.openxmlformats.org/officeDocument/2006/relationships/slideLayout" Target="../slideLayouts/slideLayout23.xml"/><Relationship Id="rId3" Type="http://schemas.openxmlformats.org/officeDocument/2006/relationships/tags" Target="../tags/tag42.xml"/><Relationship Id="rId2" Type="http://schemas.openxmlformats.org/officeDocument/2006/relationships/image" Target="../media/image36.wmf"/><Relationship Id="rId1" Type="http://schemas.openxmlformats.org/officeDocument/2006/relationships/oleObject" Target="../embeddings/oleObject30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.bin"/><Relationship Id="rId8" Type="http://schemas.openxmlformats.org/officeDocument/2006/relationships/image" Target="../media/image39.wmf"/><Relationship Id="rId7" Type="http://schemas.openxmlformats.org/officeDocument/2006/relationships/oleObject" Target="../embeddings/oleObject33.bin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24.png"/><Relationship Id="rId3" Type="http://schemas.openxmlformats.org/officeDocument/2006/relationships/image" Target="../media/image22.png"/><Relationship Id="rId22" Type="http://schemas.openxmlformats.org/officeDocument/2006/relationships/notesSlide" Target="../notesSlides/notesSlide13.xml"/><Relationship Id="rId21" Type="http://schemas.openxmlformats.org/officeDocument/2006/relationships/vmlDrawing" Target="../drawings/vmlDrawing11.vml"/><Relationship Id="rId20" Type="http://schemas.openxmlformats.org/officeDocument/2006/relationships/slideLayout" Target="../slideLayouts/slideLayout34.xml"/><Relationship Id="rId2" Type="http://schemas.openxmlformats.org/officeDocument/2006/relationships/image" Target="../media/image37.wmf"/><Relationship Id="rId19" Type="http://schemas.openxmlformats.org/officeDocument/2006/relationships/tags" Target="../tags/tag43.xml"/><Relationship Id="rId18" Type="http://schemas.openxmlformats.org/officeDocument/2006/relationships/image" Target="../media/image44.wmf"/><Relationship Id="rId17" Type="http://schemas.openxmlformats.org/officeDocument/2006/relationships/oleObject" Target="../embeddings/oleObject38.bin"/><Relationship Id="rId16" Type="http://schemas.openxmlformats.org/officeDocument/2006/relationships/image" Target="../media/image43.wmf"/><Relationship Id="rId15" Type="http://schemas.openxmlformats.org/officeDocument/2006/relationships/oleObject" Target="../embeddings/oleObject37.bin"/><Relationship Id="rId14" Type="http://schemas.openxmlformats.org/officeDocument/2006/relationships/image" Target="../media/image42.wmf"/><Relationship Id="rId13" Type="http://schemas.openxmlformats.org/officeDocument/2006/relationships/oleObject" Target="../embeddings/oleObject36.bin"/><Relationship Id="rId12" Type="http://schemas.openxmlformats.org/officeDocument/2006/relationships/image" Target="../media/image41.wmf"/><Relationship Id="rId11" Type="http://schemas.openxmlformats.org/officeDocument/2006/relationships/oleObject" Target="../embeddings/oleObject35.bin"/><Relationship Id="rId10" Type="http://schemas.openxmlformats.org/officeDocument/2006/relationships/image" Target="../media/image40.wmf"/><Relationship Id="rId1" Type="http://schemas.openxmlformats.org/officeDocument/2006/relationships/oleObject" Target="../embeddings/oleObject31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.wmf"/><Relationship Id="rId8" Type="http://schemas.openxmlformats.org/officeDocument/2006/relationships/oleObject" Target="../embeddings/oleObject43.bin"/><Relationship Id="rId7" Type="http://schemas.openxmlformats.org/officeDocument/2006/relationships/image" Target="../media/image47.wmf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6.wmf"/><Relationship Id="rId3" Type="http://schemas.openxmlformats.org/officeDocument/2006/relationships/oleObject" Target="../embeddings/oleObject40.bin"/><Relationship Id="rId2" Type="http://schemas.openxmlformats.org/officeDocument/2006/relationships/image" Target="../media/image45.wmf"/><Relationship Id="rId13" Type="http://schemas.openxmlformats.org/officeDocument/2006/relationships/notesSlide" Target="../notesSlides/notesSlide14.xml"/><Relationship Id="rId12" Type="http://schemas.openxmlformats.org/officeDocument/2006/relationships/vmlDrawing" Target="../drawings/vmlDrawing12.vml"/><Relationship Id="rId11" Type="http://schemas.openxmlformats.org/officeDocument/2006/relationships/slideLayout" Target="../slideLayouts/slideLayout34.xml"/><Relationship Id="rId10" Type="http://schemas.openxmlformats.org/officeDocument/2006/relationships/tags" Target="../tags/tag44.xml"/><Relationship Id="rId1" Type="http://schemas.openxmlformats.org/officeDocument/2006/relationships/oleObject" Target="../embeddings/oleObject39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vmlDrawing" Target="../drawings/vmlDrawing13.vml"/><Relationship Id="rId6" Type="http://schemas.openxmlformats.org/officeDocument/2006/relationships/slideLayout" Target="../slideLayouts/slideLayout34.xml"/><Relationship Id="rId5" Type="http://schemas.openxmlformats.org/officeDocument/2006/relationships/tags" Target="../tags/tag45.xml"/><Relationship Id="rId4" Type="http://schemas.openxmlformats.org/officeDocument/2006/relationships/image" Target="../media/image49.wmf"/><Relationship Id="rId3" Type="http://schemas.openxmlformats.org/officeDocument/2006/relationships/oleObject" Target="../embeddings/oleObject45.bin"/><Relationship Id="rId2" Type="http://schemas.openxmlformats.org/officeDocument/2006/relationships/image" Target="../media/image36.wmf"/><Relationship Id="rId1" Type="http://schemas.openxmlformats.org/officeDocument/2006/relationships/oleObject" Target="../embeddings/oleObject44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0.bin"/><Relationship Id="rId8" Type="http://schemas.openxmlformats.org/officeDocument/2006/relationships/image" Target="../media/image51.wmf"/><Relationship Id="rId7" Type="http://schemas.openxmlformats.org/officeDocument/2006/relationships/oleObject" Target="../embeddings/oleObject49.bin"/><Relationship Id="rId6" Type="http://schemas.openxmlformats.org/officeDocument/2006/relationships/image" Target="../media/image50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9.wmf"/><Relationship Id="rId3" Type="http://schemas.openxmlformats.org/officeDocument/2006/relationships/oleObject" Target="../embeddings/oleObject47.bin"/><Relationship Id="rId2" Type="http://schemas.openxmlformats.org/officeDocument/2006/relationships/image" Target="../media/image36.wmf"/><Relationship Id="rId16" Type="http://schemas.openxmlformats.org/officeDocument/2006/relationships/notesSlide" Target="../notesSlides/notesSlide16.xml"/><Relationship Id="rId15" Type="http://schemas.openxmlformats.org/officeDocument/2006/relationships/vmlDrawing" Target="../drawings/vmlDrawing14.v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6.xml"/><Relationship Id="rId12" Type="http://schemas.openxmlformats.org/officeDocument/2006/relationships/oleObject" Target="../embeddings/oleObject52.bin"/><Relationship Id="rId11" Type="http://schemas.openxmlformats.org/officeDocument/2006/relationships/oleObject" Target="../embeddings/oleObject51.bin"/><Relationship Id="rId10" Type="http://schemas.openxmlformats.org/officeDocument/2006/relationships/image" Target="../media/image52.wmf"/><Relationship Id="rId1" Type="http://schemas.openxmlformats.org/officeDocument/2006/relationships/oleObject" Target="../embeddings/oleObject46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7.bin"/><Relationship Id="rId8" Type="http://schemas.openxmlformats.org/officeDocument/2006/relationships/image" Target="../media/image56.wmf"/><Relationship Id="rId7" Type="http://schemas.openxmlformats.org/officeDocument/2006/relationships/oleObject" Target="../embeddings/oleObject56.bin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54.wmf"/><Relationship Id="rId3" Type="http://schemas.openxmlformats.org/officeDocument/2006/relationships/oleObject" Target="../embeddings/oleObject54.bin"/><Relationship Id="rId21" Type="http://schemas.openxmlformats.org/officeDocument/2006/relationships/notesSlide" Target="../notesSlides/notesSlide17.xml"/><Relationship Id="rId20" Type="http://schemas.openxmlformats.org/officeDocument/2006/relationships/vmlDrawing" Target="../drawings/vmlDrawing15.vml"/><Relationship Id="rId2" Type="http://schemas.openxmlformats.org/officeDocument/2006/relationships/image" Target="../media/image53.wmf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47.xml"/><Relationship Id="rId17" Type="http://schemas.openxmlformats.org/officeDocument/2006/relationships/image" Target="../media/image58.wmf"/><Relationship Id="rId16" Type="http://schemas.openxmlformats.org/officeDocument/2006/relationships/oleObject" Target="../embeddings/oleObject63.bin"/><Relationship Id="rId15" Type="http://schemas.openxmlformats.org/officeDocument/2006/relationships/oleObject" Target="../embeddings/oleObject62.bin"/><Relationship Id="rId14" Type="http://schemas.openxmlformats.org/officeDocument/2006/relationships/oleObject" Target="../embeddings/oleObject61.bin"/><Relationship Id="rId13" Type="http://schemas.openxmlformats.org/officeDocument/2006/relationships/oleObject" Target="../embeddings/oleObject60.bin"/><Relationship Id="rId12" Type="http://schemas.openxmlformats.org/officeDocument/2006/relationships/image" Target="../media/image57.wmf"/><Relationship Id="rId11" Type="http://schemas.openxmlformats.org/officeDocument/2006/relationships/oleObject" Target="../embeddings/oleObject59.bin"/><Relationship Id="rId10" Type="http://schemas.openxmlformats.org/officeDocument/2006/relationships/oleObject" Target="../embeddings/oleObject58.bin"/><Relationship Id="rId1" Type="http://schemas.openxmlformats.org/officeDocument/2006/relationships/oleObject" Target="../embeddings/oleObject53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wmf"/><Relationship Id="rId8" Type="http://schemas.openxmlformats.org/officeDocument/2006/relationships/oleObject" Target="../embeddings/oleObject68.bin"/><Relationship Id="rId7" Type="http://schemas.openxmlformats.org/officeDocument/2006/relationships/image" Target="../media/image61.wmf"/><Relationship Id="rId6" Type="http://schemas.openxmlformats.org/officeDocument/2006/relationships/oleObject" Target="../embeddings/oleObject67.bin"/><Relationship Id="rId5" Type="http://schemas.openxmlformats.org/officeDocument/2006/relationships/oleObject" Target="../embeddings/oleObject66.bin"/><Relationship Id="rId4" Type="http://schemas.openxmlformats.org/officeDocument/2006/relationships/image" Target="../media/image60.wmf"/><Relationship Id="rId3" Type="http://schemas.openxmlformats.org/officeDocument/2006/relationships/oleObject" Target="../embeddings/oleObject65.bin"/><Relationship Id="rId2" Type="http://schemas.openxmlformats.org/officeDocument/2006/relationships/image" Target="../media/image59.wmf"/><Relationship Id="rId13" Type="http://schemas.openxmlformats.org/officeDocument/2006/relationships/notesSlide" Target="../notesSlides/notesSlide18.xml"/><Relationship Id="rId12" Type="http://schemas.openxmlformats.org/officeDocument/2006/relationships/vmlDrawing" Target="../drawings/vmlDrawing16.v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48.xml"/><Relationship Id="rId1" Type="http://schemas.openxmlformats.org/officeDocument/2006/relationships/oleObject" Target="../embeddings/oleObject64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3.bin"/><Relationship Id="rId8" Type="http://schemas.openxmlformats.org/officeDocument/2006/relationships/image" Target="../media/image66.wmf"/><Relationship Id="rId7" Type="http://schemas.openxmlformats.org/officeDocument/2006/relationships/oleObject" Target="../embeddings/oleObject72.bin"/><Relationship Id="rId6" Type="http://schemas.openxmlformats.org/officeDocument/2006/relationships/image" Target="../media/image65.wmf"/><Relationship Id="rId5" Type="http://schemas.openxmlformats.org/officeDocument/2006/relationships/oleObject" Target="../embeddings/oleObject71.bin"/><Relationship Id="rId4" Type="http://schemas.openxmlformats.org/officeDocument/2006/relationships/image" Target="../media/image64.wmf"/><Relationship Id="rId3" Type="http://schemas.openxmlformats.org/officeDocument/2006/relationships/oleObject" Target="../embeddings/oleObject70.bin"/><Relationship Id="rId22" Type="http://schemas.openxmlformats.org/officeDocument/2006/relationships/notesSlide" Target="../notesSlides/notesSlide19.xml"/><Relationship Id="rId21" Type="http://schemas.openxmlformats.org/officeDocument/2006/relationships/vmlDrawing" Target="../drawings/vmlDrawing17.vml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63.wmf"/><Relationship Id="rId19" Type="http://schemas.openxmlformats.org/officeDocument/2006/relationships/tags" Target="../tags/tag49.xml"/><Relationship Id="rId18" Type="http://schemas.openxmlformats.org/officeDocument/2006/relationships/image" Target="../media/image71.wmf"/><Relationship Id="rId17" Type="http://schemas.openxmlformats.org/officeDocument/2006/relationships/oleObject" Target="../embeddings/oleObject77.bin"/><Relationship Id="rId16" Type="http://schemas.openxmlformats.org/officeDocument/2006/relationships/image" Target="../media/image70.wmf"/><Relationship Id="rId15" Type="http://schemas.openxmlformats.org/officeDocument/2006/relationships/oleObject" Target="../embeddings/oleObject76.bin"/><Relationship Id="rId14" Type="http://schemas.openxmlformats.org/officeDocument/2006/relationships/image" Target="../media/image69.wmf"/><Relationship Id="rId13" Type="http://schemas.openxmlformats.org/officeDocument/2006/relationships/oleObject" Target="../embeddings/oleObject75.bin"/><Relationship Id="rId12" Type="http://schemas.openxmlformats.org/officeDocument/2006/relationships/image" Target="../media/image68.wmf"/><Relationship Id="rId11" Type="http://schemas.openxmlformats.org/officeDocument/2006/relationships/oleObject" Target="../embeddings/oleObject74.bin"/><Relationship Id="rId10" Type="http://schemas.openxmlformats.org/officeDocument/2006/relationships/image" Target="../media/image67.wmf"/><Relationship Id="rId1" Type="http://schemas.openxmlformats.org/officeDocument/2006/relationships/oleObject" Target="../embeddings/oleObject69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2.bin"/><Relationship Id="rId8" Type="http://schemas.openxmlformats.org/officeDocument/2006/relationships/image" Target="../media/image75.wmf"/><Relationship Id="rId7" Type="http://schemas.openxmlformats.org/officeDocument/2006/relationships/oleObject" Target="../embeddings/oleObject81.bin"/><Relationship Id="rId62" Type="http://schemas.openxmlformats.org/officeDocument/2006/relationships/notesSlide" Target="../notesSlides/notesSlide20.xml"/><Relationship Id="rId61" Type="http://schemas.openxmlformats.org/officeDocument/2006/relationships/vmlDrawing" Target="../drawings/vmlDrawing18.vml"/><Relationship Id="rId60" Type="http://schemas.openxmlformats.org/officeDocument/2006/relationships/slideLayout" Target="../slideLayouts/slideLayout1.xml"/><Relationship Id="rId6" Type="http://schemas.openxmlformats.org/officeDocument/2006/relationships/image" Target="../media/image74.wmf"/><Relationship Id="rId59" Type="http://schemas.openxmlformats.org/officeDocument/2006/relationships/tags" Target="../tags/tag50.xml"/><Relationship Id="rId58" Type="http://schemas.openxmlformats.org/officeDocument/2006/relationships/image" Target="../media/image100.wmf"/><Relationship Id="rId57" Type="http://schemas.openxmlformats.org/officeDocument/2006/relationships/oleObject" Target="../embeddings/oleObject106.bin"/><Relationship Id="rId56" Type="http://schemas.openxmlformats.org/officeDocument/2006/relationships/image" Target="../media/image99.wmf"/><Relationship Id="rId55" Type="http://schemas.openxmlformats.org/officeDocument/2006/relationships/oleObject" Target="../embeddings/oleObject105.bin"/><Relationship Id="rId54" Type="http://schemas.openxmlformats.org/officeDocument/2006/relationships/image" Target="../media/image98.wmf"/><Relationship Id="rId53" Type="http://schemas.openxmlformats.org/officeDocument/2006/relationships/oleObject" Target="../embeddings/oleObject104.bin"/><Relationship Id="rId52" Type="http://schemas.openxmlformats.org/officeDocument/2006/relationships/image" Target="../media/image97.wmf"/><Relationship Id="rId51" Type="http://schemas.openxmlformats.org/officeDocument/2006/relationships/oleObject" Target="../embeddings/oleObject103.bin"/><Relationship Id="rId50" Type="http://schemas.openxmlformats.org/officeDocument/2006/relationships/image" Target="../media/image96.wmf"/><Relationship Id="rId5" Type="http://schemas.openxmlformats.org/officeDocument/2006/relationships/oleObject" Target="../embeddings/oleObject80.bin"/><Relationship Id="rId49" Type="http://schemas.openxmlformats.org/officeDocument/2006/relationships/oleObject" Target="../embeddings/oleObject102.bin"/><Relationship Id="rId48" Type="http://schemas.openxmlformats.org/officeDocument/2006/relationships/image" Target="../media/image95.wmf"/><Relationship Id="rId47" Type="http://schemas.openxmlformats.org/officeDocument/2006/relationships/oleObject" Target="../embeddings/oleObject101.bin"/><Relationship Id="rId46" Type="http://schemas.openxmlformats.org/officeDocument/2006/relationships/image" Target="../media/image94.wmf"/><Relationship Id="rId45" Type="http://schemas.openxmlformats.org/officeDocument/2006/relationships/oleObject" Target="../embeddings/oleObject100.bin"/><Relationship Id="rId44" Type="http://schemas.openxmlformats.org/officeDocument/2006/relationships/image" Target="../media/image93.wmf"/><Relationship Id="rId43" Type="http://schemas.openxmlformats.org/officeDocument/2006/relationships/oleObject" Target="../embeddings/oleObject99.bin"/><Relationship Id="rId42" Type="http://schemas.openxmlformats.org/officeDocument/2006/relationships/image" Target="../media/image92.wmf"/><Relationship Id="rId41" Type="http://schemas.openxmlformats.org/officeDocument/2006/relationships/oleObject" Target="../embeddings/oleObject98.bin"/><Relationship Id="rId40" Type="http://schemas.openxmlformats.org/officeDocument/2006/relationships/image" Target="../media/image91.wmf"/><Relationship Id="rId4" Type="http://schemas.openxmlformats.org/officeDocument/2006/relationships/image" Target="../media/image73.wmf"/><Relationship Id="rId39" Type="http://schemas.openxmlformats.org/officeDocument/2006/relationships/oleObject" Target="../embeddings/oleObject97.bin"/><Relationship Id="rId38" Type="http://schemas.openxmlformats.org/officeDocument/2006/relationships/image" Target="../media/image90.wmf"/><Relationship Id="rId37" Type="http://schemas.openxmlformats.org/officeDocument/2006/relationships/oleObject" Target="../embeddings/oleObject96.bin"/><Relationship Id="rId36" Type="http://schemas.openxmlformats.org/officeDocument/2006/relationships/image" Target="../media/image89.wmf"/><Relationship Id="rId35" Type="http://schemas.openxmlformats.org/officeDocument/2006/relationships/oleObject" Target="../embeddings/oleObject95.bin"/><Relationship Id="rId34" Type="http://schemas.openxmlformats.org/officeDocument/2006/relationships/image" Target="../media/image88.wmf"/><Relationship Id="rId33" Type="http://schemas.openxmlformats.org/officeDocument/2006/relationships/oleObject" Target="../embeddings/oleObject94.bin"/><Relationship Id="rId32" Type="http://schemas.openxmlformats.org/officeDocument/2006/relationships/image" Target="../media/image87.wmf"/><Relationship Id="rId31" Type="http://schemas.openxmlformats.org/officeDocument/2006/relationships/oleObject" Target="../embeddings/oleObject93.bin"/><Relationship Id="rId30" Type="http://schemas.openxmlformats.org/officeDocument/2006/relationships/image" Target="../media/image86.wmf"/><Relationship Id="rId3" Type="http://schemas.openxmlformats.org/officeDocument/2006/relationships/oleObject" Target="../embeddings/oleObject79.bin"/><Relationship Id="rId29" Type="http://schemas.openxmlformats.org/officeDocument/2006/relationships/oleObject" Target="../embeddings/oleObject92.bin"/><Relationship Id="rId28" Type="http://schemas.openxmlformats.org/officeDocument/2006/relationships/image" Target="../media/image85.wmf"/><Relationship Id="rId27" Type="http://schemas.openxmlformats.org/officeDocument/2006/relationships/oleObject" Target="../embeddings/oleObject91.bin"/><Relationship Id="rId26" Type="http://schemas.openxmlformats.org/officeDocument/2006/relationships/image" Target="../media/image84.wmf"/><Relationship Id="rId25" Type="http://schemas.openxmlformats.org/officeDocument/2006/relationships/oleObject" Target="../embeddings/oleObject90.bin"/><Relationship Id="rId24" Type="http://schemas.openxmlformats.org/officeDocument/2006/relationships/image" Target="../media/image83.wmf"/><Relationship Id="rId23" Type="http://schemas.openxmlformats.org/officeDocument/2006/relationships/oleObject" Target="../embeddings/oleObject89.bin"/><Relationship Id="rId22" Type="http://schemas.openxmlformats.org/officeDocument/2006/relationships/image" Target="../media/image82.wmf"/><Relationship Id="rId21" Type="http://schemas.openxmlformats.org/officeDocument/2006/relationships/oleObject" Target="../embeddings/oleObject88.bin"/><Relationship Id="rId20" Type="http://schemas.openxmlformats.org/officeDocument/2006/relationships/image" Target="../media/image81.wmf"/><Relationship Id="rId2" Type="http://schemas.openxmlformats.org/officeDocument/2006/relationships/image" Target="../media/image72.wmf"/><Relationship Id="rId19" Type="http://schemas.openxmlformats.org/officeDocument/2006/relationships/oleObject" Target="../embeddings/oleObject87.bin"/><Relationship Id="rId18" Type="http://schemas.openxmlformats.org/officeDocument/2006/relationships/image" Target="../media/image80.wmf"/><Relationship Id="rId17" Type="http://schemas.openxmlformats.org/officeDocument/2006/relationships/oleObject" Target="../embeddings/oleObject86.bin"/><Relationship Id="rId16" Type="http://schemas.openxmlformats.org/officeDocument/2006/relationships/image" Target="../media/image79.wmf"/><Relationship Id="rId15" Type="http://schemas.openxmlformats.org/officeDocument/2006/relationships/oleObject" Target="../embeddings/oleObject85.bin"/><Relationship Id="rId14" Type="http://schemas.openxmlformats.org/officeDocument/2006/relationships/image" Target="../media/image78.wmf"/><Relationship Id="rId13" Type="http://schemas.openxmlformats.org/officeDocument/2006/relationships/oleObject" Target="../embeddings/oleObject84.bin"/><Relationship Id="rId12" Type="http://schemas.openxmlformats.org/officeDocument/2006/relationships/image" Target="../media/image77.wmf"/><Relationship Id="rId11" Type="http://schemas.openxmlformats.org/officeDocument/2006/relationships/oleObject" Target="../embeddings/oleObject83.bin"/><Relationship Id="rId10" Type="http://schemas.openxmlformats.org/officeDocument/2006/relationships/image" Target="../media/image76.wmf"/><Relationship Id="rId1" Type="http://schemas.openxmlformats.org/officeDocument/2006/relationships/oleObject" Target="../embeddings/oleObject78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1.bin"/><Relationship Id="rId8" Type="http://schemas.openxmlformats.org/officeDocument/2006/relationships/image" Target="../media/image77.wmf"/><Relationship Id="rId7" Type="http://schemas.openxmlformats.org/officeDocument/2006/relationships/oleObject" Target="../embeddings/oleObject110.bin"/><Relationship Id="rId6" Type="http://schemas.openxmlformats.org/officeDocument/2006/relationships/image" Target="../media/image76.wmf"/><Relationship Id="rId5" Type="http://schemas.openxmlformats.org/officeDocument/2006/relationships/oleObject" Target="../embeddings/oleObject109.bin"/><Relationship Id="rId4" Type="http://schemas.openxmlformats.org/officeDocument/2006/relationships/image" Target="../media/image73.wmf"/><Relationship Id="rId34" Type="http://schemas.openxmlformats.org/officeDocument/2006/relationships/notesSlide" Target="../notesSlides/notesSlide21.xml"/><Relationship Id="rId33" Type="http://schemas.openxmlformats.org/officeDocument/2006/relationships/vmlDrawing" Target="../drawings/vmlDrawing19.vml"/><Relationship Id="rId32" Type="http://schemas.openxmlformats.org/officeDocument/2006/relationships/slideLayout" Target="../slideLayouts/slideLayout45.xml"/><Relationship Id="rId31" Type="http://schemas.openxmlformats.org/officeDocument/2006/relationships/tags" Target="../tags/tag51.xml"/><Relationship Id="rId30" Type="http://schemas.openxmlformats.org/officeDocument/2006/relationships/image" Target="../media/image100.wmf"/><Relationship Id="rId3" Type="http://schemas.openxmlformats.org/officeDocument/2006/relationships/oleObject" Target="../embeddings/oleObject108.bin"/><Relationship Id="rId29" Type="http://schemas.openxmlformats.org/officeDocument/2006/relationships/oleObject" Target="../embeddings/oleObject121.bin"/><Relationship Id="rId28" Type="http://schemas.openxmlformats.org/officeDocument/2006/relationships/image" Target="../media/image97.wmf"/><Relationship Id="rId27" Type="http://schemas.openxmlformats.org/officeDocument/2006/relationships/oleObject" Target="../embeddings/oleObject120.bin"/><Relationship Id="rId26" Type="http://schemas.openxmlformats.org/officeDocument/2006/relationships/image" Target="../media/image96.wmf"/><Relationship Id="rId25" Type="http://schemas.openxmlformats.org/officeDocument/2006/relationships/oleObject" Target="../embeddings/oleObject119.bin"/><Relationship Id="rId24" Type="http://schemas.openxmlformats.org/officeDocument/2006/relationships/image" Target="../media/image93.wmf"/><Relationship Id="rId23" Type="http://schemas.openxmlformats.org/officeDocument/2006/relationships/oleObject" Target="../embeddings/oleObject118.bin"/><Relationship Id="rId22" Type="http://schemas.openxmlformats.org/officeDocument/2006/relationships/image" Target="../media/image92.wmf"/><Relationship Id="rId21" Type="http://schemas.openxmlformats.org/officeDocument/2006/relationships/oleObject" Target="../embeddings/oleObject117.bin"/><Relationship Id="rId20" Type="http://schemas.openxmlformats.org/officeDocument/2006/relationships/image" Target="../media/image89.wmf"/><Relationship Id="rId2" Type="http://schemas.openxmlformats.org/officeDocument/2006/relationships/image" Target="../media/image72.wmf"/><Relationship Id="rId19" Type="http://schemas.openxmlformats.org/officeDocument/2006/relationships/oleObject" Target="../embeddings/oleObject116.bin"/><Relationship Id="rId18" Type="http://schemas.openxmlformats.org/officeDocument/2006/relationships/image" Target="../media/image88.wmf"/><Relationship Id="rId17" Type="http://schemas.openxmlformats.org/officeDocument/2006/relationships/oleObject" Target="../embeddings/oleObject115.bin"/><Relationship Id="rId16" Type="http://schemas.openxmlformats.org/officeDocument/2006/relationships/image" Target="../media/image85.wmf"/><Relationship Id="rId15" Type="http://schemas.openxmlformats.org/officeDocument/2006/relationships/oleObject" Target="../embeddings/oleObject114.bin"/><Relationship Id="rId14" Type="http://schemas.openxmlformats.org/officeDocument/2006/relationships/image" Target="../media/image84.wmf"/><Relationship Id="rId13" Type="http://schemas.openxmlformats.org/officeDocument/2006/relationships/oleObject" Target="../embeddings/oleObject113.bin"/><Relationship Id="rId12" Type="http://schemas.openxmlformats.org/officeDocument/2006/relationships/image" Target="../media/image81.wmf"/><Relationship Id="rId11" Type="http://schemas.openxmlformats.org/officeDocument/2006/relationships/oleObject" Target="../embeddings/oleObject112.bin"/><Relationship Id="rId10" Type="http://schemas.openxmlformats.org/officeDocument/2006/relationships/image" Target="../media/image80.wmf"/><Relationship Id="rId1" Type="http://schemas.openxmlformats.org/officeDocument/2006/relationships/oleObject" Target="../embeddings/oleObject107.bin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45.xml"/><Relationship Id="rId4" Type="http://schemas.openxmlformats.org/officeDocument/2006/relationships/tags" Target="../tags/tag52.xml"/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9" name="矩形 8"/>
          <p:cNvSpPr/>
          <p:nvPr/>
        </p:nvSpPr>
        <p:spPr>
          <a:xfrm>
            <a:off x="-19050" y="2520950"/>
            <a:ext cx="11258550" cy="1716088"/>
          </a:xfrm>
          <a:prstGeom prst="rect">
            <a:avLst/>
          </a:prstGeom>
          <a:solidFill>
            <a:srgbClr val="2F5597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  <p:sp>
        <p:nvSpPr>
          <p:cNvPr id="8" name="任意多边形 7"/>
          <p:cNvSpPr/>
          <p:nvPr/>
        </p:nvSpPr>
        <p:spPr>
          <a:xfrm>
            <a:off x="4230688" y="1420813"/>
            <a:ext cx="7969250" cy="3986213"/>
          </a:xfrm>
          <a:custGeom>
            <a:avLst/>
            <a:gdLst>
              <a:gd name="connsiteX0" fmla="*/ 3471 w 7443"/>
              <a:gd name="connsiteY0" fmla="*/ 0 h 6188"/>
              <a:gd name="connsiteX1" fmla="*/ 7443 w 7443"/>
              <a:gd name="connsiteY1" fmla="*/ 15 h 6188"/>
              <a:gd name="connsiteX2" fmla="*/ 7443 w 7443"/>
              <a:gd name="connsiteY2" fmla="*/ 6188 h 6188"/>
              <a:gd name="connsiteX3" fmla="*/ 0 w 7443"/>
              <a:gd name="connsiteY3" fmla="*/ 6188 h 6188"/>
              <a:gd name="connsiteX4" fmla="*/ 3471 w 7443"/>
              <a:gd name="connsiteY4" fmla="*/ 0 h 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3" h="6188">
                <a:moveTo>
                  <a:pt x="3471" y="0"/>
                </a:moveTo>
                <a:lnTo>
                  <a:pt x="7443" y="15"/>
                </a:lnTo>
                <a:lnTo>
                  <a:pt x="7443" y="6188"/>
                </a:lnTo>
                <a:lnTo>
                  <a:pt x="0" y="6188"/>
                </a:lnTo>
                <a:lnTo>
                  <a:pt x="3471" y="0"/>
                </a:lnTo>
                <a:close/>
              </a:path>
            </a:pathLst>
          </a:custGeom>
          <a:solidFill>
            <a:srgbClr val="8FAADC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  <p:sp>
        <p:nvSpPr>
          <p:cNvPr id="15" name="文本框 14"/>
          <p:cNvSpPr txBox="1"/>
          <p:nvPr/>
        </p:nvSpPr>
        <p:spPr>
          <a:xfrm>
            <a:off x="680720" y="2059940"/>
            <a:ext cx="9859010" cy="2280285"/>
          </a:xfrm>
          <a:prstGeom prst="rect">
            <a:avLst/>
          </a:prstGeom>
          <a:noFill/>
          <a:effectLst>
            <a:outerShdw blurRad="190500" dist="1016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p>
            <a:pPr algn="ctr" fontAlgn="auto"/>
            <a:r>
              <a:rPr lang="en-US" altLang="zh-CN" sz="8000" spc="-500" noProof="1">
                <a:latin typeface="楷体" panose="02010609060101010101" charset="-122"/>
                <a:ea typeface="楷体" panose="02010609060101010101" charset="-122"/>
                <a:cs typeface="+mn-cs"/>
              </a:rPr>
              <a:t>6.1</a:t>
            </a:r>
            <a:r>
              <a:rPr lang="zh-CN" altLang="en-US" sz="8000" spc="-500" noProof="1">
                <a:latin typeface="楷体" panose="02010609060101010101" charset="-122"/>
                <a:ea typeface="楷体" panose="02010609060101010101" charset="-122"/>
                <a:cs typeface="+mn-cs"/>
              </a:rPr>
              <a:t>二元一次方程组和它的解</a:t>
            </a:r>
            <a:endParaRPr lang="zh-CN" altLang="en-US" sz="8000" spc="-500" noProof="1"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1357" name="组合 1356"/>
          <p:cNvGrpSpPr>
            <a:grpSpLocks noChangeAspect="1"/>
          </p:cNvGrpSpPr>
          <p:nvPr/>
        </p:nvGrpSpPr>
        <p:grpSpPr>
          <a:xfrm rot="0">
            <a:off x="318135" y="146050"/>
            <a:ext cx="647700" cy="614680"/>
            <a:chOff x="4219575" y="3103563"/>
            <a:chExt cx="746125" cy="708025"/>
          </a:xfrm>
          <a:solidFill>
            <a:schemeClr val="accent5">
              <a:lumMod val="75000"/>
            </a:schemeClr>
          </a:solidFill>
        </p:grpSpPr>
        <p:sp>
          <p:nvSpPr>
            <p:cNvPr id="1358" name="Freeform 356"/>
            <p:cNvSpPr/>
            <p:nvPr/>
          </p:nvSpPr>
          <p:spPr bwMode="auto">
            <a:xfrm>
              <a:off x="4276725" y="3703638"/>
              <a:ext cx="17463" cy="60325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2" y="18"/>
                </a:cxn>
                <a:cxn ang="0">
                  <a:pos x="20" y="31"/>
                </a:cxn>
                <a:cxn ang="0">
                  <a:pos x="12" y="57"/>
                </a:cxn>
                <a:cxn ang="0">
                  <a:pos x="7" y="69"/>
                </a:cxn>
                <a:cxn ang="0">
                  <a:pos x="4" y="83"/>
                </a:cxn>
                <a:cxn ang="0">
                  <a:pos x="1" y="95"/>
                </a:cxn>
                <a:cxn ang="0">
                  <a:pos x="0" y="109"/>
                </a:cxn>
                <a:cxn ang="0">
                  <a:pos x="0" y="109"/>
                </a:cxn>
                <a:cxn ang="0">
                  <a:pos x="0" y="111"/>
                </a:cxn>
                <a:cxn ang="0">
                  <a:pos x="1" y="113"/>
                </a:cxn>
                <a:cxn ang="0">
                  <a:pos x="3" y="114"/>
                </a:cxn>
                <a:cxn ang="0">
                  <a:pos x="4" y="114"/>
                </a:cxn>
                <a:cxn ang="0">
                  <a:pos x="6" y="114"/>
                </a:cxn>
                <a:cxn ang="0">
                  <a:pos x="7" y="113"/>
                </a:cxn>
                <a:cxn ang="0">
                  <a:pos x="9" y="111"/>
                </a:cxn>
                <a:cxn ang="0">
                  <a:pos x="10" y="109"/>
                </a:cxn>
                <a:cxn ang="0">
                  <a:pos x="10" y="109"/>
                </a:cxn>
                <a:cxn ang="0">
                  <a:pos x="11" y="95"/>
                </a:cxn>
                <a:cxn ang="0">
                  <a:pos x="14" y="83"/>
                </a:cxn>
                <a:cxn ang="0">
                  <a:pos x="17" y="69"/>
                </a:cxn>
                <a:cxn ang="0">
                  <a:pos x="21" y="57"/>
                </a:cxn>
                <a:cxn ang="0">
                  <a:pos x="29" y="31"/>
                </a:cxn>
                <a:cxn ang="0">
                  <a:pos x="32" y="18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33" y="2"/>
                </a:cxn>
                <a:cxn ang="0">
                  <a:pos x="32" y="1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1"/>
                </a:cxn>
                <a:cxn ang="0">
                  <a:pos x="24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3" h="114">
                  <a:moveTo>
                    <a:pt x="24" y="4"/>
                  </a:moveTo>
                  <a:lnTo>
                    <a:pt x="24" y="4"/>
                  </a:lnTo>
                  <a:lnTo>
                    <a:pt x="22" y="18"/>
                  </a:lnTo>
                  <a:lnTo>
                    <a:pt x="20" y="31"/>
                  </a:lnTo>
                  <a:lnTo>
                    <a:pt x="12" y="57"/>
                  </a:lnTo>
                  <a:lnTo>
                    <a:pt x="7" y="69"/>
                  </a:lnTo>
                  <a:lnTo>
                    <a:pt x="4" y="83"/>
                  </a:lnTo>
                  <a:lnTo>
                    <a:pt x="1" y="95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11"/>
                  </a:lnTo>
                  <a:lnTo>
                    <a:pt x="1" y="113"/>
                  </a:lnTo>
                  <a:lnTo>
                    <a:pt x="3" y="114"/>
                  </a:lnTo>
                  <a:lnTo>
                    <a:pt x="4" y="114"/>
                  </a:lnTo>
                  <a:lnTo>
                    <a:pt x="6" y="114"/>
                  </a:lnTo>
                  <a:lnTo>
                    <a:pt x="7" y="113"/>
                  </a:lnTo>
                  <a:lnTo>
                    <a:pt x="9" y="111"/>
                  </a:lnTo>
                  <a:lnTo>
                    <a:pt x="10" y="109"/>
                  </a:lnTo>
                  <a:lnTo>
                    <a:pt x="10" y="109"/>
                  </a:lnTo>
                  <a:lnTo>
                    <a:pt x="11" y="95"/>
                  </a:lnTo>
                  <a:lnTo>
                    <a:pt x="14" y="83"/>
                  </a:lnTo>
                  <a:lnTo>
                    <a:pt x="17" y="69"/>
                  </a:lnTo>
                  <a:lnTo>
                    <a:pt x="21" y="57"/>
                  </a:lnTo>
                  <a:lnTo>
                    <a:pt x="29" y="31"/>
                  </a:lnTo>
                  <a:lnTo>
                    <a:pt x="32" y="1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2"/>
                  </a:lnTo>
                  <a:lnTo>
                    <a:pt x="32" y="1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1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59" name="Freeform 357"/>
            <p:cNvSpPr/>
            <p:nvPr/>
          </p:nvSpPr>
          <p:spPr bwMode="auto">
            <a:xfrm>
              <a:off x="4314825" y="3724275"/>
              <a:ext cx="17463" cy="57150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23" y="4"/>
                </a:cxn>
                <a:cxn ang="0">
                  <a:pos x="18" y="17"/>
                </a:cxn>
                <a:cxn ang="0">
                  <a:pos x="14" y="29"/>
                </a:cxn>
                <a:cxn ang="0">
                  <a:pos x="9" y="43"/>
                </a:cxn>
                <a:cxn ang="0">
                  <a:pos x="4" y="55"/>
                </a:cxn>
                <a:cxn ang="0">
                  <a:pos x="4" y="55"/>
                </a:cxn>
                <a:cxn ang="0">
                  <a:pos x="2" y="68"/>
                </a:cxn>
                <a:cxn ang="0">
                  <a:pos x="1" y="80"/>
                </a:cxn>
                <a:cxn ang="0">
                  <a:pos x="0" y="105"/>
                </a:cxn>
                <a:cxn ang="0">
                  <a:pos x="0" y="105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2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9" y="105"/>
                </a:cxn>
                <a:cxn ang="0">
                  <a:pos x="9" y="105"/>
                </a:cxn>
                <a:cxn ang="0">
                  <a:pos x="9" y="93"/>
                </a:cxn>
                <a:cxn ang="0">
                  <a:pos x="11" y="83"/>
                </a:cxn>
                <a:cxn ang="0">
                  <a:pos x="13" y="62"/>
                </a:cxn>
                <a:cxn ang="0">
                  <a:pos x="13" y="62"/>
                </a:cxn>
                <a:cxn ang="0">
                  <a:pos x="14" y="55"/>
                </a:cxn>
                <a:cxn ang="0">
                  <a:pos x="16" y="48"/>
                </a:cxn>
                <a:cxn ang="0">
                  <a:pos x="21" y="33"/>
                </a:cxn>
                <a:cxn ang="0">
                  <a:pos x="27" y="20"/>
                </a:cxn>
                <a:cxn ang="0">
                  <a:pos x="33" y="6"/>
                </a:cxn>
                <a:cxn ang="0">
                  <a:pos x="33" y="6"/>
                </a:cxn>
                <a:cxn ang="0">
                  <a:pos x="33" y="4"/>
                </a:cxn>
                <a:cxn ang="0">
                  <a:pos x="32" y="3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0"/>
                </a:cxn>
                <a:cxn ang="0">
                  <a:pos x="24" y="1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33" h="109">
                  <a:moveTo>
                    <a:pt x="23" y="4"/>
                  </a:moveTo>
                  <a:lnTo>
                    <a:pt x="23" y="4"/>
                  </a:lnTo>
                  <a:lnTo>
                    <a:pt x="18" y="17"/>
                  </a:lnTo>
                  <a:lnTo>
                    <a:pt x="14" y="29"/>
                  </a:lnTo>
                  <a:lnTo>
                    <a:pt x="9" y="43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2" y="68"/>
                  </a:lnTo>
                  <a:lnTo>
                    <a:pt x="1" y="80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2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9" y="105"/>
                  </a:lnTo>
                  <a:lnTo>
                    <a:pt x="9" y="105"/>
                  </a:lnTo>
                  <a:lnTo>
                    <a:pt x="9" y="93"/>
                  </a:lnTo>
                  <a:lnTo>
                    <a:pt x="11" y="83"/>
                  </a:lnTo>
                  <a:lnTo>
                    <a:pt x="13" y="62"/>
                  </a:lnTo>
                  <a:lnTo>
                    <a:pt x="13" y="62"/>
                  </a:lnTo>
                  <a:lnTo>
                    <a:pt x="14" y="55"/>
                  </a:lnTo>
                  <a:lnTo>
                    <a:pt x="16" y="48"/>
                  </a:lnTo>
                  <a:lnTo>
                    <a:pt x="21" y="33"/>
                  </a:lnTo>
                  <a:lnTo>
                    <a:pt x="27" y="20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4"/>
                  </a:lnTo>
                  <a:lnTo>
                    <a:pt x="32" y="3"/>
                  </a:lnTo>
                  <a:lnTo>
                    <a:pt x="31" y="1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1"/>
                  </a:lnTo>
                  <a:lnTo>
                    <a:pt x="23" y="4"/>
                  </a:lnTo>
                  <a:lnTo>
                    <a:pt x="2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0" name="Freeform 358"/>
            <p:cNvSpPr/>
            <p:nvPr/>
          </p:nvSpPr>
          <p:spPr bwMode="auto">
            <a:xfrm>
              <a:off x="4352925" y="3725863"/>
              <a:ext cx="22225" cy="5556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2" y="11"/>
                </a:cxn>
                <a:cxn ang="0">
                  <a:pos x="30" y="17"/>
                </a:cxn>
                <a:cxn ang="0">
                  <a:pos x="25" y="30"/>
                </a:cxn>
                <a:cxn ang="0">
                  <a:pos x="18" y="41"/>
                </a:cxn>
                <a:cxn ang="0">
                  <a:pos x="13" y="52"/>
                </a:cxn>
                <a:cxn ang="0">
                  <a:pos x="13" y="52"/>
                </a:cxn>
                <a:cxn ang="0">
                  <a:pos x="9" y="64"/>
                </a:cxn>
                <a:cxn ang="0">
                  <a:pos x="5" y="7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8" y="101"/>
                </a:cxn>
                <a:cxn ang="0">
                  <a:pos x="8" y="101"/>
                </a:cxn>
                <a:cxn ang="0">
                  <a:pos x="16" y="72"/>
                </a:cxn>
                <a:cxn ang="0">
                  <a:pos x="21" y="58"/>
                </a:cxn>
                <a:cxn ang="0">
                  <a:pos x="27" y="45"/>
                </a:cxn>
                <a:cxn ang="0">
                  <a:pos x="27" y="45"/>
                </a:cxn>
                <a:cxn ang="0">
                  <a:pos x="36" y="25"/>
                </a:cxn>
                <a:cxn ang="0">
                  <a:pos x="40" y="15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4" y="1"/>
                </a:cxn>
                <a:cxn ang="0">
                  <a:pos x="33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104">
                  <a:moveTo>
                    <a:pt x="33" y="5"/>
                  </a:moveTo>
                  <a:lnTo>
                    <a:pt x="33" y="5"/>
                  </a:lnTo>
                  <a:lnTo>
                    <a:pt x="32" y="11"/>
                  </a:lnTo>
                  <a:lnTo>
                    <a:pt x="30" y="17"/>
                  </a:lnTo>
                  <a:lnTo>
                    <a:pt x="25" y="30"/>
                  </a:lnTo>
                  <a:lnTo>
                    <a:pt x="18" y="41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9" y="64"/>
                  </a:lnTo>
                  <a:lnTo>
                    <a:pt x="5" y="7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8" y="101"/>
                  </a:lnTo>
                  <a:lnTo>
                    <a:pt x="8" y="101"/>
                  </a:lnTo>
                  <a:lnTo>
                    <a:pt x="16" y="72"/>
                  </a:lnTo>
                  <a:lnTo>
                    <a:pt x="21" y="58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36" y="25"/>
                  </a:lnTo>
                  <a:lnTo>
                    <a:pt x="40" y="1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4" y="1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1" name="Freeform 359"/>
            <p:cNvSpPr/>
            <p:nvPr/>
          </p:nvSpPr>
          <p:spPr bwMode="auto">
            <a:xfrm>
              <a:off x="4387850" y="3729038"/>
              <a:ext cx="26988" cy="57150"/>
            </a:xfrm>
            <a:custGeom>
              <a:avLst/>
              <a:gdLst/>
              <a:ahLst/>
              <a:cxnLst>
                <a:cxn ang="0">
                  <a:pos x="42" y="4"/>
                </a:cxn>
                <a:cxn ang="0">
                  <a:pos x="42" y="4"/>
                </a:cxn>
                <a:cxn ang="0">
                  <a:pos x="41" y="10"/>
                </a:cxn>
                <a:cxn ang="0">
                  <a:pos x="40" y="15"/>
                </a:cxn>
                <a:cxn ang="0">
                  <a:pos x="35" y="26"/>
                </a:cxn>
                <a:cxn ang="0">
                  <a:pos x="24" y="44"/>
                </a:cxn>
                <a:cxn ang="0">
                  <a:pos x="24" y="44"/>
                </a:cxn>
                <a:cxn ang="0">
                  <a:pos x="22" y="49"/>
                </a:cxn>
                <a:cxn ang="0">
                  <a:pos x="20" y="56"/>
                </a:cxn>
                <a:cxn ang="0">
                  <a:pos x="16" y="67"/>
                </a:cxn>
                <a:cxn ang="0">
                  <a:pos x="16" y="67"/>
                </a:cxn>
                <a:cxn ang="0">
                  <a:pos x="9" y="84"/>
                </a:cxn>
                <a:cxn ang="0">
                  <a:pos x="0" y="101"/>
                </a:cxn>
                <a:cxn ang="0">
                  <a:pos x="0" y="101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1" y="107"/>
                </a:cxn>
                <a:cxn ang="0">
                  <a:pos x="2" y="108"/>
                </a:cxn>
                <a:cxn ang="0">
                  <a:pos x="4" y="108"/>
                </a:cxn>
                <a:cxn ang="0">
                  <a:pos x="6" y="108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8" y="106"/>
                </a:cxn>
                <a:cxn ang="0">
                  <a:pos x="22" y="77"/>
                </a:cxn>
                <a:cxn ang="0">
                  <a:pos x="22" y="77"/>
                </a:cxn>
                <a:cxn ang="0">
                  <a:pos x="25" y="70"/>
                </a:cxn>
                <a:cxn ang="0">
                  <a:pos x="28" y="62"/>
                </a:cxn>
                <a:cxn ang="0">
                  <a:pos x="31" y="53"/>
                </a:cxn>
                <a:cxn ang="0">
                  <a:pos x="34" y="46"/>
                </a:cxn>
                <a:cxn ang="0">
                  <a:pos x="34" y="46"/>
                </a:cxn>
                <a:cxn ang="0">
                  <a:pos x="45" y="26"/>
                </a:cxn>
                <a:cxn ang="0">
                  <a:pos x="49" y="15"/>
                </a:cxn>
                <a:cxn ang="0">
                  <a:pos x="51" y="10"/>
                </a:cxn>
                <a:cxn ang="0">
                  <a:pos x="52" y="4"/>
                </a:cxn>
                <a:cxn ang="0">
                  <a:pos x="52" y="4"/>
                </a:cxn>
                <a:cxn ang="0">
                  <a:pos x="52" y="2"/>
                </a:cxn>
                <a:cxn ang="0">
                  <a:pos x="51" y="1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4" y="1"/>
                </a:cxn>
                <a:cxn ang="0">
                  <a:pos x="43" y="2"/>
                </a:cxn>
                <a:cxn ang="0">
                  <a:pos x="42" y="4"/>
                </a:cxn>
                <a:cxn ang="0">
                  <a:pos x="42" y="4"/>
                </a:cxn>
              </a:cxnLst>
              <a:rect l="0" t="0" r="r" b="b"/>
              <a:pathLst>
                <a:path w="52" h="108">
                  <a:moveTo>
                    <a:pt x="42" y="4"/>
                  </a:moveTo>
                  <a:lnTo>
                    <a:pt x="42" y="4"/>
                  </a:lnTo>
                  <a:lnTo>
                    <a:pt x="41" y="10"/>
                  </a:lnTo>
                  <a:lnTo>
                    <a:pt x="40" y="15"/>
                  </a:lnTo>
                  <a:lnTo>
                    <a:pt x="35" y="26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2" y="49"/>
                  </a:lnTo>
                  <a:lnTo>
                    <a:pt x="20" y="56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9" y="84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1" y="107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6" y="108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8" y="106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25" y="70"/>
                  </a:lnTo>
                  <a:lnTo>
                    <a:pt x="28" y="62"/>
                  </a:lnTo>
                  <a:lnTo>
                    <a:pt x="31" y="53"/>
                  </a:lnTo>
                  <a:lnTo>
                    <a:pt x="34" y="46"/>
                  </a:lnTo>
                  <a:lnTo>
                    <a:pt x="34" y="46"/>
                  </a:lnTo>
                  <a:lnTo>
                    <a:pt x="45" y="26"/>
                  </a:lnTo>
                  <a:lnTo>
                    <a:pt x="49" y="15"/>
                  </a:lnTo>
                  <a:lnTo>
                    <a:pt x="51" y="10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4" y="1"/>
                  </a:lnTo>
                  <a:lnTo>
                    <a:pt x="43" y="2"/>
                  </a:lnTo>
                  <a:lnTo>
                    <a:pt x="42" y="4"/>
                  </a:lnTo>
                  <a:lnTo>
                    <a:pt x="4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2" name="Freeform 360"/>
            <p:cNvSpPr/>
            <p:nvPr/>
          </p:nvSpPr>
          <p:spPr bwMode="auto">
            <a:xfrm>
              <a:off x="4438650" y="3730625"/>
              <a:ext cx="23813" cy="55563"/>
            </a:xfrm>
            <a:custGeom>
              <a:avLst/>
              <a:gdLst/>
              <a:ahLst/>
              <a:cxnLst>
                <a:cxn ang="0">
                  <a:pos x="37" y="5"/>
                </a:cxn>
                <a:cxn ang="0">
                  <a:pos x="37" y="5"/>
                </a:cxn>
                <a:cxn ang="0">
                  <a:pos x="35" y="17"/>
                </a:cxn>
                <a:cxn ang="0">
                  <a:pos x="32" y="29"/>
                </a:cxn>
                <a:cxn ang="0">
                  <a:pos x="27" y="41"/>
                </a:cxn>
                <a:cxn ang="0">
                  <a:pos x="21" y="53"/>
                </a:cxn>
                <a:cxn ang="0">
                  <a:pos x="8" y="75"/>
                </a:cxn>
                <a:cxn ang="0">
                  <a:pos x="3" y="87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2" y="89"/>
                </a:cxn>
                <a:cxn ang="0">
                  <a:pos x="17" y="76"/>
                </a:cxn>
                <a:cxn ang="0">
                  <a:pos x="30" y="54"/>
                </a:cxn>
                <a:cxn ang="0">
                  <a:pos x="36" y="42"/>
                </a:cxn>
                <a:cxn ang="0">
                  <a:pos x="41" y="30"/>
                </a:cxn>
                <a:cxn ang="0">
                  <a:pos x="45" y="17"/>
                </a:cxn>
                <a:cxn ang="0">
                  <a:pos x="46" y="5"/>
                </a:cxn>
                <a:cxn ang="0">
                  <a:pos x="46" y="5"/>
                </a:cxn>
                <a:cxn ang="0">
                  <a:pos x="46" y="3"/>
                </a:cxn>
                <a:cxn ang="0">
                  <a:pos x="45" y="2"/>
                </a:cxn>
                <a:cxn ang="0">
                  <a:pos x="44" y="1"/>
                </a:cxn>
                <a:cxn ang="0">
                  <a:pos x="42" y="0"/>
                </a:cxn>
                <a:cxn ang="0">
                  <a:pos x="40" y="1"/>
                </a:cxn>
                <a:cxn ang="0">
                  <a:pos x="39" y="2"/>
                </a:cxn>
                <a:cxn ang="0">
                  <a:pos x="38" y="3"/>
                </a:cxn>
                <a:cxn ang="0">
                  <a:pos x="37" y="5"/>
                </a:cxn>
                <a:cxn ang="0">
                  <a:pos x="37" y="5"/>
                </a:cxn>
              </a:cxnLst>
              <a:rect l="0" t="0" r="r" b="b"/>
              <a:pathLst>
                <a:path w="46" h="104">
                  <a:moveTo>
                    <a:pt x="37" y="5"/>
                  </a:moveTo>
                  <a:lnTo>
                    <a:pt x="37" y="5"/>
                  </a:lnTo>
                  <a:lnTo>
                    <a:pt x="35" y="17"/>
                  </a:lnTo>
                  <a:lnTo>
                    <a:pt x="32" y="29"/>
                  </a:lnTo>
                  <a:lnTo>
                    <a:pt x="27" y="41"/>
                  </a:lnTo>
                  <a:lnTo>
                    <a:pt x="21" y="53"/>
                  </a:lnTo>
                  <a:lnTo>
                    <a:pt x="8" y="75"/>
                  </a:lnTo>
                  <a:lnTo>
                    <a:pt x="3" y="87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2" y="89"/>
                  </a:lnTo>
                  <a:lnTo>
                    <a:pt x="17" y="76"/>
                  </a:lnTo>
                  <a:lnTo>
                    <a:pt x="30" y="54"/>
                  </a:lnTo>
                  <a:lnTo>
                    <a:pt x="36" y="42"/>
                  </a:lnTo>
                  <a:lnTo>
                    <a:pt x="41" y="30"/>
                  </a:lnTo>
                  <a:lnTo>
                    <a:pt x="45" y="17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3"/>
                  </a:lnTo>
                  <a:lnTo>
                    <a:pt x="45" y="2"/>
                  </a:lnTo>
                  <a:lnTo>
                    <a:pt x="44" y="1"/>
                  </a:lnTo>
                  <a:lnTo>
                    <a:pt x="42" y="0"/>
                  </a:lnTo>
                  <a:lnTo>
                    <a:pt x="40" y="1"/>
                  </a:lnTo>
                  <a:lnTo>
                    <a:pt x="39" y="2"/>
                  </a:lnTo>
                  <a:lnTo>
                    <a:pt x="38" y="3"/>
                  </a:lnTo>
                  <a:lnTo>
                    <a:pt x="37" y="5"/>
                  </a:lnTo>
                  <a:lnTo>
                    <a:pt x="3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3" name="Freeform 361"/>
            <p:cNvSpPr/>
            <p:nvPr/>
          </p:nvSpPr>
          <p:spPr bwMode="auto">
            <a:xfrm>
              <a:off x="4478338" y="3732213"/>
              <a:ext cx="25400" cy="52388"/>
            </a:xfrm>
            <a:custGeom>
              <a:avLst/>
              <a:gdLst/>
              <a:ahLst/>
              <a:cxnLst>
                <a:cxn ang="0">
                  <a:pos x="39" y="3"/>
                </a:cxn>
                <a:cxn ang="0">
                  <a:pos x="39" y="3"/>
                </a:cxn>
                <a:cxn ang="0">
                  <a:pos x="34" y="14"/>
                </a:cxn>
                <a:cxn ang="0">
                  <a:pos x="29" y="26"/>
                </a:cxn>
                <a:cxn ang="0">
                  <a:pos x="18" y="47"/>
                </a:cxn>
                <a:cxn ang="0">
                  <a:pos x="13" y="58"/>
                </a:cxn>
                <a:cxn ang="0">
                  <a:pos x="8" y="69"/>
                </a:cxn>
                <a:cxn ang="0">
                  <a:pos x="3" y="8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4" y="98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9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3" y="84"/>
                </a:cxn>
                <a:cxn ang="0">
                  <a:pos x="17" y="72"/>
                </a:cxn>
                <a:cxn ang="0">
                  <a:pos x="22" y="61"/>
                </a:cxn>
                <a:cxn ang="0">
                  <a:pos x="27" y="49"/>
                </a:cxn>
                <a:cxn ang="0">
                  <a:pos x="39" y="28"/>
                </a:cxn>
                <a:cxn ang="0">
                  <a:pos x="44" y="16"/>
                </a:cxn>
                <a:cxn ang="0">
                  <a:pos x="48" y="5"/>
                </a:cxn>
                <a:cxn ang="0">
                  <a:pos x="48" y="5"/>
                </a:cxn>
                <a:cxn ang="0">
                  <a:pos x="48" y="3"/>
                </a:cxn>
                <a:cxn ang="0">
                  <a:pos x="47" y="2"/>
                </a:cxn>
                <a:cxn ang="0">
                  <a:pos x="46" y="0"/>
                </a:cxn>
                <a:cxn ang="0">
                  <a:pos x="45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40" y="1"/>
                </a:cxn>
                <a:cxn ang="0">
                  <a:pos x="39" y="3"/>
                </a:cxn>
                <a:cxn ang="0">
                  <a:pos x="39" y="3"/>
                </a:cxn>
              </a:cxnLst>
              <a:rect l="0" t="0" r="r" b="b"/>
              <a:pathLst>
                <a:path w="48" h="99">
                  <a:moveTo>
                    <a:pt x="39" y="3"/>
                  </a:moveTo>
                  <a:lnTo>
                    <a:pt x="39" y="3"/>
                  </a:lnTo>
                  <a:lnTo>
                    <a:pt x="34" y="14"/>
                  </a:lnTo>
                  <a:lnTo>
                    <a:pt x="29" y="26"/>
                  </a:lnTo>
                  <a:lnTo>
                    <a:pt x="18" y="47"/>
                  </a:lnTo>
                  <a:lnTo>
                    <a:pt x="13" y="58"/>
                  </a:lnTo>
                  <a:lnTo>
                    <a:pt x="8" y="69"/>
                  </a:lnTo>
                  <a:lnTo>
                    <a:pt x="3" y="8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4" y="98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3" y="84"/>
                  </a:lnTo>
                  <a:lnTo>
                    <a:pt x="17" y="72"/>
                  </a:lnTo>
                  <a:lnTo>
                    <a:pt x="22" y="61"/>
                  </a:lnTo>
                  <a:lnTo>
                    <a:pt x="27" y="49"/>
                  </a:lnTo>
                  <a:lnTo>
                    <a:pt x="39" y="28"/>
                  </a:lnTo>
                  <a:lnTo>
                    <a:pt x="44" y="16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3"/>
                  </a:lnTo>
                  <a:lnTo>
                    <a:pt x="47" y="2"/>
                  </a:lnTo>
                  <a:lnTo>
                    <a:pt x="46" y="0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40" y="1"/>
                  </a:lnTo>
                  <a:lnTo>
                    <a:pt x="39" y="3"/>
                  </a:lnTo>
                  <a:lnTo>
                    <a:pt x="3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4" name="Freeform 362"/>
            <p:cNvSpPr/>
            <p:nvPr/>
          </p:nvSpPr>
          <p:spPr bwMode="auto">
            <a:xfrm>
              <a:off x="4508500" y="3738563"/>
              <a:ext cx="19050" cy="55563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9" y="5"/>
                </a:cxn>
                <a:cxn ang="0">
                  <a:pos x="27" y="17"/>
                </a:cxn>
                <a:cxn ang="0">
                  <a:pos x="24" y="29"/>
                </a:cxn>
                <a:cxn ang="0">
                  <a:pos x="15" y="51"/>
                </a:cxn>
                <a:cxn ang="0">
                  <a:pos x="15" y="51"/>
                </a:cxn>
                <a:cxn ang="0">
                  <a:pos x="14" y="56"/>
                </a:cxn>
                <a:cxn ang="0">
                  <a:pos x="13" y="61"/>
                </a:cxn>
                <a:cxn ang="0">
                  <a:pos x="12" y="73"/>
                </a:cxn>
                <a:cxn ang="0">
                  <a:pos x="12" y="73"/>
                </a:cxn>
                <a:cxn ang="0">
                  <a:pos x="9" y="79"/>
                </a:cxn>
                <a:cxn ang="0">
                  <a:pos x="7" y="85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4"/>
                </a:cxn>
                <a:cxn ang="0">
                  <a:pos x="9" y="103"/>
                </a:cxn>
                <a:cxn ang="0">
                  <a:pos x="9" y="103"/>
                </a:cxn>
                <a:cxn ang="0">
                  <a:pos x="15" y="92"/>
                </a:cxn>
                <a:cxn ang="0">
                  <a:pos x="19" y="81"/>
                </a:cxn>
                <a:cxn ang="0">
                  <a:pos x="22" y="70"/>
                </a:cxn>
                <a:cxn ang="0">
                  <a:pos x="24" y="57"/>
                </a:cxn>
                <a:cxn ang="0">
                  <a:pos x="24" y="57"/>
                </a:cxn>
                <a:cxn ang="0">
                  <a:pos x="25" y="51"/>
                </a:cxn>
                <a:cxn ang="0">
                  <a:pos x="27" y="45"/>
                </a:cxn>
                <a:cxn ang="0">
                  <a:pos x="31" y="31"/>
                </a:cxn>
                <a:cxn ang="0">
                  <a:pos x="35" y="19"/>
                </a:cxn>
                <a:cxn ang="0">
                  <a:pos x="37" y="12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7" y="3"/>
                </a:cxn>
                <a:cxn ang="0">
                  <a:pos x="37" y="1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29" y="5"/>
                </a:cxn>
                <a:cxn ang="0">
                  <a:pos x="29" y="5"/>
                </a:cxn>
              </a:cxnLst>
              <a:rect l="0" t="0" r="r" b="b"/>
              <a:pathLst>
                <a:path w="38" h="105">
                  <a:moveTo>
                    <a:pt x="29" y="5"/>
                  </a:moveTo>
                  <a:lnTo>
                    <a:pt x="29" y="5"/>
                  </a:lnTo>
                  <a:lnTo>
                    <a:pt x="27" y="17"/>
                  </a:lnTo>
                  <a:lnTo>
                    <a:pt x="24" y="29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4" y="56"/>
                  </a:lnTo>
                  <a:lnTo>
                    <a:pt x="13" y="61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9" y="79"/>
                  </a:lnTo>
                  <a:lnTo>
                    <a:pt x="7" y="85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4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15" y="92"/>
                  </a:lnTo>
                  <a:lnTo>
                    <a:pt x="19" y="81"/>
                  </a:lnTo>
                  <a:lnTo>
                    <a:pt x="22" y="70"/>
                  </a:lnTo>
                  <a:lnTo>
                    <a:pt x="24" y="57"/>
                  </a:lnTo>
                  <a:lnTo>
                    <a:pt x="24" y="57"/>
                  </a:lnTo>
                  <a:lnTo>
                    <a:pt x="25" y="51"/>
                  </a:lnTo>
                  <a:lnTo>
                    <a:pt x="27" y="45"/>
                  </a:lnTo>
                  <a:lnTo>
                    <a:pt x="31" y="31"/>
                  </a:lnTo>
                  <a:lnTo>
                    <a:pt x="35" y="19"/>
                  </a:lnTo>
                  <a:lnTo>
                    <a:pt x="37" y="12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7" y="3"/>
                  </a:lnTo>
                  <a:lnTo>
                    <a:pt x="37" y="1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5" name="Freeform 363"/>
            <p:cNvSpPr/>
            <p:nvPr/>
          </p:nvSpPr>
          <p:spPr bwMode="auto">
            <a:xfrm>
              <a:off x="4545013" y="3736975"/>
              <a:ext cx="15875" cy="492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6"/>
                </a:cxn>
                <a:cxn ang="0">
                  <a:pos x="17" y="26"/>
                </a:cxn>
                <a:cxn ang="0">
                  <a:pos x="13" y="47"/>
                </a:cxn>
                <a:cxn ang="0">
                  <a:pos x="8" y="68"/>
                </a:cxn>
                <a:cxn ang="0">
                  <a:pos x="0" y="89"/>
                </a:cxn>
                <a:cxn ang="0">
                  <a:pos x="0" y="89"/>
                </a:cxn>
                <a:cxn ang="0">
                  <a:pos x="0" y="90"/>
                </a:cxn>
                <a:cxn ang="0">
                  <a:pos x="0" y="92"/>
                </a:cxn>
                <a:cxn ang="0">
                  <a:pos x="2" y="93"/>
                </a:cxn>
                <a:cxn ang="0">
                  <a:pos x="4" y="94"/>
                </a:cxn>
                <a:cxn ang="0">
                  <a:pos x="6" y="94"/>
                </a:cxn>
                <a:cxn ang="0">
                  <a:pos x="7" y="94"/>
                </a:cxn>
                <a:cxn ang="0">
                  <a:pos x="9" y="93"/>
                </a:cxn>
                <a:cxn ang="0">
                  <a:pos x="10" y="91"/>
                </a:cxn>
                <a:cxn ang="0">
                  <a:pos x="10" y="91"/>
                </a:cxn>
                <a:cxn ang="0">
                  <a:pos x="17" y="69"/>
                </a:cxn>
                <a:cxn ang="0">
                  <a:pos x="22" y="49"/>
                </a:cxn>
                <a:cxn ang="0">
                  <a:pos x="27" y="27"/>
                </a:cxn>
                <a:cxn ang="0">
                  <a:pos x="28" y="16"/>
                </a:cxn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8" h="94">
                  <a:moveTo>
                    <a:pt x="19" y="4"/>
                  </a:moveTo>
                  <a:lnTo>
                    <a:pt x="19" y="4"/>
                  </a:lnTo>
                  <a:lnTo>
                    <a:pt x="19" y="16"/>
                  </a:lnTo>
                  <a:lnTo>
                    <a:pt x="17" y="26"/>
                  </a:lnTo>
                  <a:lnTo>
                    <a:pt x="13" y="47"/>
                  </a:lnTo>
                  <a:lnTo>
                    <a:pt x="8" y="68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3"/>
                  </a:lnTo>
                  <a:lnTo>
                    <a:pt x="4" y="94"/>
                  </a:lnTo>
                  <a:lnTo>
                    <a:pt x="6" y="94"/>
                  </a:lnTo>
                  <a:lnTo>
                    <a:pt x="7" y="94"/>
                  </a:lnTo>
                  <a:lnTo>
                    <a:pt x="9" y="93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7" y="69"/>
                  </a:lnTo>
                  <a:lnTo>
                    <a:pt x="22" y="49"/>
                  </a:lnTo>
                  <a:lnTo>
                    <a:pt x="27" y="27"/>
                  </a:lnTo>
                  <a:lnTo>
                    <a:pt x="28" y="16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6" name="Freeform 364"/>
            <p:cNvSpPr/>
            <p:nvPr/>
          </p:nvSpPr>
          <p:spPr bwMode="auto">
            <a:xfrm>
              <a:off x="4605338" y="3643313"/>
              <a:ext cx="47625" cy="82550"/>
            </a:xfrm>
            <a:custGeom>
              <a:avLst/>
              <a:gdLst/>
              <a:ahLst/>
              <a:cxnLst>
                <a:cxn ang="0">
                  <a:pos x="81" y="3"/>
                </a:cxn>
                <a:cxn ang="0">
                  <a:pos x="79" y="12"/>
                </a:cxn>
                <a:cxn ang="0">
                  <a:pos x="74" y="16"/>
                </a:cxn>
                <a:cxn ang="0">
                  <a:pos x="63" y="24"/>
                </a:cxn>
                <a:cxn ang="0">
                  <a:pos x="61" y="27"/>
                </a:cxn>
                <a:cxn ang="0">
                  <a:pos x="56" y="41"/>
                </a:cxn>
                <a:cxn ang="0">
                  <a:pos x="50" y="50"/>
                </a:cxn>
                <a:cxn ang="0">
                  <a:pos x="37" y="68"/>
                </a:cxn>
                <a:cxn ang="0">
                  <a:pos x="31" y="77"/>
                </a:cxn>
                <a:cxn ang="0">
                  <a:pos x="12" y="109"/>
                </a:cxn>
                <a:cxn ang="0">
                  <a:pos x="4" y="127"/>
                </a:cxn>
                <a:cxn ang="0">
                  <a:pos x="1" y="144"/>
                </a:cxn>
                <a:cxn ang="0">
                  <a:pos x="0" y="146"/>
                </a:cxn>
                <a:cxn ang="0">
                  <a:pos x="0" y="149"/>
                </a:cxn>
                <a:cxn ang="0">
                  <a:pos x="2" y="154"/>
                </a:cxn>
                <a:cxn ang="0">
                  <a:pos x="5" y="155"/>
                </a:cxn>
                <a:cxn ang="0">
                  <a:pos x="8" y="154"/>
                </a:cxn>
                <a:cxn ang="0">
                  <a:pos x="9" y="149"/>
                </a:cxn>
                <a:cxn ang="0">
                  <a:pos x="10" y="143"/>
                </a:cxn>
                <a:cxn ang="0">
                  <a:pos x="15" y="125"/>
                </a:cxn>
                <a:cxn ang="0">
                  <a:pos x="26" y="101"/>
                </a:cxn>
                <a:cxn ang="0">
                  <a:pos x="41" y="78"/>
                </a:cxn>
                <a:cxn ang="0">
                  <a:pos x="56" y="57"/>
                </a:cxn>
                <a:cxn ang="0">
                  <a:pos x="65" y="42"/>
                </a:cxn>
                <a:cxn ang="0">
                  <a:pos x="75" y="27"/>
                </a:cxn>
                <a:cxn ang="0">
                  <a:pos x="81" y="23"/>
                </a:cxn>
                <a:cxn ang="0">
                  <a:pos x="88" y="12"/>
                </a:cxn>
                <a:cxn ang="0">
                  <a:pos x="90" y="5"/>
                </a:cxn>
                <a:cxn ang="0">
                  <a:pos x="89" y="2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</a:cxnLst>
              <a:rect l="0" t="0" r="r" b="b"/>
              <a:pathLst>
                <a:path w="90" h="155">
                  <a:moveTo>
                    <a:pt x="81" y="3"/>
                  </a:moveTo>
                  <a:lnTo>
                    <a:pt x="81" y="3"/>
                  </a:lnTo>
                  <a:lnTo>
                    <a:pt x="80" y="8"/>
                  </a:lnTo>
                  <a:lnTo>
                    <a:pt x="79" y="12"/>
                  </a:lnTo>
                  <a:lnTo>
                    <a:pt x="76" y="14"/>
                  </a:lnTo>
                  <a:lnTo>
                    <a:pt x="74" y="16"/>
                  </a:lnTo>
                  <a:lnTo>
                    <a:pt x="69" y="19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1" y="27"/>
                  </a:lnTo>
                  <a:lnTo>
                    <a:pt x="59" y="33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0" y="50"/>
                  </a:lnTo>
                  <a:lnTo>
                    <a:pt x="43" y="58"/>
                  </a:lnTo>
                  <a:lnTo>
                    <a:pt x="37" y="68"/>
                  </a:lnTo>
                  <a:lnTo>
                    <a:pt x="31" y="77"/>
                  </a:lnTo>
                  <a:lnTo>
                    <a:pt x="31" y="77"/>
                  </a:lnTo>
                  <a:lnTo>
                    <a:pt x="22" y="92"/>
                  </a:lnTo>
                  <a:lnTo>
                    <a:pt x="12" y="109"/>
                  </a:lnTo>
                  <a:lnTo>
                    <a:pt x="8" y="117"/>
                  </a:lnTo>
                  <a:lnTo>
                    <a:pt x="4" y="127"/>
                  </a:lnTo>
                  <a:lnTo>
                    <a:pt x="2" y="135"/>
                  </a:lnTo>
                  <a:lnTo>
                    <a:pt x="1" y="144"/>
                  </a:lnTo>
                  <a:lnTo>
                    <a:pt x="1" y="144"/>
                  </a:lnTo>
                  <a:lnTo>
                    <a:pt x="0" y="146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0" y="151"/>
                  </a:lnTo>
                  <a:lnTo>
                    <a:pt x="2" y="154"/>
                  </a:lnTo>
                  <a:lnTo>
                    <a:pt x="3" y="155"/>
                  </a:lnTo>
                  <a:lnTo>
                    <a:pt x="5" y="155"/>
                  </a:lnTo>
                  <a:lnTo>
                    <a:pt x="6" y="155"/>
                  </a:lnTo>
                  <a:lnTo>
                    <a:pt x="8" y="154"/>
                  </a:lnTo>
                  <a:lnTo>
                    <a:pt x="9" y="151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10" y="143"/>
                  </a:lnTo>
                  <a:lnTo>
                    <a:pt x="10" y="137"/>
                  </a:lnTo>
                  <a:lnTo>
                    <a:pt x="15" y="125"/>
                  </a:lnTo>
                  <a:lnTo>
                    <a:pt x="20" y="112"/>
                  </a:lnTo>
                  <a:lnTo>
                    <a:pt x="26" y="101"/>
                  </a:lnTo>
                  <a:lnTo>
                    <a:pt x="34" y="89"/>
                  </a:lnTo>
                  <a:lnTo>
                    <a:pt x="41" y="78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61" y="49"/>
                  </a:lnTo>
                  <a:lnTo>
                    <a:pt x="65" y="42"/>
                  </a:lnTo>
                  <a:lnTo>
                    <a:pt x="69" y="34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81" y="23"/>
                  </a:lnTo>
                  <a:lnTo>
                    <a:pt x="85" y="18"/>
                  </a:lnTo>
                  <a:lnTo>
                    <a:pt x="88" y="12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3"/>
                  </a:lnTo>
                  <a:lnTo>
                    <a:pt x="89" y="2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7" name="Freeform 365"/>
            <p:cNvSpPr/>
            <p:nvPr/>
          </p:nvSpPr>
          <p:spPr bwMode="auto">
            <a:xfrm>
              <a:off x="4610100" y="3646488"/>
              <a:ext cx="71438" cy="104775"/>
            </a:xfrm>
            <a:custGeom>
              <a:avLst/>
              <a:gdLst/>
              <a:ahLst/>
              <a:cxnLst>
                <a:cxn ang="0">
                  <a:pos x="126" y="1"/>
                </a:cxn>
                <a:cxn ang="0">
                  <a:pos x="126" y="1"/>
                </a:cxn>
                <a:cxn ang="0">
                  <a:pos x="115" y="9"/>
                </a:cxn>
                <a:cxn ang="0">
                  <a:pos x="105" y="17"/>
                </a:cxn>
                <a:cxn ang="0">
                  <a:pos x="96" y="27"/>
                </a:cxn>
                <a:cxn ang="0">
                  <a:pos x="87" y="37"/>
                </a:cxn>
                <a:cxn ang="0">
                  <a:pos x="80" y="47"/>
                </a:cxn>
                <a:cxn ang="0">
                  <a:pos x="73" y="59"/>
                </a:cxn>
                <a:cxn ang="0">
                  <a:pos x="59" y="82"/>
                </a:cxn>
                <a:cxn ang="0">
                  <a:pos x="59" y="82"/>
                </a:cxn>
                <a:cxn ang="0">
                  <a:pos x="44" y="109"/>
                </a:cxn>
                <a:cxn ang="0">
                  <a:pos x="28" y="136"/>
                </a:cxn>
                <a:cxn ang="0">
                  <a:pos x="13" y="164"/>
                </a:cxn>
                <a:cxn ang="0">
                  <a:pos x="7" y="178"/>
                </a:cxn>
                <a:cxn ang="0">
                  <a:pos x="0" y="193"/>
                </a:cxn>
                <a:cxn ang="0">
                  <a:pos x="0" y="193"/>
                </a:cxn>
                <a:cxn ang="0">
                  <a:pos x="0" y="195"/>
                </a:cxn>
                <a:cxn ang="0">
                  <a:pos x="1" y="197"/>
                </a:cxn>
                <a:cxn ang="0">
                  <a:pos x="2" y="198"/>
                </a:cxn>
                <a:cxn ang="0">
                  <a:pos x="3" y="199"/>
                </a:cxn>
                <a:cxn ang="0">
                  <a:pos x="6" y="199"/>
                </a:cxn>
                <a:cxn ang="0">
                  <a:pos x="8" y="198"/>
                </a:cxn>
                <a:cxn ang="0">
                  <a:pos x="9" y="197"/>
                </a:cxn>
                <a:cxn ang="0">
                  <a:pos x="10" y="196"/>
                </a:cxn>
                <a:cxn ang="0">
                  <a:pos x="10" y="196"/>
                </a:cxn>
                <a:cxn ang="0">
                  <a:pos x="15" y="183"/>
                </a:cxn>
                <a:cxn ang="0">
                  <a:pos x="21" y="170"/>
                </a:cxn>
                <a:cxn ang="0">
                  <a:pos x="33" y="147"/>
                </a:cxn>
                <a:cxn ang="0">
                  <a:pos x="47" y="124"/>
                </a:cxn>
                <a:cxn ang="0">
                  <a:pos x="60" y="100"/>
                </a:cxn>
                <a:cxn ang="0">
                  <a:pos x="60" y="100"/>
                </a:cxn>
                <a:cxn ang="0">
                  <a:pos x="74" y="74"/>
                </a:cxn>
                <a:cxn ang="0">
                  <a:pos x="82" y="62"/>
                </a:cxn>
                <a:cxn ang="0">
                  <a:pos x="89" y="49"/>
                </a:cxn>
                <a:cxn ang="0">
                  <a:pos x="98" y="38"/>
                </a:cxn>
                <a:cxn ang="0">
                  <a:pos x="108" y="28"/>
                </a:cxn>
                <a:cxn ang="0">
                  <a:pos x="119" y="17"/>
                </a:cxn>
                <a:cxn ang="0">
                  <a:pos x="130" y="9"/>
                </a:cxn>
                <a:cxn ang="0">
                  <a:pos x="130" y="9"/>
                </a:cxn>
                <a:cxn ang="0">
                  <a:pos x="133" y="7"/>
                </a:cxn>
                <a:cxn ang="0">
                  <a:pos x="134" y="6"/>
                </a:cxn>
                <a:cxn ang="0">
                  <a:pos x="133" y="4"/>
                </a:cxn>
                <a:cxn ang="0">
                  <a:pos x="133" y="2"/>
                </a:cxn>
                <a:cxn ang="0">
                  <a:pos x="132" y="1"/>
                </a:cxn>
                <a:cxn ang="0">
                  <a:pos x="129" y="0"/>
                </a:cxn>
                <a:cxn ang="0">
                  <a:pos x="128" y="0"/>
                </a:cxn>
                <a:cxn ang="0">
                  <a:pos x="126" y="1"/>
                </a:cxn>
                <a:cxn ang="0">
                  <a:pos x="126" y="1"/>
                </a:cxn>
              </a:cxnLst>
              <a:rect l="0" t="0" r="r" b="b"/>
              <a:pathLst>
                <a:path w="134" h="199">
                  <a:moveTo>
                    <a:pt x="126" y="1"/>
                  </a:moveTo>
                  <a:lnTo>
                    <a:pt x="126" y="1"/>
                  </a:lnTo>
                  <a:lnTo>
                    <a:pt x="115" y="9"/>
                  </a:lnTo>
                  <a:lnTo>
                    <a:pt x="105" y="17"/>
                  </a:lnTo>
                  <a:lnTo>
                    <a:pt x="96" y="27"/>
                  </a:lnTo>
                  <a:lnTo>
                    <a:pt x="87" y="37"/>
                  </a:lnTo>
                  <a:lnTo>
                    <a:pt x="80" y="47"/>
                  </a:lnTo>
                  <a:lnTo>
                    <a:pt x="73" y="59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44" y="109"/>
                  </a:lnTo>
                  <a:lnTo>
                    <a:pt x="28" y="136"/>
                  </a:lnTo>
                  <a:lnTo>
                    <a:pt x="13" y="164"/>
                  </a:lnTo>
                  <a:lnTo>
                    <a:pt x="7" y="178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0" y="195"/>
                  </a:lnTo>
                  <a:lnTo>
                    <a:pt x="1" y="197"/>
                  </a:lnTo>
                  <a:lnTo>
                    <a:pt x="2" y="198"/>
                  </a:lnTo>
                  <a:lnTo>
                    <a:pt x="3" y="199"/>
                  </a:lnTo>
                  <a:lnTo>
                    <a:pt x="6" y="199"/>
                  </a:lnTo>
                  <a:lnTo>
                    <a:pt x="8" y="198"/>
                  </a:lnTo>
                  <a:lnTo>
                    <a:pt x="9" y="197"/>
                  </a:lnTo>
                  <a:lnTo>
                    <a:pt x="10" y="196"/>
                  </a:lnTo>
                  <a:lnTo>
                    <a:pt x="10" y="196"/>
                  </a:lnTo>
                  <a:lnTo>
                    <a:pt x="15" y="183"/>
                  </a:lnTo>
                  <a:lnTo>
                    <a:pt x="21" y="170"/>
                  </a:lnTo>
                  <a:lnTo>
                    <a:pt x="33" y="147"/>
                  </a:lnTo>
                  <a:lnTo>
                    <a:pt x="47" y="124"/>
                  </a:lnTo>
                  <a:lnTo>
                    <a:pt x="60" y="100"/>
                  </a:lnTo>
                  <a:lnTo>
                    <a:pt x="60" y="100"/>
                  </a:lnTo>
                  <a:lnTo>
                    <a:pt x="74" y="74"/>
                  </a:lnTo>
                  <a:lnTo>
                    <a:pt x="82" y="62"/>
                  </a:lnTo>
                  <a:lnTo>
                    <a:pt x="89" y="49"/>
                  </a:lnTo>
                  <a:lnTo>
                    <a:pt x="98" y="38"/>
                  </a:lnTo>
                  <a:lnTo>
                    <a:pt x="108" y="28"/>
                  </a:lnTo>
                  <a:lnTo>
                    <a:pt x="119" y="17"/>
                  </a:lnTo>
                  <a:lnTo>
                    <a:pt x="130" y="9"/>
                  </a:lnTo>
                  <a:lnTo>
                    <a:pt x="130" y="9"/>
                  </a:lnTo>
                  <a:lnTo>
                    <a:pt x="133" y="7"/>
                  </a:lnTo>
                  <a:lnTo>
                    <a:pt x="134" y="6"/>
                  </a:lnTo>
                  <a:lnTo>
                    <a:pt x="133" y="4"/>
                  </a:lnTo>
                  <a:lnTo>
                    <a:pt x="133" y="2"/>
                  </a:lnTo>
                  <a:lnTo>
                    <a:pt x="132" y="1"/>
                  </a:lnTo>
                  <a:lnTo>
                    <a:pt x="129" y="0"/>
                  </a:lnTo>
                  <a:lnTo>
                    <a:pt x="128" y="0"/>
                  </a:lnTo>
                  <a:lnTo>
                    <a:pt x="126" y="1"/>
                  </a:lnTo>
                  <a:lnTo>
                    <a:pt x="1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8" name="Freeform 366"/>
            <p:cNvSpPr/>
            <p:nvPr/>
          </p:nvSpPr>
          <p:spPr bwMode="auto">
            <a:xfrm>
              <a:off x="4624388" y="3638550"/>
              <a:ext cx="84138" cy="130175"/>
            </a:xfrm>
            <a:custGeom>
              <a:avLst/>
              <a:gdLst/>
              <a:ahLst/>
              <a:cxnLst>
                <a:cxn ang="0">
                  <a:pos x="152" y="1"/>
                </a:cxn>
                <a:cxn ang="0">
                  <a:pos x="137" y="15"/>
                </a:cxn>
                <a:cxn ang="0">
                  <a:pos x="123" y="30"/>
                </a:cxn>
                <a:cxn ang="0">
                  <a:pos x="99" y="66"/>
                </a:cxn>
                <a:cxn ang="0">
                  <a:pos x="67" y="121"/>
                </a:cxn>
                <a:cxn ang="0">
                  <a:pos x="56" y="138"/>
                </a:cxn>
                <a:cxn ang="0">
                  <a:pos x="32" y="174"/>
                </a:cxn>
                <a:cxn ang="0">
                  <a:pos x="12" y="211"/>
                </a:cxn>
                <a:cxn ang="0">
                  <a:pos x="1" y="229"/>
                </a:cxn>
                <a:cxn ang="0">
                  <a:pos x="0" y="238"/>
                </a:cxn>
                <a:cxn ang="0">
                  <a:pos x="4" y="246"/>
                </a:cxn>
                <a:cxn ang="0">
                  <a:pos x="6" y="247"/>
                </a:cxn>
                <a:cxn ang="0">
                  <a:pos x="12" y="246"/>
                </a:cxn>
                <a:cxn ang="0">
                  <a:pos x="14" y="242"/>
                </a:cxn>
                <a:cxn ang="0">
                  <a:pos x="16" y="241"/>
                </a:cxn>
                <a:cxn ang="0">
                  <a:pos x="17" y="236"/>
                </a:cxn>
                <a:cxn ang="0">
                  <a:pos x="15" y="234"/>
                </a:cxn>
                <a:cxn ang="0">
                  <a:pos x="12" y="234"/>
                </a:cxn>
                <a:cxn ang="0">
                  <a:pos x="10" y="234"/>
                </a:cxn>
                <a:cxn ang="0">
                  <a:pos x="12" y="229"/>
                </a:cxn>
                <a:cxn ang="0">
                  <a:pos x="22" y="210"/>
                </a:cxn>
                <a:cxn ang="0">
                  <a:pos x="33" y="191"/>
                </a:cxn>
                <a:cxn ang="0">
                  <a:pos x="53" y="160"/>
                </a:cxn>
                <a:cxn ang="0">
                  <a:pos x="73" y="129"/>
                </a:cxn>
                <a:cxn ang="0">
                  <a:pos x="92" y="98"/>
                </a:cxn>
                <a:cxn ang="0">
                  <a:pos x="121" y="50"/>
                </a:cxn>
                <a:cxn ang="0">
                  <a:pos x="144" y="21"/>
                </a:cxn>
                <a:cxn ang="0">
                  <a:pos x="157" y="10"/>
                </a:cxn>
                <a:cxn ang="0">
                  <a:pos x="158" y="9"/>
                </a:cxn>
                <a:cxn ang="0">
                  <a:pos x="158" y="2"/>
                </a:cxn>
                <a:cxn ang="0">
                  <a:pos x="156" y="0"/>
                </a:cxn>
                <a:cxn ang="0">
                  <a:pos x="152" y="1"/>
                </a:cxn>
              </a:cxnLst>
              <a:rect l="0" t="0" r="r" b="b"/>
              <a:pathLst>
                <a:path w="159" h="247">
                  <a:moveTo>
                    <a:pt x="152" y="1"/>
                  </a:moveTo>
                  <a:lnTo>
                    <a:pt x="152" y="1"/>
                  </a:lnTo>
                  <a:lnTo>
                    <a:pt x="145" y="8"/>
                  </a:lnTo>
                  <a:lnTo>
                    <a:pt x="137" y="15"/>
                  </a:lnTo>
                  <a:lnTo>
                    <a:pt x="129" y="23"/>
                  </a:lnTo>
                  <a:lnTo>
                    <a:pt x="123" y="30"/>
                  </a:lnTo>
                  <a:lnTo>
                    <a:pt x="111" y="48"/>
                  </a:lnTo>
                  <a:lnTo>
                    <a:pt x="99" y="66"/>
                  </a:lnTo>
                  <a:lnTo>
                    <a:pt x="79" y="103"/>
                  </a:lnTo>
                  <a:lnTo>
                    <a:pt x="67" y="121"/>
                  </a:lnTo>
                  <a:lnTo>
                    <a:pt x="56" y="138"/>
                  </a:lnTo>
                  <a:lnTo>
                    <a:pt x="56" y="138"/>
                  </a:lnTo>
                  <a:lnTo>
                    <a:pt x="44" y="155"/>
                  </a:lnTo>
                  <a:lnTo>
                    <a:pt x="32" y="174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6" y="219"/>
                  </a:lnTo>
                  <a:lnTo>
                    <a:pt x="1" y="229"/>
                  </a:lnTo>
                  <a:lnTo>
                    <a:pt x="0" y="233"/>
                  </a:lnTo>
                  <a:lnTo>
                    <a:pt x="0" y="238"/>
                  </a:lnTo>
                  <a:lnTo>
                    <a:pt x="1" y="242"/>
                  </a:lnTo>
                  <a:lnTo>
                    <a:pt x="4" y="246"/>
                  </a:lnTo>
                  <a:lnTo>
                    <a:pt x="4" y="246"/>
                  </a:lnTo>
                  <a:lnTo>
                    <a:pt x="6" y="247"/>
                  </a:lnTo>
                  <a:lnTo>
                    <a:pt x="9" y="247"/>
                  </a:lnTo>
                  <a:lnTo>
                    <a:pt x="12" y="246"/>
                  </a:lnTo>
                  <a:lnTo>
                    <a:pt x="13" y="244"/>
                  </a:lnTo>
                  <a:lnTo>
                    <a:pt x="14" y="242"/>
                  </a:lnTo>
                  <a:lnTo>
                    <a:pt x="14" y="242"/>
                  </a:lnTo>
                  <a:lnTo>
                    <a:pt x="16" y="241"/>
                  </a:lnTo>
                  <a:lnTo>
                    <a:pt x="17" y="240"/>
                  </a:lnTo>
                  <a:lnTo>
                    <a:pt x="17" y="236"/>
                  </a:lnTo>
                  <a:lnTo>
                    <a:pt x="16" y="235"/>
                  </a:lnTo>
                  <a:lnTo>
                    <a:pt x="15" y="234"/>
                  </a:lnTo>
                  <a:lnTo>
                    <a:pt x="14" y="233"/>
                  </a:lnTo>
                  <a:lnTo>
                    <a:pt x="12" y="234"/>
                  </a:lnTo>
                  <a:lnTo>
                    <a:pt x="12" y="234"/>
                  </a:lnTo>
                  <a:lnTo>
                    <a:pt x="10" y="234"/>
                  </a:lnTo>
                  <a:lnTo>
                    <a:pt x="10" y="234"/>
                  </a:lnTo>
                  <a:lnTo>
                    <a:pt x="12" y="229"/>
                  </a:lnTo>
                  <a:lnTo>
                    <a:pt x="15" y="222"/>
                  </a:lnTo>
                  <a:lnTo>
                    <a:pt x="22" y="210"/>
                  </a:lnTo>
                  <a:lnTo>
                    <a:pt x="33" y="191"/>
                  </a:lnTo>
                  <a:lnTo>
                    <a:pt x="33" y="191"/>
                  </a:lnTo>
                  <a:lnTo>
                    <a:pt x="43" y="176"/>
                  </a:lnTo>
                  <a:lnTo>
                    <a:pt x="53" y="160"/>
                  </a:lnTo>
                  <a:lnTo>
                    <a:pt x="73" y="129"/>
                  </a:lnTo>
                  <a:lnTo>
                    <a:pt x="73" y="129"/>
                  </a:lnTo>
                  <a:lnTo>
                    <a:pt x="83" y="114"/>
                  </a:lnTo>
                  <a:lnTo>
                    <a:pt x="92" y="98"/>
                  </a:lnTo>
                  <a:lnTo>
                    <a:pt x="111" y="65"/>
                  </a:lnTo>
                  <a:lnTo>
                    <a:pt x="121" y="50"/>
                  </a:lnTo>
                  <a:lnTo>
                    <a:pt x="131" y="34"/>
                  </a:lnTo>
                  <a:lnTo>
                    <a:pt x="144" y="21"/>
                  </a:lnTo>
                  <a:lnTo>
                    <a:pt x="150" y="15"/>
                  </a:lnTo>
                  <a:lnTo>
                    <a:pt x="157" y="10"/>
                  </a:lnTo>
                  <a:lnTo>
                    <a:pt x="157" y="10"/>
                  </a:lnTo>
                  <a:lnTo>
                    <a:pt x="158" y="9"/>
                  </a:lnTo>
                  <a:lnTo>
                    <a:pt x="159" y="6"/>
                  </a:lnTo>
                  <a:lnTo>
                    <a:pt x="158" y="2"/>
                  </a:lnTo>
                  <a:lnTo>
                    <a:pt x="157" y="1"/>
                  </a:lnTo>
                  <a:lnTo>
                    <a:pt x="156" y="0"/>
                  </a:lnTo>
                  <a:lnTo>
                    <a:pt x="154" y="0"/>
                  </a:lnTo>
                  <a:lnTo>
                    <a:pt x="152" y="1"/>
                  </a:lnTo>
                  <a:lnTo>
                    <a:pt x="15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9" name="Freeform 367"/>
            <p:cNvSpPr/>
            <p:nvPr/>
          </p:nvSpPr>
          <p:spPr bwMode="auto">
            <a:xfrm>
              <a:off x="4648200" y="3646488"/>
              <a:ext cx="80963" cy="120650"/>
            </a:xfrm>
            <a:custGeom>
              <a:avLst/>
              <a:gdLst/>
              <a:ahLst/>
              <a:cxnLst>
                <a:cxn ang="0">
                  <a:pos x="143" y="2"/>
                </a:cxn>
                <a:cxn ang="0">
                  <a:pos x="143" y="2"/>
                </a:cxn>
                <a:cxn ang="0">
                  <a:pos x="132" y="14"/>
                </a:cxn>
                <a:cxn ang="0">
                  <a:pos x="120" y="28"/>
                </a:cxn>
                <a:cxn ang="0">
                  <a:pos x="110" y="41"/>
                </a:cxn>
                <a:cxn ang="0">
                  <a:pos x="100" y="54"/>
                </a:cxn>
                <a:cxn ang="0">
                  <a:pos x="81" y="83"/>
                </a:cxn>
                <a:cxn ang="0">
                  <a:pos x="63" y="113"/>
                </a:cxn>
                <a:cxn ang="0">
                  <a:pos x="63" y="113"/>
                </a:cxn>
                <a:cxn ang="0">
                  <a:pos x="47" y="141"/>
                </a:cxn>
                <a:cxn ang="0">
                  <a:pos x="32" y="169"/>
                </a:cxn>
                <a:cxn ang="0">
                  <a:pos x="32" y="169"/>
                </a:cxn>
                <a:cxn ang="0">
                  <a:pos x="24" y="182"/>
                </a:cxn>
                <a:cxn ang="0">
                  <a:pos x="15" y="195"/>
                </a:cxn>
                <a:cxn ang="0">
                  <a:pos x="7" y="207"/>
                </a:cxn>
                <a:cxn ang="0">
                  <a:pos x="1" y="221"/>
                </a:cxn>
                <a:cxn ang="0">
                  <a:pos x="1" y="221"/>
                </a:cxn>
                <a:cxn ang="0">
                  <a:pos x="0" y="223"/>
                </a:cxn>
                <a:cxn ang="0">
                  <a:pos x="1" y="225"/>
                </a:cxn>
                <a:cxn ang="0">
                  <a:pos x="2" y="227"/>
                </a:cxn>
                <a:cxn ang="0">
                  <a:pos x="5" y="228"/>
                </a:cxn>
                <a:cxn ang="0">
                  <a:pos x="9" y="228"/>
                </a:cxn>
                <a:cxn ang="0">
                  <a:pos x="9" y="228"/>
                </a:cxn>
                <a:cxn ang="0">
                  <a:pos x="12" y="227"/>
                </a:cxn>
                <a:cxn ang="0">
                  <a:pos x="14" y="224"/>
                </a:cxn>
                <a:cxn ang="0">
                  <a:pos x="13" y="221"/>
                </a:cxn>
                <a:cxn ang="0">
                  <a:pos x="12" y="219"/>
                </a:cxn>
                <a:cxn ang="0">
                  <a:pos x="12" y="219"/>
                </a:cxn>
                <a:cxn ang="0">
                  <a:pos x="17" y="209"/>
                </a:cxn>
                <a:cxn ang="0">
                  <a:pos x="23" y="200"/>
                </a:cxn>
                <a:cxn ang="0">
                  <a:pos x="36" y="180"/>
                </a:cxn>
                <a:cxn ang="0">
                  <a:pos x="36" y="180"/>
                </a:cxn>
                <a:cxn ang="0">
                  <a:pos x="52" y="153"/>
                </a:cxn>
                <a:cxn ang="0">
                  <a:pos x="67" y="125"/>
                </a:cxn>
                <a:cxn ang="0">
                  <a:pos x="67" y="125"/>
                </a:cxn>
                <a:cxn ang="0">
                  <a:pos x="85" y="94"/>
                </a:cxn>
                <a:cxn ang="0">
                  <a:pos x="105" y="64"/>
                </a:cxn>
                <a:cxn ang="0">
                  <a:pos x="115" y="49"/>
                </a:cxn>
                <a:cxn ang="0">
                  <a:pos x="127" y="35"/>
                </a:cxn>
                <a:cxn ang="0">
                  <a:pos x="138" y="21"/>
                </a:cxn>
                <a:cxn ang="0">
                  <a:pos x="150" y="8"/>
                </a:cxn>
                <a:cxn ang="0">
                  <a:pos x="150" y="8"/>
                </a:cxn>
                <a:cxn ang="0">
                  <a:pos x="151" y="6"/>
                </a:cxn>
                <a:cxn ang="0">
                  <a:pos x="151" y="5"/>
                </a:cxn>
                <a:cxn ang="0">
                  <a:pos x="150" y="3"/>
                </a:cxn>
                <a:cxn ang="0">
                  <a:pos x="149" y="2"/>
                </a:cxn>
                <a:cxn ang="0">
                  <a:pos x="148" y="1"/>
                </a:cxn>
                <a:cxn ang="0">
                  <a:pos x="146" y="0"/>
                </a:cxn>
                <a:cxn ang="0">
                  <a:pos x="145" y="0"/>
                </a:cxn>
                <a:cxn ang="0">
                  <a:pos x="143" y="2"/>
                </a:cxn>
                <a:cxn ang="0">
                  <a:pos x="143" y="2"/>
                </a:cxn>
              </a:cxnLst>
              <a:rect l="0" t="0" r="r" b="b"/>
              <a:pathLst>
                <a:path w="151" h="228">
                  <a:moveTo>
                    <a:pt x="143" y="2"/>
                  </a:moveTo>
                  <a:lnTo>
                    <a:pt x="143" y="2"/>
                  </a:lnTo>
                  <a:lnTo>
                    <a:pt x="132" y="14"/>
                  </a:lnTo>
                  <a:lnTo>
                    <a:pt x="120" y="28"/>
                  </a:lnTo>
                  <a:lnTo>
                    <a:pt x="110" y="41"/>
                  </a:lnTo>
                  <a:lnTo>
                    <a:pt x="100" y="54"/>
                  </a:lnTo>
                  <a:lnTo>
                    <a:pt x="81" y="83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47" y="141"/>
                  </a:lnTo>
                  <a:lnTo>
                    <a:pt x="32" y="169"/>
                  </a:lnTo>
                  <a:lnTo>
                    <a:pt x="32" y="169"/>
                  </a:lnTo>
                  <a:lnTo>
                    <a:pt x="24" y="182"/>
                  </a:lnTo>
                  <a:lnTo>
                    <a:pt x="15" y="195"/>
                  </a:lnTo>
                  <a:lnTo>
                    <a:pt x="7" y="207"/>
                  </a:lnTo>
                  <a:lnTo>
                    <a:pt x="1" y="221"/>
                  </a:lnTo>
                  <a:lnTo>
                    <a:pt x="1" y="221"/>
                  </a:lnTo>
                  <a:lnTo>
                    <a:pt x="0" y="223"/>
                  </a:lnTo>
                  <a:lnTo>
                    <a:pt x="1" y="225"/>
                  </a:lnTo>
                  <a:lnTo>
                    <a:pt x="2" y="227"/>
                  </a:lnTo>
                  <a:lnTo>
                    <a:pt x="5" y="228"/>
                  </a:lnTo>
                  <a:lnTo>
                    <a:pt x="9" y="228"/>
                  </a:lnTo>
                  <a:lnTo>
                    <a:pt x="9" y="228"/>
                  </a:lnTo>
                  <a:lnTo>
                    <a:pt x="12" y="227"/>
                  </a:lnTo>
                  <a:lnTo>
                    <a:pt x="14" y="224"/>
                  </a:lnTo>
                  <a:lnTo>
                    <a:pt x="13" y="221"/>
                  </a:lnTo>
                  <a:lnTo>
                    <a:pt x="12" y="219"/>
                  </a:lnTo>
                  <a:lnTo>
                    <a:pt x="12" y="219"/>
                  </a:lnTo>
                  <a:lnTo>
                    <a:pt x="17" y="209"/>
                  </a:lnTo>
                  <a:lnTo>
                    <a:pt x="23" y="200"/>
                  </a:lnTo>
                  <a:lnTo>
                    <a:pt x="36" y="180"/>
                  </a:lnTo>
                  <a:lnTo>
                    <a:pt x="36" y="180"/>
                  </a:lnTo>
                  <a:lnTo>
                    <a:pt x="52" y="153"/>
                  </a:lnTo>
                  <a:lnTo>
                    <a:pt x="67" y="125"/>
                  </a:lnTo>
                  <a:lnTo>
                    <a:pt x="67" y="125"/>
                  </a:lnTo>
                  <a:lnTo>
                    <a:pt x="85" y="94"/>
                  </a:lnTo>
                  <a:lnTo>
                    <a:pt x="105" y="64"/>
                  </a:lnTo>
                  <a:lnTo>
                    <a:pt x="115" y="49"/>
                  </a:lnTo>
                  <a:lnTo>
                    <a:pt x="127" y="35"/>
                  </a:lnTo>
                  <a:lnTo>
                    <a:pt x="138" y="21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1" y="6"/>
                  </a:lnTo>
                  <a:lnTo>
                    <a:pt x="151" y="5"/>
                  </a:lnTo>
                  <a:lnTo>
                    <a:pt x="150" y="3"/>
                  </a:lnTo>
                  <a:lnTo>
                    <a:pt x="149" y="2"/>
                  </a:lnTo>
                  <a:lnTo>
                    <a:pt x="148" y="1"/>
                  </a:lnTo>
                  <a:lnTo>
                    <a:pt x="146" y="0"/>
                  </a:lnTo>
                  <a:lnTo>
                    <a:pt x="145" y="0"/>
                  </a:lnTo>
                  <a:lnTo>
                    <a:pt x="143" y="2"/>
                  </a:lnTo>
                  <a:lnTo>
                    <a:pt x="14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0" name="Freeform 368"/>
            <p:cNvSpPr/>
            <p:nvPr/>
          </p:nvSpPr>
          <p:spPr bwMode="auto">
            <a:xfrm>
              <a:off x="4708525" y="3648075"/>
              <a:ext cx="52388" cy="69850"/>
            </a:xfrm>
            <a:custGeom>
              <a:avLst/>
              <a:gdLst/>
              <a:ahLst/>
              <a:cxnLst>
                <a:cxn ang="0">
                  <a:pos x="92" y="1"/>
                </a:cxn>
                <a:cxn ang="0">
                  <a:pos x="92" y="1"/>
                </a:cxn>
                <a:cxn ang="0">
                  <a:pos x="79" y="15"/>
                </a:cxn>
                <a:cxn ang="0">
                  <a:pos x="66" y="30"/>
                </a:cxn>
                <a:cxn ang="0">
                  <a:pos x="54" y="44"/>
                </a:cxn>
                <a:cxn ang="0">
                  <a:pos x="43" y="60"/>
                </a:cxn>
                <a:cxn ang="0">
                  <a:pos x="21" y="92"/>
                </a:cxn>
                <a:cxn ang="0">
                  <a:pos x="1" y="125"/>
                </a:cxn>
                <a:cxn ang="0">
                  <a:pos x="1" y="125"/>
                </a:cxn>
                <a:cxn ang="0">
                  <a:pos x="0" y="127"/>
                </a:cxn>
                <a:cxn ang="0">
                  <a:pos x="1" y="129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8" y="132"/>
                </a:cxn>
                <a:cxn ang="0">
                  <a:pos x="10" y="130"/>
                </a:cxn>
                <a:cxn ang="0">
                  <a:pos x="10" y="130"/>
                </a:cxn>
                <a:cxn ang="0">
                  <a:pos x="29" y="97"/>
                </a:cxn>
                <a:cxn ang="0">
                  <a:pos x="50" y="66"/>
                </a:cxn>
                <a:cxn ang="0">
                  <a:pos x="61" y="51"/>
                </a:cxn>
                <a:cxn ang="0">
                  <a:pos x="74" y="36"/>
                </a:cxn>
                <a:cxn ang="0">
                  <a:pos x="86" y="22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9" y="6"/>
                </a:cxn>
                <a:cxn ang="0">
                  <a:pos x="100" y="4"/>
                </a:cxn>
                <a:cxn ang="0">
                  <a:pos x="99" y="3"/>
                </a:cxn>
                <a:cxn ang="0">
                  <a:pos x="98" y="1"/>
                </a:cxn>
                <a:cxn ang="0">
                  <a:pos x="97" y="0"/>
                </a:cxn>
                <a:cxn ang="0">
                  <a:pos x="95" y="0"/>
                </a:cxn>
                <a:cxn ang="0">
                  <a:pos x="93" y="0"/>
                </a:cxn>
                <a:cxn ang="0">
                  <a:pos x="92" y="1"/>
                </a:cxn>
                <a:cxn ang="0">
                  <a:pos x="92" y="1"/>
                </a:cxn>
              </a:cxnLst>
              <a:rect l="0" t="0" r="r" b="b"/>
              <a:pathLst>
                <a:path w="100" h="132">
                  <a:moveTo>
                    <a:pt x="92" y="1"/>
                  </a:moveTo>
                  <a:lnTo>
                    <a:pt x="92" y="1"/>
                  </a:lnTo>
                  <a:lnTo>
                    <a:pt x="79" y="15"/>
                  </a:lnTo>
                  <a:lnTo>
                    <a:pt x="66" y="30"/>
                  </a:lnTo>
                  <a:lnTo>
                    <a:pt x="54" y="44"/>
                  </a:lnTo>
                  <a:lnTo>
                    <a:pt x="43" y="60"/>
                  </a:lnTo>
                  <a:lnTo>
                    <a:pt x="21" y="92"/>
                  </a:lnTo>
                  <a:lnTo>
                    <a:pt x="1" y="125"/>
                  </a:lnTo>
                  <a:lnTo>
                    <a:pt x="1" y="125"/>
                  </a:lnTo>
                  <a:lnTo>
                    <a:pt x="0" y="127"/>
                  </a:lnTo>
                  <a:lnTo>
                    <a:pt x="1" y="129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8" y="132"/>
                  </a:lnTo>
                  <a:lnTo>
                    <a:pt x="10" y="130"/>
                  </a:lnTo>
                  <a:lnTo>
                    <a:pt x="10" y="130"/>
                  </a:lnTo>
                  <a:lnTo>
                    <a:pt x="29" y="97"/>
                  </a:lnTo>
                  <a:lnTo>
                    <a:pt x="50" y="66"/>
                  </a:lnTo>
                  <a:lnTo>
                    <a:pt x="61" y="51"/>
                  </a:lnTo>
                  <a:lnTo>
                    <a:pt x="74" y="36"/>
                  </a:lnTo>
                  <a:lnTo>
                    <a:pt x="86" y="22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100" y="4"/>
                  </a:lnTo>
                  <a:lnTo>
                    <a:pt x="99" y="3"/>
                  </a:lnTo>
                  <a:lnTo>
                    <a:pt x="98" y="1"/>
                  </a:lnTo>
                  <a:lnTo>
                    <a:pt x="97" y="0"/>
                  </a:lnTo>
                  <a:lnTo>
                    <a:pt x="95" y="0"/>
                  </a:lnTo>
                  <a:lnTo>
                    <a:pt x="93" y="0"/>
                  </a:lnTo>
                  <a:lnTo>
                    <a:pt x="92" y="1"/>
                  </a:lnTo>
                  <a:lnTo>
                    <a:pt x="9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1" name="Freeform 369"/>
            <p:cNvSpPr/>
            <p:nvPr/>
          </p:nvSpPr>
          <p:spPr bwMode="auto">
            <a:xfrm>
              <a:off x="4749800" y="3648075"/>
              <a:ext cx="39688" cy="52388"/>
            </a:xfrm>
            <a:custGeom>
              <a:avLst/>
              <a:gdLst/>
              <a:ahLst/>
              <a:cxnLst>
                <a:cxn ang="0">
                  <a:pos x="66" y="4"/>
                </a:cxn>
                <a:cxn ang="0">
                  <a:pos x="66" y="4"/>
                </a:cxn>
                <a:cxn ang="0">
                  <a:pos x="65" y="10"/>
                </a:cxn>
                <a:cxn ang="0">
                  <a:pos x="62" y="14"/>
                </a:cxn>
                <a:cxn ang="0">
                  <a:pos x="59" y="20"/>
                </a:cxn>
                <a:cxn ang="0">
                  <a:pos x="54" y="24"/>
                </a:cxn>
                <a:cxn ang="0">
                  <a:pos x="45" y="32"/>
                </a:cxn>
                <a:cxn ang="0">
                  <a:pos x="41" y="36"/>
                </a:cxn>
                <a:cxn ang="0">
                  <a:pos x="38" y="40"/>
                </a:cxn>
                <a:cxn ang="0">
                  <a:pos x="38" y="40"/>
                </a:cxn>
                <a:cxn ang="0">
                  <a:pos x="29" y="54"/>
                </a:cxn>
                <a:cxn ang="0">
                  <a:pos x="18" y="66"/>
                </a:cxn>
                <a:cxn ang="0">
                  <a:pos x="9" y="78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" y="99"/>
                </a:cxn>
                <a:cxn ang="0">
                  <a:pos x="4" y="99"/>
                </a:cxn>
                <a:cxn ang="0">
                  <a:pos x="5" y="99"/>
                </a:cxn>
                <a:cxn ang="0">
                  <a:pos x="7" y="98"/>
                </a:cxn>
                <a:cxn ang="0">
                  <a:pos x="8" y="97"/>
                </a:cxn>
                <a:cxn ang="0">
                  <a:pos x="8" y="97"/>
                </a:cxn>
                <a:cxn ang="0">
                  <a:pos x="17" y="82"/>
                </a:cxn>
                <a:cxn ang="0">
                  <a:pos x="28" y="66"/>
                </a:cxn>
                <a:cxn ang="0">
                  <a:pos x="40" y="52"/>
                </a:cxn>
                <a:cxn ang="0">
                  <a:pos x="52" y="38"/>
                </a:cxn>
                <a:cxn ang="0">
                  <a:pos x="52" y="38"/>
                </a:cxn>
                <a:cxn ang="0">
                  <a:pos x="60" y="31"/>
                </a:cxn>
                <a:cxn ang="0">
                  <a:pos x="67" y="23"/>
                </a:cxn>
                <a:cxn ang="0">
                  <a:pos x="70" y="18"/>
                </a:cxn>
                <a:cxn ang="0">
                  <a:pos x="72" y="14"/>
                </a:cxn>
                <a:cxn ang="0">
                  <a:pos x="74" y="10"/>
                </a:cxn>
                <a:cxn ang="0">
                  <a:pos x="75" y="4"/>
                </a:cxn>
                <a:cxn ang="0">
                  <a:pos x="75" y="4"/>
                </a:cxn>
                <a:cxn ang="0">
                  <a:pos x="75" y="3"/>
                </a:cxn>
                <a:cxn ang="0">
                  <a:pos x="74" y="1"/>
                </a:cxn>
                <a:cxn ang="0">
                  <a:pos x="73" y="0"/>
                </a:cxn>
                <a:cxn ang="0">
                  <a:pos x="71" y="0"/>
                </a:cxn>
                <a:cxn ang="0">
                  <a:pos x="68" y="1"/>
                </a:cxn>
                <a:cxn ang="0">
                  <a:pos x="67" y="3"/>
                </a:cxn>
                <a:cxn ang="0">
                  <a:pos x="66" y="4"/>
                </a:cxn>
                <a:cxn ang="0">
                  <a:pos x="66" y="4"/>
                </a:cxn>
              </a:cxnLst>
              <a:rect l="0" t="0" r="r" b="b"/>
              <a:pathLst>
                <a:path w="75" h="99">
                  <a:moveTo>
                    <a:pt x="66" y="4"/>
                  </a:moveTo>
                  <a:lnTo>
                    <a:pt x="66" y="4"/>
                  </a:lnTo>
                  <a:lnTo>
                    <a:pt x="65" y="10"/>
                  </a:lnTo>
                  <a:lnTo>
                    <a:pt x="62" y="14"/>
                  </a:lnTo>
                  <a:lnTo>
                    <a:pt x="59" y="20"/>
                  </a:lnTo>
                  <a:lnTo>
                    <a:pt x="54" y="24"/>
                  </a:lnTo>
                  <a:lnTo>
                    <a:pt x="45" y="32"/>
                  </a:lnTo>
                  <a:lnTo>
                    <a:pt x="41" y="36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29" y="54"/>
                  </a:lnTo>
                  <a:lnTo>
                    <a:pt x="18" y="66"/>
                  </a:lnTo>
                  <a:lnTo>
                    <a:pt x="9" y="78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" y="99"/>
                  </a:lnTo>
                  <a:lnTo>
                    <a:pt x="4" y="99"/>
                  </a:lnTo>
                  <a:lnTo>
                    <a:pt x="5" y="99"/>
                  </a:lnTo>
                  <a:lnTo>
                    <a:pt x="7" y="98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17" y="82"/>
                  </a:lnTo>
                  <a:lnTo>
                    <a:pt x="28" y="66"/>
                  </a:lnTo>
                  <a:lnTo>
                    <a:pt x="40" y="52"/>
                  </a:lnTo>
                  <a:lnTo>
                    <a:pt x="52" y="38"/>
                  </a:lnTo>
                  <a:lnTo>
                    <a:pt x="52" y="38"/>
                  </a:lnTo>
                  <a:lnTo>
                    <a:pt x="60" y="31"/>
                  </a:lnTo>
                  <a:lnTo>
                    <a:pt x="67" y="23"/>
                  </a:lnTo>
                  <a:lnTo>
                    <a:pt x="70" y="18"/>
                  </a:lnTo>
                  <a:lnTo>
                    <a:pt x="72" y="14"/>
                  </a:lnTo>
                  <a:lnTo>
                    <a:pt x="74" y="10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5" y="3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68" y="1"/>
                  </a:lnTo>
                  <a:lnTo>
                    <a:pt x="67" y="3"/>
                  </a:lnTo>
                  <a:lnTo>
                    <a:pt x="66" y="4"/>
                  </a:lnTo>
                  <a:lnTo>
                    <a:pt x="6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2" name="Freeform 370"/>
            <p:cNvSpPr/>
            <p:nvPr/>
          </p:nvSpPr>
          <p:spPr bwMode="auto">
            <a:xfrm>
              <a:off x="4384675" y="3116263"/>
              <a:ext cx="22225" cy="381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29" y="2"/>
                </a:cxn>
                <a:cxn ang="0">
                  <a:pos x="29" y="2"/>
                </a:cxn>
                <a:cxn ang="0">
                  <a:pos x="19" y="18"/>
                </a:cxn>
                <a:cxn ang="0">
                  <a:pos x="10" y="35"/>
                </a:cxn>
                <a:cxn ang="0">
                  <a:pos x="10" y="35"/>
                </a:cxn>
                <a:cxn ang="0">
                  <a:pos x="6" y="42"/>
                </a:cxn>
                <a:cxn ang="0">
                  <a:pos x="2" y="50"/>
                </a:cxn>
                <a:cxn ang="0">
                  <a:pos x="0" y="59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3" y="70"/>
                </a:cxn>
                <a:cxn ang="0">
                  <a:pos x="4" y="70"/>
                </a:cxn>
                <a:cxn ang="0">
                  <a:pos x="6" y="70"/>
                </a:cxn>
                <a:cxn ang="0">
                  <a:pos x="8" y="69"/>
                </a:cxn>
                <a:cxn ang="0">
                  <a:pos x="9" y="68"/>
                </a:cxn>
                <a:cxn ang="0">
                  <a:pos x="9" y="67"/>
                </a:cxn>
                <a:cxn ang="0">
                  <a:pos x="9" y="65"/>
                </a:cxn>
                <a:cxn ang="0">
                  <a:pos x="9" y="65"/>
                </a:cxn>
                <a:cxn ang="0">
                  <a:pos x="9" y="61"/>
                </a:cxn>
                <a:cxn ang="0">
                  <a:pos x="9" y="57"/>
                </a:cxn>
                <a:cxn ang="0">
                  <a:pos x="13" y="48"/>
                </a:cxn>
                <a:cxn ang="0">
                  <a:pos x="22" y="33"/>
                </a:cxn>
                <a:cxn ang="0">
                  <a:pos x="22" y="33"/>
                </a:cxn>
                <a:cxn ang="0">
                  <a:pos x="33" y="15"/>
                </a:cxn>
                <a:cxn ang="0">
                  <a:pos x="33" y="15"/>
                </a:cxn>
                <a:cxn ang="0">
                  <a:pos x="36" y="9"/>
                </a:cxn>
                <a:cxn ang="0">
                  <a:pos x="36" y="9"/>
                </a:cxn>
                <a:cxn ang="0">
                  <a:pos x="38" y="9"/>
                </a:cxn>
                <a:cxn ang="0">
                  <a:pos x="38" y="9"/>
                </a:cxn>
                <a:cxn ang="0">
                  <a:pos x="40" y="9"/>
                </a:cxn>
                <a:cxn ang="0">
                  <a:pos x="41" y="8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0"/>
                </a:cxn>
                <a:cxn ang="0">
                  <a:pos x="38" y="0"/>
                </a:cxn>
              </a:cxnLst>
              <a:rect l="0" t="0" r="r" b="b"/>
              <a:pathLst>
                <a:path w="42" h="70">
                  <a:moveTo>
                    <a:pt x="38" y="0"/>
                  </a:moveTo>
                  <a:lnTo>
                    <a:pt x="33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19" y="18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6" y="42"/>
                  </a:lnTo>
                  <a:lnTo>
                    <a:pt x="2" y="50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6" y="70"/>
                  </a:lnTo>
                  <a:lnTo>
                    <a:pt x="8" y="69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9" y="65"/>
                  </a:lnTo>
                  <a:lnTo>
                    <a:pt x="9" y="61"/>
                  </a:lnTo>
                  <a:lnTo>
                    <a:pt x="9" y="57"/>
                  </a:lnTo>
                  <a:lnTo>
                    <a:pt x="13" y="48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1" y="8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3" name="Freeform 371"/>
            <p:cNvSpPr/>
            <p:nvPr/>
          </p:nvSpPr>
          <p:spPr bwMode="auto">
            <a:xfrm>
              <a:off x="4446588" y="3108325"/>
              <a:ext cx="34925" cy="47625"/>
            </a:xfrm>
            <a:custGeom>
              <a:avLst/>
              <a:gdLst/>
              <a:ahLst/>
              <a:cxnLst>
                <a:cxn ang="0">
                  <a:pos x="55" y="2"/>
                </a:cxn>
                <a:cxn ang="0">
                  <a:pos x="55" y="2"/>
                </a:cxn>
                <a:cxn ang="0">
                  <a:pos x="46" y="15"/>
                </a:cxn>
                <a:cxn ang="0">
                  <a:pos x="36" y="26"/>
                </a:cxn>
                <a:cxn ang="0">
                  <a:pos x="26" y="39"/>
                </a:cxn>
                <a:cxn ang="0">
                  <a:pos x="16" y="50"/>
                </a:cxn>
                <a:cxn ang="0">
                  <a:pos x="16" y="50"/>
                </a:cxn>
                <a:cxn ang="0">
                  <a:pos x="10" y="58"/>
                </a:cxn>
                <a:cxn ang="0">
                  <a:pos x="4" y="69"/>
                </a:cxn>
                <a:cxn ang="0">
                  <a:pos x="1" y="75"/>
                </a:cxn>
                <a:cxn ang="0">
                  <a:pos x="0" y="80"/>
                </a:cxn>
                <a:cxn ang="0">
                  <a:pos x="0" y="85"/>
                </a:cxn>
                <a:cxn ang="0">
                  <a:pos x="1" y="87"/>
                </a:cxn>
                <a:cxn ang="0">
                  <a:pos x="4" y="89"/>
                </a:cxn>
                <a:cxn ang="0">
                  <a:pos x="4" y="89"/>
                </a:cxn>
                <a:cxn ang="0">
                  <a:pos x="6" y="90"/>
                </a:cxn>
                <a:cxn ang="0">
                  <a:pos x="8" y="90"/>
                </a:cxn>
                <a:cxn ang="0">
                  <a:pos x="9" y="90"/>
                </a:cxn>
                <a:cxn ang="0">
                  <a:pos x="11" y="89"/>
                </a:cxn>
                <a:cxn ang="0">
                  <a:pos x="12" y="87"/>
                </a:cxn>
                <a:cxn ang="0">
                  <a:pos x="12" y="86"/>
                </a:cxn>
                <a:cxn ang="0">
                  <a:pos x="12" y="84"/>
                </a:cxn>
                <a:cxn ang="0">
                  <a:pos x="11" y="82"/>
                </a:cxn>
                <a:cxn ang="0">
                  <a:pos x="11" y="82"/>
                </a:cxn>
                <a:cxn ang="0">
                  <a:pos x="10" y="80"/>
                </a:cxn>
                <a:cxn ang="0">
                  <a:pos x="10" y="77"/>
                </a:cxn>
                <a:cxn ang="0">
                  <a:pos x="12" y="74"/>
                </a:cxn>
                <a:cxn ang="0">
                  <a:pos x="14" y="69"/>
                </a:cxn>
                <a:cxn ang="0">
                  <a:pos x="21" y="57"/>
                </a:cxn>
                <a:cxn ang="0">
                  <a:pos x="31" y="46"/>
                </a:cxn>
                <a:cxn ang="0">
                  <a:pos x="51" y="22"/>
                </a:cxn>
                <a:cxn ang="0">
                  <a:pos x="63" y="8"/>
                </a:cxn>
                <a:cxn ang="0">
                  <a:pos x="63" y="8"/>
                </a:cxn>
                <a:cxn ang="0">
                  <a:pos x="65" y="6"/>
                </a:cxn>
                <a:cxn ang="0">
                  <a:pos x="65" y="3"/>
                </a:cxn>
                <a:cxn ang="0">
                  <a:pos x="63" y="2"/>
                </a:cxn>
                <a:cxn ang="0">
                  <a:pos x="62" y="1"/>
                </a:cxn>
                <a:cxn ang="0">
                  <a:pos x="58" y="0"/>
                </a:cxn>
                <a:cxn ang="0">
                  <a:pos x="56" y="1"/>
                </a:cxn>
                <a:cxn ang="0">
                  <a:pos x="55" y="2"/>
                </a:cxn>
                <a:cxn ang="0">
                  <a:pos x="55" y="2"/>
                </a:cxn>
              </a:cxnLst>
              <a:rect l="0" t="0" r="r" b="b"/>
              <a:pathLst>
                <a:path w="65" h="90">
                  <a:moveTo>
                    <a:pt x="55" y="2"/>
                  </a:moveTo>
                  <a:lnTo>
                    <a:pt x="55" y="2"/>
                  </a:lnTo>
                  <a:lnTo>
                    <a:pt x="46" y="15"/>
                  </a:lnTo>
                  <a:lnTo>
                    <a:pt x="36" y="26"/>
                  </a:lnTo>
                  <a:lnTo>
                    <a:pt x="26" y="39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0" y="58"/>
                  </a:lnTo>
                  <a:lnTo>
                    <a:pt x="4" y="69"/>
                  </a:lnTo>
                  <a:lnTo>
                    <a:pt x="1" y="75"/>
                  </a:lnTo>
                  <a:lnTo>
                    <a:pt x="0" y="80"/>
                  </a:lnTo>
                  <a:lnTo>
                    <a:pt x="0" y="85"/>
                  </a:lnTo>
                  <a:lnTo>
                    <a:pt x="1" y="87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6" y="90"/>
                  </a:lnTo>
                  <a:lnTo>
                    <a:pt x="8" y="90"/>
                  </a:lnTo>
                  <a:lnTo>
                    <a:pt x="9" y="90"/>
                  </a:lnTo>
                  <a:lnTo>
                    <a:pt x="11" y="89"/>
                  </a:lnTo>
                  <a:lnTo>
                    <a:pt x="12" y="87"/>
                  </a:lnTo>
                  <a:lnTo>
                    <a:pt x="12" y="86"/>
                  </a:lnTo>
                  <a:lnTo>
                    <a:pt x="12" y="84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0" y="80"/>
                  </a:lnTo>
                  <a:lnTo>
                    <a:pt x="10" y="77"/>
                  </a:lnTo>
                  <a:lnTo>
                    <a:pt x="12" y="74"/>
                  </a:lnTo>
                  <a:lnTo>
                    <a:pt x="14" y="69"/>
                  </a:lnTo>
                  <a:lnTo>
                    <a:pt x="21" y="57"/>
                  </a:lnTo>
                  <a:lnTo>
                    <a:pt x="31" y="46"/>
                  </a:lnTo>
                  <a:lnTo>
                    <a:pt x="51" y="22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5" y="6"/>
                  </a:lnTo>
                  <a:lnTo>
                    <a:pt x="65" y="3"/>
                  </a:lnTo>
                  <a:lnTo>
                    <a:pt x="63" y="2"/>
                  </a:lnTo>
                  <a:lnTo>
                    <a:pt x="62" y="1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5" y="2"/>
                  </a:lnTo>
                  <a:lnTo>
                    <a:pt x="5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4" name="Freeform 372"/>
            <p:cNvSpPr/>
            <p:nvPr/>
          </p:nvSpPr>
          <p:spPr bwMode="auto">
            <a:xfrm>
              <a:off x="4516438" y="3119438"/>
              <a:ext cx="22225" cy="39688"/>
            </a:xfrm>
            <a:custGeom>
              <a:avLst/>
              <a:gdLst/>
              <a:ahLst/>
              <a:cxnLst>
                <a:cxn ang="0">
                  <a:pos x="34" y="1"/>
                </a:cxn>
                <a:cxn ang="0">
                  <a:pos x="34" y="1"/>
                </a:cxn>
                <a:cxn ang="0">
                  <a:pos x="29" y="5"/>
                </a:cxn>
                <a:cxn ang="0">
                  <a:pos x="24" y="10"/>
                </a:cxn>
                <a:cxn ang="0">
                  <a:pos x="16" y="21"/>
                </a:cxn>
                <a:cxn ang="0">
                  <a:pos x="10" y="33"/>
                </a:cxn>
                <a:cxn ang="0">
                  <a:pos x="5" y="45"/>
                </a:cxn>
                <a:cxn ang="0">
                  <a:pos x="5" y="45"/>
                </a:cxn>
                <a:cxn ang="0">
                  <a:pos x="3" y="54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2" y="71"/>
                </a:cxn>
                <a:cxn ang="0">
                  <a:pos x="4" y="73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75"/>
                </a:cxn>
                <a:cxn ang="0">
                  <a:pos x="12" y="74"/>
                </a:cxn>
                <a:cxn ang="0">
                  <a:pos x="13" y="72"/>
                </a:cxn>
                <a:cxn ang="0">
                  <a:pos x="13" y="71"/>
                </a:cxn>
                <a:cxn ang="0">
                  <a:pos x="12" y="67"/>
                </a:cxn>
                <a:cxn ang="0">
                  <a:pos x="11" y="66"/>
                </a:cxn>
                <a:cxn ang="0">
                  <a:pos x="9" y="66"/>
                </a:cxn>
                <a:cxn ang="0">
                  <a:pos x="9" y="66"/>
                </a:cxn>
                <a:cxn ang="0">
                  <a:pos x="19" y="35"/>
                </a:cxn>
                <a:cxn ang="0">
                  <a:pos x="19" y="35"/>
                </a:cxn>
                <a:cxn ang="0">
                  <a:pos x="23" y="28"/>
                </a:cxn>
                <a:cxn ang="0">
                  <a:pos x="29" y="21"/>
                </a:cxn>
                <a:cxn ang="0">
                  <a:pos x="34" y="13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4" y="1"/>
                </a:cxn>
              </a:cxnLst>
              <a:rect l="0" t="0" r="r" b="b"/>
              <a:pathLst>
                <a:path w="42" h="75">
                  <a:moveTo>
                    <a:pt x="34" y="1"/>
                  </a:moveTo>
                  <a:lnTo>
                    <a:pt x="34" y="1"/>
                  </a:lnTo>
                  <a:lnTo>
                    <a:pt x="29" y="5"/>
                  </a:lnTo>
                  <a:lnTo>
                    <a:pt x="24" y="10"/>
                  </a:lnTo>
                  <a:lnTo>
                    <a:pt x="16" y="21"/>
                  </a:lnTo>
                  <a:lnTo>
                    <a:pt x="10" y="33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3" y="54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2" y="71"/>
                  </a:lnTo>
                  <a:lnTo>
                    <a:pt x="4" y="73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75"/>
                  </a:lnTo>
                  <a:lnTo>
                    <a:pt x="12" y="74"/>
                  </a:lnTo>
                  <a:lnTo>
                    <a:pt x="13" y="72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11" y="66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23" y="28"/>
                  </a:lnTo>
                  <a:lnTo>
                    <a:pt x="29" y="21"/>
                  </a:lnTo>
                  <a:lnTo>
                    <a:pt x="34" y="13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5" name="Freeform 373"/>
            <p:cNvSpPr/>
            <p:nvPr/>
          </p:nvSpPr>
          <p:spPr bwMode="auto">
            <a:xfrm>
              <a:off x="4583113" y="3121025"/>
              <a:ext cx="26988" cy="34925"/>
            </a:xfrm>
            <a:custGeom>
              <a:avLst/>
              <a:gdLst/>
              <a:ahLst/>
              <a:cxnLst>
                <a:cxn ang="0">
                  <a:pos x="43" y="1"/>
                </a:cxn>
                <a:cxn ang="0">
                  <a:pos x="43" y="1"/>
                </a:cxn>
                <a:cxn ang="0">
                  <a:pos x="37" y="7"/>
                </a:cxn>
                <a:cxn ang="0">
                  <a:pos x="31" y="15"/>
                </a:cxn>
                <a:cxn ang="0">
                  <a:pos x="21" y="29"/>
                </a:cxn>
                <a:cxn ang="0">
                  <a:pos x="12" y="45"/>
                </a:cxn>
                <a:cxn ang="0">
                  <a:pos x="7" y="52"/>
                </a:cxn>
                <a:cxn ang="0">
                  <a:pos x="1" y="58"/>
                </a:cxn>
                <a:cxn ang="0">
                  <a:pos x="1" y="58"/>
                </a:cxn>
                <a:cxn ang="0">
                  <a:pos x="0" y="60"/>
                </a:cxn>
                <a:cxn ang="0">
                  <a:pos x="0" y="62"/>
                </a:cxn>
                <a:cxn ang="0">
                  <a:pos x="0" y="63"/>
                </a:cxn>
                <a:cxn ang="0">
                  <a:pos x="1" y="65"/>
                </a:cxn>
                <a:cxn ang="0">
                  <a:pos x="3" y="66"/>
                </a:cxn>
                <a:cxn ang="0">
                  <a:pos x="4" y="66"/>
                </a:cxn>
                <a:cxn ang="0">
                  <a:pos x="6" y="66"/>
                </a:cxn>
                <a:cxn ang="0">
                  <a:pos x="8" y="65"/>
                </a:cxn>
                <a:cxn ang="0">
                  <a:pos x="8" y="65"/>
                </a:cxn>
                <a:cxn ang="0">
                  <a:pos x="13" y="58"/>
                </a:cxn>
                <a:cxn ang="0">
                  <a:pos x="18" y="51"/>
                </a:cxn>
                <a:cxn ang="0">
                  <a:pos x="28" y="36"/>
                </a:cxn>
                <a:cxn ang="0">
                  <a:pos x="38" y="21"/>
                </a:cxn>
                <a:cxn ang="0">
                  <a:pos x="44" y="15"/>
                </a:cxn>
                <a:cxn ang="0">
                  <a:pos x="50" y="8"/>
                </a:cxn>
                <a:cxn ang="0">
                  <a:pos x="50" y="8"/>
                </a:cxn>
                <a:cxn ang="0">
                  <a:pos x="51" y="6"/>
                </a:cxn>
                <a:cxn ang="0">
                  <a:pos x="51" y="5"/>
                </a:cxn>
                <a:cxn ang="0">
                  <a:pos x="51" y="3"/>
                </a:cxn>
                <a:cxn ang="0">
                  <a:pos x="50" y="2"/>
                </a:cxn>
                <a:cxn ang="0">
                  <a:pos x="47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3" y="1"/>
                </a:cxn>
              </a:cxnLst>
              <a:rect l="0" t="0" r="r" b="b"/>
              <a:pathLst>
                <a:path w="51" h="66">
                  <a:moveTo>
                    <a:pt x="43" y="1"/>
                  </a:moveTo>
                  <a:lnTo>
                    <a:pt x="43" y="1"/>
                  </a:lnTo>
                  <a:lnTo>
                    <a:pt x="37" y="7"/>
                  </a:lnTo>
                  <a:lnTo>
                    <a:pt x="31" y="15"/>
                  </a:lnTo>
                  <a:lnTo>
                    <a:pt x="21" y="29"/>
                  </a:lnTo>
                  <a:lnTo>
                    <a:pt x="12" y="45"/>
                  </a:lnTo>
                  <a:lnTo>
                    <a:pt x="7" y="52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3"/>
                  </a:lnTo>
                  <a:lnTo>
                    <a:pt x="1" y="65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6" y="66"/>
                  </a:lnTo>
                  <a:lnTo>
                    <a:pt x="8" y="65"/>
                  </a:lnTo>
                  <a:lnTo>
                    <a:pt x="8" y="65"/>
                  </a:lnTo>
                  <a:lnTo>
                    <a:pt x="13" y="58"/>
                  </a:lnTo>
                  <a:lnTo>
                    <a:pt x="18" y="51"/>
                  </a:lnTo>
                  <a:lnTo>
                    <a:pt x="28" y="36"/>
                  </a:lnTo>
                  <a:lnTo>
                    <a:pt x="38" y="21"/>
                  </a:lnTo>
                  <a:lnTo>
                    <a:pt x="44" y="15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1" y="6"/>
                  </a:lnTo>
                  <a:lnTo>
                    <a:pt x="51" y="5"/>
                  </a:lnTo>
                  <a:lnTo>
                    <a:pt x="51" y="3"/>
                  </a:lnTo>
                  <a:lnTo>
                    <a:pt x="50" y="2"/>
                  </a:lnTo>
                  <a:lnTo>
                    <a:pt x="47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6" name="Freeform 374"/>
            <p:cNvSpPr/>
            <p:nvPr/>
          </p:nvSpPr>
          <p:spPr bwMode="auto">
            <a:xfrm>
              <a:off x="4638675" y="3114675"/>
              <a:ext cx="26988" cy="44450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42" y="3"/>
                </a:cxn>
                <a:cxn ang="0">
                  <a:pos x="40" y="8"/>
                </a:cxn>
                <a:cxn ang="0">
                  <a:pos x="37" y="12"/>
                </a:cxn>
                <a:cxn ang="0">
                  <a:pos x="30" y="22"/>
                </a:cxn>
                <a:cxn ang="0">
                  <a:pos x="14" y="40"/>
                </a:cxn>
                <a:cxn ang="0">
                  <a:pos x="14" y="40"/>
                </a:cxn>
                <a:cxn ang="0">
                  <a:pos x="8" y="49"/>
                </a:cxn>
                <a:cxn ang="0">
                  <a:pos x="4" y="59"/>
                </a:cxn>
                <a:cxn ang="0">
                  <a:pos x="1" y="69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3"/>
                </a:cxn>
                <a:cxn ang="0">
                  <a:pos x="4" y="84"/>
                </a:cxn>
                <a:cxn ang="0">
                  <a:pos x="6" y="83"/>
                </a:cxn>
                <a:cxn ang="0">
                  <a:pos x="7" y="83"/>
                </a:cxn>
                <a:cxn ang="0">
                  <a:pos x="8" y="81"/>
                </a:cxn>
                <a:cxn ang="0">
                  <a:pos x="9" y="79"/>
                </a:cxn>
                <a:cxn ang="0">
                  <a:pos x="9" y="79"/>
                </a:cxn>
                <a:cxn ang="0">
                  <a:pos x="10" y="74"/>
                </a:cxn>
                <a:cxn ang="0">
                  <a:pos x="11" y="68"/>
                </a:cxn>
                <a:cxn ang="0">
                  <a:pos x="14" y="58"/>
                </a:cxn>
                <a:cxn ang="0">
                  <a:pos x="21" y="49"/>
                </a:cxn>
                <a:cxn ang="0">
                  <a:pos x="27" y="40"/>
                </a:cxn>
                <a:cxn ang="0">
                  <a:pos x="40" y="23"/>
                </a:cxn>
                <a:cxn ang="0">
                  <a:pos x="46" y="14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2" y="3"/>
                </a:cxn>
                <a:cxn ang="0">
                  <a:pos x="52" y="2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2" y="3"/>
                </a:cxn>
                <a:cxn ang="0">
                  <a:pos x="42" y="3"/>
                </a:cxn>
              </a:cxnLst>
              <a:rect l="0" t="0" r="r" b="b"/>
              <a:pathLst>
                <a:path w="52" h="84">
                  <a:moveTo>
                    <a:pt x="42" y="3"/>
                  </a:moveTo>
                  <a:lnTo>
                    <a:pt x="42" y="3"/>
                  </a:lnTo>
                  <a:lnTo>
                    <a:pt x="40" y="8"/>
                  </a:lnTo>
                  <a:lnTo>
                    <a:pt x="37" y="12"/>
                  </a:lnTo>
                  <a:lnTo>
                    <a:pt x="30" y="2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49"/>
                  </a:lnTo>
                  <a:lnTo>
                    <a:pt x="4" y="59"/>
                  </a:lnTo>
                  <a:lnTo>
                    <a:pt x="1" y="6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3"/>
                  </a:lnTo>
                  <a:lnTo>
                    <a:pt x="4" y="84"/>
                  </a:lnTo>
                  <a:lnTo>
                    <a:pt x="6" y="83"/>
                  </a:lnTo>
                  <a:lnTo>
                    <a:pt x="7" y="83"/>
                  </a:lnTo>
                  <a:lnTo>
                    <a:pt x="8" y="81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10" y="74"/>
                  </a:lnTo>
                  <a:lnTo>
                    <a:pt x="11" y="68"/>
                  </a:lnTo>
                  <a:lnTo>
                    <a:pt x="14" y="58"/>
                  </a:lnTo>
                  <a:lnTo>
                    <a:pt x="21" y="49"/>
                  </a:lnTo>
                  <a:lnTo>
                    <a:pt x="27" y="40"/>
                  </a:lnTo>
                  <a:lnTo>
                    <a:pt x="40" y="23"/>
                  </a:lnTo>
                  <a:lnTo>
                    <a:pt x="46" y="14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2" y="3"/>
                  </a:lnTo>
                  <a:lnTo>
                    <a:pt x="4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7" name="Freeform 375"/>
            <p:cNvSpPr/>
            <p:nvPr/>
          </p:nvSpPr>
          <p:spPr bwMode="auto">
            <a:xfrm>
              <a:off x="4686300" y="3121025"/>
              <a:ext cx="25400" cy="38100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8" y="2"/>
                </a:cxn>
                <a:cxn ang="0">
                  <a:pos x="34" y="10"/>
                </a:cxn>
                <a:cxn ang="0">
                  <a:pos x="29" y="19"/>
                </a:cxn>
                <a:cxn ang="0">
                  <a:pos x="17" y="33"/>
                </a:cxn>
                <a:cxn ang="0">
                  <a:pos x="12" y="40"/>
                </a:cxn>
                <a:cxn ang="0">
                  <a:pos x="7" y="48"/>
                </a:cxn>
                <a:cxn ang="0">
                  <a:pos x="3" y="56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2" y="70"/>
                </a:cxn>
                <a:cxn ang="0">
                  <a:pos x="4" y="71"/>
                </a:cxn>
                <a:cxn ang="0">
                  <a:pos x="5" y="71"/>
                </a:cxn>
                <a:cxn ang="0">
                  <a:pos x="7" y="70"/>
                </a:cxn>
                <a:cxn ang="0">
                  <a:pos x="8" y="69"/>
                </a:cxn>
                <a:cxn ang="0">
                  <a:pos x="9" y="67"/>
                </a:cxn>
                <a:cxn ang="0">
                  <a:pos x="9" y="67"/>
                </a:cxn>
                <a:cxn ang="0">
                  <a:pos x="12" y="59"/>
                </a:cxn>
                <a:cxn ang="0">
                  <a:pos x="16" y="52"/>
                </a:cxn>
                <a:cxn ang="0">
                  <a:pos x="21" y="44"/>
                </a:cxn>
                <a:cxn ang="0">
                  <a:pos x="27" y="37"/>
                </a:cxn>
                <a:cxn ang="0">
                  <a:pos x="37" y="23"/>
                </a:cxn>
                <a:cxn ang="0">
                  <a:pos x="42" y="16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7" y="5"/>
                </a:cxn>
                <a:cxn ang="0">
                  <a:pos x="46" y="3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2"/>
                </a:cxn>
              </a:cxnLst>
              <a:rect l="0" t="0" r="r" b="b"/>
              <a:pathLst>
                <a:path w="47" h="71">
                  <a:moveTo>
                    <a:pt x="38" y="2"/>
                  </a:moveTo>
                  <a:lnTo>
                    <a:pt x="38" y="2"/>
                  </a:lnTo>
                  <a:lnTo>
                    <a:pt x="34" y="10"/>
                  </a:lnTo>
                  <a:lnTo>
                    <a:pt x="29" y="19"/>
                  </a:lnTo>
                  <a:lnTo>
                    <a:pt x="17" y="33"/>
                  </a:lnTo>
                  <a:lnTo>
                    <a:pt x="12" y="40"/>
                  </a:lnTo>
                  <a:lnTo>
                    <a:pt x="7" y="48"/>
                  </a:lnTo>
                  <a:lnTo>
                    <a:pt x="3" y="56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4" y="71"/>
                  </a:lnTo>
                  <a:lnTo>
                    <a:pt x="5" y="71"/>
                  </a:lnTo>
                  <a:lnTo>
                    <a:pt x="7" y="70"/>
                  </a:lnTo>
                  <a:lnTo>
                    <a:pt x="8" y="69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12" y="59"/>
                  </a:lnTo>
                  <a:lnTo>
                    <a:pt x="16" y="52"/>
                  </a:lnTo>
                  <a:lnTo>
                    <a:pt x="21" y="44"/>
                  </a:lnTo>
                  <a:lnTo>
                    <a:pt x="27" y="37"/>
                  </a:lnTo>
                  <a:lnTo>
                    <a:pt x="37" y="23"/>
                  </a:lnTo>
                  <a:lnTo>
                    <a:pt x="42" y="1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6" y="3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8" name="Freeform 376"/>
            <p:cNvSpPr/>
            <p:nvPr/>
          </p:nvSpPr>
          <p:spPr bwMode="auto">
            <a:xfrm>
              <a:off x="4721225" y="3125788"/>
              <a:ext cx="33338" cy="38100"/>
            </a:xfrm>
            <a:custGeom>
              <a:avLst/>
              <a:gdLst/>
              <a:ahLst/>
              <a:cxnLst>
                <a:cxn ang="0">
                  <a:pos x="54" y="1"/>
                </a:cxn>
                <a:cxn ang="0">
                  <a:pos x="54" y="1"/>
                </a:cxn>
                <a:cxn ang="0">
                  <a:pos x="40" y="17"/>
                </a:cxn>
                <a:cxn ang="0">
                  <a:pos x="28" y="32"/>
                </a:cxn>
                <a:cxn ang="0">
                  <a:pos x="15" y="49"/>
                </a:cxn>
                <a:cxn ang="0">
                  <a:pos x="2" y="63"/>
                </a:cxn>
                <a:cxn ang="0">
                  <a:pos x="2" y="63"/>
                </a:cxn>
                <a:cxn ang="0">
                  <a:pos x="0" y="66"/>
                </a:cxn>
                <a:cxn ang="0">
                  <a:pos x="0" y="68"/>
                </a:cxn>
                <a:cxn ang="0">
                  <a:pos x="1" y="69"/>
                </a:cxn>
                <a:cxn ang="0">
                  <a:pos x="2" y="71"/>
                </a:cxn>
                <a:cxn ang="0">
                  <a:pos x="3" y="72"/>
                </a:cxn>
                <a:cxn ang="0">
                  <a:pos x="5" y="72"/>
                </a:cxn>
                <a:cxn ang="0">
                  <a:pos x="6" y="72"/>
                </a:cxn>
                <a:cxn ang="0">
                  <a:pos x="8" y="71"/>
                </a:cxn>
                <a:cxn ang="0">
                  <a:pos x="8" y="71"/>
                </a:cxn>
                <a:cxn ang="0">
                  <a:pos x="22" y="55"/>
                </a:cxn>
                <a:cxn ang="0">
                  <a:pos x="34" y="40"/>
                </a:cxn>
                <a:cxn ang="0">
                  <a:pos x="47" y="24"/>
                </a:cxn>
                <a:cxn ang="0">
                  <a:pos x="61" y="9"/>
                </a:cxn>
                <a:cxn ang="0">
                  <a:pos x="61" y="9"/>
                </a:cxn>
                <a:cxn ang="0">
                  <a:pos x="62" y="7"/>
                </a:cxn>
                <a:cxn ang="0">
                  <a:pos x="62" y="6"/>
                </a:cxn>
                <a:cxn ang="0">
                  <a:pos x="61" y="4"/>
                </a:cxn>
                <a:cxn ang="0">
                  <a:pos x="60" y="3"/>
                </a:cxn>
                <a:cxn ang="0">
                  <a:pos x="59" y="1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54" y="1"/>
                </a:cxn>
                <a:cxn ang="0">
                  <a:pos x="54" y="1"/>
                </a:cxn>
              </a:cxnLst>
              <a:rect l="0" t="0" r="r" b="b"/>
              <a:pathLst>
                <a:path w="62" h="72">
                  <a:moveTo>
                    <a:pt x="54" y="1"/>
                  </a:moveTo>
                  <a:lnTo>
                    <a:pt x="54" y="1"/>
                  </a:lnTo>
                  <a:lnTo>
                    <a:pt x="40" y="17"/>
                  </a:lnTo>
                  <a:lnTo>
                    <a:pt x="28" y="32"/>
                  </a:lnTo>
                  <a:lnTo>
                    <a:pt x="15" y="49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1" y="69"/>
                  </a:lnTo>
                  <a:lnTo>
                    <a:pt x="2" y="71"/>
                  </a:lnTo>
                  <a:lnTo>
                    <a:pt x="3" y="72"/>
                  </a:lnTo>
                  <a:lnTo>
                    <a:pt x="5" y="72"/>
                  </a:lnTo>
                  <a:lnTo>
                    <a:pt x="6" y="72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22" y="55"/>
                  </a:lnTo>
                  <a:lnTo>
                    <a:pt x="34" y="40"/>
                  </a:lnTo>
                  <a:lnTo>
                    <a:pt x="47" y="24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2" y="7"/>
                  </a:lnTo>
                  <a:lnTo>
                    <a:pt x="62" y="6"/>
                  </a:lnTo>
                  <a:lnTo>
                    <a:pt x="61" y="4"/>
                  </a:lnTo>
                  <a:lnTo>
                    <a:pt x="60" y="3"/>
                  </a:lnTo>
                  <a:lnTo>
                    <a:pt x="59" y="1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54" y="1"/>
                  </a:lnTo>
                  <a:lnTo>
                    <a:pt x="5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9" name="Freeform 377"/>
            <p:cNvSpPr/>
            <p:nvPr/>
          </p:nvSpPr>
          <p:spPr bwMode="auto">
            <a:xfrm>
              <a:off x="4311650" y="3119438"/>
              <a:ext cx="20638" cy="39688"/>
            </a:xfrm>
            <a:custGeom>
              <a:avLst/>
              <a:gdLst/>
              <a:ahLst/>
              <a:cxnLst>
                <a:cxn ang="0">
                  <a:pos x="39" y="4"/>
                </a:cxn>
                <a:cxn ang="0">
                  <a:pos x="39" y="4"/>
                </a:cxn>
                <a:cxn ang="0">
                  <a:pos x="38" y="2"/>
                </a:cxn>
                <a:cxn ang="0">
                  <a:pos x="37" y="1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9" y="14"/>
                </a:cxn>
                <a:cxn ang="0">
                  <a:pos x="28" y="24"/>
                </a:cxn>
                <a:cxn ang="0">
                  <a:pos x="26" y="33"/>
                </a:cxn>
                <a:cxn ang="0">
                  <a:pos x="24" y="38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17" y="50"/>
                </a:cxn>
                <a:cxn ang="0">
                  <a:pos x="12" y="56"/>
                </a:cxn>
                <a:cxn ang="0">
                  <a:pos x="1" y="68"/>
                </a:cxn>
                <a:cxn ang="0">
                  <a:pos x="1" y="68"/>
                </a:cxn>
                <a:cxn ang="0">
                  <a:pos x="0" y="70"/>
                </a:cxn>
                <a:cxn ang="0">
                  <a:pos x="0" y="71"/>
                </a:cxn>
                <a:cxn ang="0">
                  <a:pos x="1" y="73"/>
                </a:cxn>
                <a:cxn ang="0">
                  <a:pos x="2" y="74"/>
                </a:cxn>
                <a:cxn ang="0">
                  <a:pos x="6" y="75"/>
                </a:cxn>
                <a:cxn ang="0">
                  <a:pos x="8" y="74"/>
                </a:cxn>
                <a:cxn ang="0">
                  <a:pos x="10" y="73"/>
                </a:cxn>
                <a:cxn ang="0">
                  <a:pos x="10" y="73"/>
                </a:cxn>
                <a:cxn ang="0">
                  <a:pos x="15" y="65"/>
                </a:cxn>
                <a:cxn ang="0">
                  <a:pos x="22" y="57"/>
                </a:cxn>
                <a:cxn ang="0">
                  <a:pos x="28" y="50"/>
                </a:cxn>
                <a:cxn ang="0">
                  <a:pos x="33" y="41"/>
                </a:cxn>
                <a:cxn ang="0">
                  <a:pos x="33" y="41"/>
                </a:cxn>
                <a:cxn ang="0">
                  <a:pos x="35" y="37"/>
                </a:cxn>
                <a:cxn ang="0">
                  <a:pos x="37" y="32"/>
                </a:cxn>
                <a:cxn ang="0">
                  <a:pos x="39" y="23"/>
                </a:cxn>
                <a:cxn ang="0">
                  <a:pos x="39" y="4"/>
                </a:cxn>
                <a:cxn ang="0">
                  <a:pos x="39" y="4"/>
                </a:cxn>
              </a:cxnLst>
              <a:rect l="0" t="0" r="r" b="b"/>
              <a:pathLst>
                <a:path w="39" h="75">
                  <a:moveTo>
                    <a:pt x="39" y="4"/>
                  </a:moveTo>
                  <a:lnTo>
                    <a:pt x="39" y="4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14"/>
                  </a:lnTo>
                  <a:lnTo>
                    <a:pt x="28" y="24"/>
                  </a:lnTo>
                  <a:lnTo>
                    <a:pt x="26" y="33"/>
                  </a:lnTo>
                  <a:lnTo>
                    <a:pt x="24" y="38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17" y="50"/>
                  </a:lnTo>
                  <a:lnTo>
                    <a:pt x="12" y="56"/>
                  </a:lnTo>
                  <a:lnTo>
                    <a:pt x="1" y="68"/>
                  </a:lnTo>
                  <a:lnTo>
                    <a:pt x="1" y="68"/>
                  </a:lnTo>
                  <a:lnTo>
                    <a:pt x="0" y="70"/>
                  </a:lnTo>
                  <a:lnTo>
                    <a:pt x="0" y="71"/>
                  </a:lnTo>
                  <a:lnTo>
                    <a:pt x="1" y="73"/>
                  </a:lnTo>
                  <a:lnTo>
                    <a:pt x="2" y="74"/>
                  </a:lnTo>
                  <a:lnTo>
                    <a:pt x="6" y="75"/>
                  </a:lnTo>
                  <a:lnTo>
                    <a:pt x="8" y="74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5" y="65"/>
                  </a:lnTo>
                  <a:lnTo>
                    <a:pt x="22" y="57"/>
                  </a:lnTo>
                  <a:lnTo>
                    <a:pt x="28" y="50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5" y="37"/>
                  </a:lnTo>
                  <a:lnTo>
                    <a:pt x="37" y="32"/>
                  </a:lnTo>
                  <a:lnTo>
                    <a:pt x="39" y="23"/>
                  </a:lnTo>
                  <a:lnTo>
                    <a:pt x="39" y="4"/>
                  </a:lnTo>
                  <a:lnTo>
                    <a:pt x="3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0" name="Freeform 378"/>
            <p:cNvSpPr/>
            <p:nvPr/>
          </p:nvSpPr>
          <p:spPr bwMode="auto">
            <a:xfrm>
              <a:off x="4568825" y="3319463"/>
              <a:ext cx="41275" cy="146050"/>
            </a:xfrm>
            <a:custGeom>
              <a:avLst/>
              <a:gdLst/>
              <a:ahLst/>
              <a:cxnLst>
                <a:cxn ang="0">
                  <a:pos x="72" y="2"/>
                </a:cxn>
                <a:cxn ang="0">
                  <a:pos x="72" y="2"/>
                </a:cxn>
                <a:cxn ang="0">
                  <a:pos x="64" y="16"/>
                </a:cxn>
                <a:cxn ang="0">
                  <a:pos x="58" y="30"/>
                </a:cxn>
                <a:cxn ang="0">
                  <a:pos x="51" y="45"/>
                </a:cxn>
                <a:cxn ang="0">
                  <a:pos x="47" y="60"/>
                </a:cxn>
                <a:cxn ang="0">
                  <a:pos x="40" y="91"/>
                </a:cxn>
                <a:cxn ang="0">
                  <a:pos x="34" y="122"/>
                </a:cxn>
                <a:cxn ang="0">
                  <a:pos x="34" y="122"/>
                </a:cxn>
                <a:cxn ang="0">
                  <a:pos x="26" y="158"/>
                </a:cxn>
                <a:cxn ang="0">
                  <a:pos x="17" y="195"/>
                </a:cxn>
                <a:cxn ang="0">
                  <a:pos x="17" y="195"/>
                </a:cxn>
                <a:cxn ang="0">
                  <a:pos x="12" y="214"/>
                </a:cxn>
                <a:cxn ang="0">
                  <a:pos x="7" y="233"/>
                </a:cxn>
                <a:cxn ang="0">
                  <a:pos x="3" y="251"/>
                </a:cxn>
                <a:cxn ang="0">
                  <a:pos x="1" y="260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4"/>
                </a:cxn>
                <a:cxn ang="0">
                  <a:pos x="3" y="274"/>
                </a:cxn>
                <a:cxn ang="0">
                  <a:pos x="5" y="275"/>
                </a:cxn>
                <a:cxn ang="0">
                  <a:pos x="6" y="274"/>
                </a:cxn>
                <a:cxn ang="0">
                  <a:pos x="8" y="274"/>
                </a:cxn>
                <a:cxn ang="0">
                  <a:pos x="9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0" y="260"/>
                </a:cxn>
                <a:cxn ang="0">
                  <a:pos x="12" y="251"/>
                </a:cxn>
                <a:cxn ang="0">
                  <a:pos x="16" y="234"/>
                </a:cxn>
                <a:cxn ang="0">
                  <a:pos x="21" y="216"/>
                </a:cxn>
                <a:cxn ang="0">
                  <a:pos x="27" y="197"/>
                </a:cxn>
                <a:cxn ang="0">
                  <a:pos x="27" y="197"/>
                </a:cxn>
                <a:cxn ang="0">
                  <a:pos x="40" y="133"/>
                </a:cxn>
                <a:cxn ang="0">
                  <a:pos x="40" y="133"/>
                </a:cxn>
                <a:cxn ang="0">
                  <a:pos x="47" y="100"/>
                </a:cxn>
                <a:cxn ang="0">
                  <a:pos x="55" y="68"/>
                </a:cxn>
                <a:cxn ang="0">
                  <a:pos x="60" y="52"/>
                </a:cxn>
                <a:cxn ang="0">
                  <a:pos x="65" y="36"/>
                </a:cxn>
                <a:cxn ang="0">
                  <a:pos x="72" y="21"/>
                </a:cxn>
                <a:cxn ang="0">
                  <a:pos x="80" y="6"/>
                </a:cxn>
                <a:cxn ang="0">
                  <a:pos x="80" y="6"/>
                </a:cxn>
                <a:cxn ang="0">
                  <a:pos x="80" y="5"/>
                </a:cxn>
                <a:cxn ang="0">
                  <a:pos x="80" y="3"/>
                </a:cxn>
                <a:cxn ang="0">
                  <a:pos x="79" y="2"/>
                </a:cxn>
                <a:cxn ang="0">
                  <a:pos x="78" y="0"/>
                </a:cxn>
                <a:cxn ang="0">
                  <a:pos x="77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72" y="2"/>
                </a:cxn>
                <a:cxn ang="0">
                  <a:pos x="72" y="2"/>
                </a:cxn>
              </a:cxnLst>
              <a:rect l="0" t="0" r="r" b="b"/>
              <a:pathLst>
                <a:path w="80" h="275">
                  <a:moveTo>
                    <a:pt x="72" y="2"/>
                  </a:moveTo>
                  <a:lnTo>
                    <a:pt x="72" y="2"/>
                  </a:lnTo>
                  <a:lnTo>
                    <a:pt x="64" y="16"/>
                  </a:lnTo>
                  <a:lnTo>
                    <a:pt x="58" y="30"/>
                  </a:lnTo>
                  <a:lnTo>
                    <a:pt x="51" y="45"/>
                  </a:lnTo>
                  <a:lnTo>
                    <a:pt x="47" y="60"/>
                  </a:lnTo>
                  <a:lnTo>
                    <a:pt x="40" y="91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26" y="158"/>
                  </a:lnTo>
                  <a:lnTo>
                    <a:pt x="17" y="195"/>
                  </a:lnTo>
                  <a:lnTo>
                    <a:pt x="17" y="195"/>
                  </a:lnTo>
                  <a:lnTo>
                    <a:pt x="12" y="214"/>
                  </a:lnTo>
                  <a:lnTo>
                    <a:pt x="7" y="233"/>
                  </a:lnTo>
                  <a:lnTo>
                    <a:pt x="3" y="251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4"/>
                  </a:lnTo>
                  <a:lnTo>
                    <a:pt x="3" y="274"/>
                  </a:lnTo>
                  <a:lnTo>
                    <a:pt x="5" y="275"/>
                  </a:lnTo>
                  <a:lnTo>
                    <a:pt x="6" y="274"/>
                  </a:lnTo>
                  <a:lnTo>
                    <a:pt x="8" y="274"/>
                  </a:lnTo>
                  <a:lnTo>
                    <a:pt x="9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0" y="260"/>
                  </a:lnTo>
                  <a:lnTo>
                    <a:pt x="12" y="251"/>
                  </a:lnTo>
                  <a:lnTo>
                    <a:pt x="16" y="234"/>
                  </a:lnTo>
                  <a:lnTo>
                    <a:pt x="21" y="216"/>
                  </a:lnTo>
                  <a:lnTo>
                    <a:pt x="27" y="197"/>
                  </a:lnTo>
                  <a:lnTo>
                    <a:pt x="27" y="197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7" y="100"/>
                  </a:lnTo>
                  <a:lnTo>
                    <a:pt x="55" y="68"/>
                  </a:lnTo>
                  <a:lnTo>
                    <a:pt x="60" y="52"/>
                  </a:lnTo>
                  <a:lnTo>
                    <a:pt x="65" y="36"/>
                  </a:lnTo>
                  <a:lnTo>
                    <a:pt x="72" y="21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0" y="5"/>
                  </a:lnTo>
                  <a:lnTo>
                    <a:pt x="80" y="3"/>
                  </a:lnTo>
                  <a:lnTo>
                    <a:pt x="79" y="2"/>
                  </a:lnTo>
                  <a:lnTo>
                    <a:pt x="78" y="0"/>
                  </a:lnTo>
                  <a:lnTo>
                    <a:pt x="77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72" y="2"/>
                  </a:lnTo>
                  <a:lnTo>
                    <a:pt x="7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1" name="Freeform 379"/>
            <p:cNvSpPr/>
            <p:nvPr/>
          </p:nvSpPr>
          <p:spPr bwMode="auto">
            <a:xfrm>
              <a:off x="4610100" y="3270250"/>
              <a:ext cx="46038" cy="166688"/>
            </a:xfrm>
            <a:custGeom>
              <a:avLst/>
              <a:gdLst/>
              <a:ahLst/>
              <a:cxnLst>
                <a:cxn ang="0">
                  <a:pos x="77" y="3"/>
                </a:cxn>
                <a:cxn ang="0">
                  <a:pos x="77" y="3"/>
                </a:cxn>
                <a:cxn ang="0">
                  <a:pos x="72" y="21"/>
                </a:cxn>
                <a:cxn ang="0">
                  <a:pos x="65" y="38"/>
                </a:cxn>
                <a:cxn ang="0">
                  <a:pos x="58" y="55"/>
                </a:cxn>
                <a:cxn ang="0">
                  <a:pos x="53" y="72"/>
                </a:cxn>
                <a:cxn ang="0">
                  <a:pos x="53" y="72"/>
                </a:cxn>
                <a:cxn ang="0">
                  <a:pos x="31" y="156"/>
                </a:cxn>
                <a:cxn ang="0">
                  <a:pos x="31" y="156"/>
                </a:cxn>
                <a:cxn ang="0">
                  <a:pos x="27" y="177"/>
                </a:cxn>
                <a:cxn ang="0">
                  <a:pos x="24" y="197"/>
                </a:cxn>
                <a:cxn ang="0">
                  <a:pos x="20" y="219"/>
                </a:cxn>
                <a:cxn ang="0">
                  <a:pos x="16" y="240"/>
                </a:cxn>
                <a:cxn ang="0">
                  <a:pos x="16" y="240"/>
                </a:cxn>
                <a:cxn ang="0">
                  <a:pos x="7" y="276"/>
                </a:cxn>
                <a:cxn ang="0">
                  <a:pos x="2" y="293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1" y="315"/>
                </a:cxn>
                <a:cxn ang="0">
                  <a:pos x="1" y="316"/>
                </a:cxn>
                <a:cxn ang="0">
                  <a:pos x="3" y="317"/>
                </a:cxn>
                <a:cxn ang="0">
                  <a:pos x="6" y="317"/>
                </a:cxn>
                <a:cxn ang="0">
                  <a:pos x="7" y="317"/>
                </a:cxn>
                <a:cxn ang="0">
                  <a:pos x="9" y="316"/>
                </a:cxn>
                <a:cxn ang="0">
                  <a:pos x="10" y="315"/>
                </a:cxn>
                <a:cxn ang="0">
                  <a:pos x="10" y="313"/>
                </a:cxn>
                <a:cxn ang="0">
                  <a:pos x="10" y="313"/>
                </a:cxn>
                <a:cxn ang="0">
                  <a:pos x="11" y="303"/>
                </a:cxn>
                <a:cxn ang="0">
                  <a:pos x="13" y="292"/>
                </a:cxn>
                <a:cxn ang="0">
                  <a:pos x="17" y="273"/>
                </a:cxn>
                <a:cxn ang="0">
                  <a:pos x="27" y="234"/>
                </a:cxn>
                <a:cxn ang="0">
                  <a:pos x="27" y="234"/>
                </a:cxn>
                <a:cxn ang="0">
                  <a:pos x="31" y="215"/>
                </a:cxn>
                <a:cxn ang="0">
                  <a:pos x="34" y="196"/>
                </a:cxn>
                <a:cxn ang="0">
                  <a:pos x="36" y="177"/>
                </a:cxn>
                <a:cxn ang="0">
                  <a:pos x="41" y="158"/>
                </a:cxn>
                <a:cxn ang="0">
                  <a:pos x="41" y="158"/>
                </a:cxn>
                <a:cxn ang="0">
                  <a:pos x="60" y="84"/>
                </a:cxn>
                <a:cxn ang="0">
                  <a:pos x="60" y="84"/>
                </a:cxn>
                <a:cxn ang="0">
                  <a:pos x="66" y="64"/>
                </a:cxn>
                <a:cxn ang="0">
                  <a:pos x="73" y="44"/>
                </a:cxn>
                <a:cxn ang="0">
                  <a:pos x="80" y="26"/>
                </a:cxn>
                <a:cxn ang="0">
                  <a:pos x="86" y="6"/>
                </a:cxn>
                <a:cxn ang="0">
                  <a:pos x="86" y="6"/>
                </a:cxn>
                <a:cxn ang="0">
                  <a:pos x="86" y="4"/>
                </a:cxn>
                <a:cxn ang="0">
                  <a:pos x="85" y="2"/>
                </a:cxn>
                <a:cxn ang="0">
                  <a:pos x="84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9" y="0"/>
                </a:cxn>
                <a:cxn ang="0">
                  <a:pos x="78" y="1"/>
                </a:cxn>
                <a:cxn ang="0">
                  <a:pos x="77" y="3"/>
                </a:cxn>
                <a:cxn ang="0">
                  <a:pos x="77" y="3"/>
                </a:cxn>
              </a:cxnLst>
              <a:rect l="0" t="0" r="r" b="b"/>
              <a:pathLst>
                <a:path w="86" h="317">
                  <a:moveTo>
                    <a:pt x="77" y="3"/>
                  </a:moveTo>
                  <a:lnTo>
                    <a:pt x="77" y="3"/>
                  </a:lnTo>
                  <a:lnTo>
                    <a:pt x="72" y="21"/>
                  </a:lnTo>
                  <a:lnTo>
                    <a:pt x="65" y="38"/>
                  </a:lnTo>
                  <a:lnTo>
                    <a:pt x="58" y="55"/>
                  </a:lnTo>
                  <a:lnTo>
                    <a:pt x="53" y="72"/>
                  </a:lnTo>
                  <a:lnTo>
                    <a:pt x="53" y="72"/>
                  </a:lnTo>
                  <a:lnTo>
                    <a:pt x="31" y="156"/>
                  </a:lnTo>
                  <a:lnTo>
                    <a:pt x="31" y="156"/>
                  </a:lnTo>
                  <a:lnTo>
                    <a:pt x="27" y="177"/>
                  </a:lnTo>
                  <a:lnTo>
                    <a:pt x="24" y="197"/>
                  </a:lnTo>
                  <a:lnTo>
                    <a:pt x="20" y="219"/>
                  </a:lnTo>
                  <a:lnTo>
                    <a:pt x="16" y="240"/>
                  </a:lnTo>
                  <a:lnTo>
                    <a:pt x="16" y="240"/>
                  </a:lnTo>
                  <a:lnTo>
                    <a:pt x="7" y="276"/>
                  </a:lnTo>
                  <a:lnTo>
                    <a:pt x="2" y="293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1" y="315"/>
                  </a:lnTo>
                  <a:lnTo>
                    <a:pt x="1" y="316"/>
                  </a:lnTo>
                  <a:lnTo>
                    <a:pt x="3" y="317"/>
                  </a:lnTo>
                  <a:lnTo>
                    <a:pt x="6" y="317"/>
                  </a:lnTo>
                  <a:lnTo>
                    <a:pt x="7" y="317"/>
                  </a:lnTo>
                  <a:lnTo>
                    <a:pt x="9" y="316"/>
                  </a:lnTo>
                  <a:lnTo>
                    <a:pt x="10" y="315"/>
                  </a:lnTo>
                  <a:lnTo>
                    <a:pt x="10" y="313"/>
                  </a:lnTo>
                  <a:lnTo>
                    <a:pt x="10" y="313"/>
                  </a:lnTo>
                  <a:lnTo>
                    <a:pt x="11" y="303"/>
                  </a:lnTo>
                  <a:lnTo>
                    <a:pt x="13" y="292"/>
                  </a:lnTo>
                  <a:lnTo>
                    <a:pt x="17" y="273"/>
                  </a:lnTo>
                  <a:lnTo>
                    <a:pt x="27" y="234"/>
                  </a:lnTo>
                  <a:lnTo>
                    <a:pt x="27" y="234"/>
                  </a:lnTo>
                  <a:lnTo>
                    <a:pt x="31" y="215"/>
                  </a:lnTo>
                  <a:lnTo>
                    <a:pt x="34" y="196"/>
                  </a:lnTo>
                  <a:lnTo>
                    <a:pt x="36" y="177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6" y="64"/>
                  </a:lnTo>
                  <a:lnTo>
                    <a:pt x="73" y="44"/>
                  </a:lnTo>
                  <a:lnTo>
                    <a:pt x="80" y="26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6" y="4"/>
                  </a:lnTo>
                  <a:lnTo>
                    <a:pt x="85" y="2"/>
                  </a:lnTo>
                  <a:lnTo>
                    <a:pt x="84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9" y="0"/>
                  </a:lnTo>
                  <a:lnTo>
                    <a:pt x="78" y="1"/>
                  </a:lnTo>
                  <a:lnTo>
                    <a:pt x="77" y="3"/>
                  </a:lnTo>
                  <a:lnTo>
                    <a:pt x="7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2" name="Freeform 380"/>
            <p:cNvSpPr/>
            <p:nvPr/>
          </p:nvSpPr>
          <p:spPr bwMode="auto">
            <a:xfrm>
              <a:off x="4660900" y="3228975"/>
              <a:ext cx="38100" cy="158750"/>
            </a:xfrm>
            <a:custGeom>
              <a:avLst/>
              <a:gdLst/>
              <a:ahLst/>
              <a:cxnLst>
                <a:cxn ang="0">
                  <a:pos x="62" y="5"/>
                </a:cxn>
                <a:cxn ang="0">
                  <a:pos x="62" y="5"/>
                </a:cxn>
                <a:cxn ang="0">
                  <a:pos x="59" y="23"/>
                </a:cxn>
                <a:cxn ang="0">
                  <a:pos x="56" y="43"/>
                </a:cxn>
                <a:cxn ang="0">
                  <a:pos x="46" y="80"/>
                </a:cxn>
                <a:cxn ang="0">
                  <a:pos x="46" y="80"/>
                </a:cxn>
                <a:cxn ang="0">
                  <a:pos x="35" y="117"/>
                </a:cxn>
                <a:cxn ang="0">
                  <a:pos x="31" y="136"/>
                </a:cxn>
                <a:cxn ang="0">
                  <a:pos x="27" y="155"/>
                </a:cxn>
                <a:cxn ang="0">
                  <a:pos x="27" y="155"/>
                </a:cxn>
                <a:cxn ang="0">
                  <a:pos x="20" y="189"/>
                </a:cxn>
                <a:cxn ang="0">
                  <a:pos x="13" y="224"/>
                </a:cxn>
                <a:cxn ang="0">
                  <a:pos x="6" y="259"/>
                </a:cxn>
                <a:cxn ang="0">
                  <a:pos x="2" y="276"/>
                </a:cxn>
                <a:cxn ang="0">
                  <a:pos x="0" y="294"/>
                </a:cxn>
                <a:cxn ang="0">
                  <a:pos x="0" y="294"/>
                </a:cxn>
                <a:cxn ang="0">
                  <a:pos x="0" y="296"/>
                </a:cxn>
                <a:cxn ang="0">
                  <a:pos x="1" y="297"/>
                </a:cxn>
                <a:cxn ang="0">
                  <a:pos x="3" y="298"/>
                </a:cxn>
                <a:cxn ang="0">
                  <a:pos x="4" y="298"/>
                </a:cxn>
                <a:cxn ang="0">
                  <a:pos x="8" y="297"/>
                </a:cxn>
                <a:cxn ang="0">
                  <a:pos x="10" y="296"/>
                </a:cxn>
                <a:cxn ang="0">
                  <a:pos x="10" y="294"/>
                </a:cxn>
                <a:cxn ang="0">
                  <a:pos x="10" y="294"/>
                </a:cxn>
                <a:cxn ang="0">
                  <a:pos x="13" y="274"/>
                </a:cxn>
                <a:cxn ang="0">
                  <a:pos x="16" y="255"/>
                </a:cxn>
                <a:cxn ang="0">
                  <a:pos x="24" y="216"/>
                </a:cxn>
                <a:cxn ang="0">
                  <a:pos x="24" y="216"/>
                </a:cxn>
                <a:cxn ang="0">
                  <a:pos x="31" y="177"/>
                </a:cxn>
                <a:cxn ang="0">
                  <a:pos x="35" y="159"/>
                </a:cxn>
                <a:cxn ang="0">
                  <a:pos x="41" y="140"/>
                </a:cxn>
                <a:cxn ang="0">
                  <a:pos x="41" y="140"/>
                </a:cxn>
                <a:cxn ang="0">
                  <a:pos x="46" y="122"/>
                </a:cxn>
                <a:cxn ang="0">
                  <a:pos x="50" y="103"/>
                </a:cxn>
                <a:cxn ang="0">
                  <a:pos x="55" y="84"/>
                </a:cxn>
                <a:cxn ang="0">
                  <a:pos x="59" y="66"/>
                </a:cxn>
                <a:cxn ang="0">
                  <a:pos x="59" y="66"/>
                </a:cxn>
                <a:cxn ang="0">
                  <a:pos x="63" y="51"/>
                </a:cxn>
                <a:cxn ang="0">
                  <a:pos x="68" y="36"/>
                </a:cxn>
                <a:cxn ang="0">
                  <a:pos x="70" y="20"/>
                </a:cxn>
                <a:cxn ang="0">
                  <a:pos x="72" y="5"/>
                </a:cxn>
                <a:cxn ang="0">
                  <a:pos x="72" y="5"/>
                </a:cxn>
                <a:cxn ang="0">
                  <a:pos x="72" y="3"/>
                </a:cxn>
                <a:cxn ang="0">
                  <a:pos x="71" y="2"/>
                </a:cxn>
                <a:cxn ang="0">
                  <a:pos x="69" y="1"/>
                </a:cxn>
                <a:cxn ang="0">
                  <a:pos x="68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2" y="3"/>
                </a:cxn>
                <a:cxn ang="0">
                  <a:pos x="62" y="5"/>
                </a:cxn>
                <a:cxn ang="0">
                  <a:pos x="62" y="5"/>
                </a:cxn>
              </a:cxnLst>
              <a:rect l="0" t="0" r="r" b="b"/>
              <a:pathLst>
                <a:path w="72" h="298">
                  <a:moveTo>
                    <a:pt x="62" y="5"/>
                  </a:moveTo>
                  <a:lnTo>
                    <a:pt x="62" y="5"/>
                  </a:lnTo>
                  <a:lnTo>
                    <a:pt x="59" y="23"/>
                  </a:lnTo>
                  <a:lnTo>
                    <a:pt x="56" y="43"/>
                  </a:lnTo>
                  <a:lnTo>
                    <a:pt x="46" y="80"/>
                  </a:lnTo>
                  <a:lnTo>
                    <a:pt x="46" y="80"/>
                  </a:lnTo>
                  <a:lnTo>
                    <a:pt x="35" y="117"/>
                  </a:lnTo>
                  <a:lnTo>
                    <a:pt x="31" y="136"/>
                  </a:lnTo>
                  <a:lnTo>
                    <a:pt x="27" y="155"/>
                  </a:lnTo>
                  <a:lnTo>
                    <a:pt x="27" y="155"/>
                  </a:lnTo>
                  <a:lnTo>
                    <a:pt x="20" y="189"/>
                  </a:lnTo>
                  <a:lnTo>
                    <a:pt x="13" y="224"/>
                  </a:lnTo>
                  <a:lnTo>
                    <a:pt x="6" y="259"/>
                  </a:lnTo>
                  <a:lnTo>
                    <a:pt x="2" y="276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296"/>
                  </a:lnTo>
                  <a:lnTo>
                    <a:pt x="1" y="297"/>
                  </a:lnTo>
                  <a:lnTo>
                    <a:pt x="3" y="298"/>
                  </a:lnTo>
                  <a:lnTo>
                    <a:pt x="4" y="298"/>
                  </a:lnTo>
                  <a:lnTo>
                    <a:pt x="8" y="297"/>
                  </a:lnTo>
                  <a:lnTo>
                    <a:pt x="10" y="296"/>
                  </a:lnTo>
                  <a:lnTo>
                    <a:pt x="10" y="294"/>
                  </a:lnTo>
                  <a:lnTo>
                    <a:pt x="10" y="294"/>
                  </a:lnTo>
                  <a:lnTo>
                    <a:pt x="13" y="274"/>
                  </a:lnTo>
                  <a:lnTo>
                    <a:pt x="16" y="255"/>
                  </a:lnTo>
                  <a:lnTo>
                    <a:pt x="24" y="216"/>
                  </a:lnTo>
                  <a:lnTo>
                    <a:pt x="24" y="216"/>
                  </a:lnTo>
                  <a:lnTo>
                    <a:pt x="31" y="177"/>
                  </a:lnTo>
                  <a:lnTo>
                    <a:pt x="35" y="159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6" y="122"/>
                  </a:lnTo>
                  <a:lnTo>
                    <a:pt x="50" y="103"/>
                  </a:lnTo>
                  <a:lnTo>
                    <a:pt x="55" y="84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3" y="51"/>
                  </a:lnTo>
                  <a:lnTo>
                    <a:pt x="68" y="36"/>
                  </a:lnTo>
                  <a:lnTo>
                    <a:pt x="70" y="20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3"/>
                  </a:lnTo>
                  <a:lnTo>
                    <a:pt x="71" y="2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3" name="Freeform 381"/>
            <p:cNvSpPr/>
            <p:nvPr/>
          </p:nvSpPr>
          <p:spPr bwMode="auto">
            <a:xfrm>
              <a:off x="4719638" y="3197225"/>
              <a:ext cx="39688" cy="1397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5" y="28"/>
                </a:cxn>
                <a:cxn ang="0">
                  <a:pos x="49" y="40"/>
                </a:cxn>
                <a:cxn ang="0">
                  <a:pos x="44" y="53"/>
                </a:cxn>
                <a:cxn ang="0">
                  <a:pos x="44" y="53"/>
                </a:cxn>
                <a:cxn ang="0">
                  <a:pos x="39" y="72"/>
                </a:cxn>
                <a:cxn ang="0">
                  <a:pos x="35" y="91"/>
                </a:cxn>
                <a:cxn ang="0">
                  <a:pos x="31" y="109"/>
                </a:cxn>
                <a:cxn ang="0">
                  <a:pos x="26" y="128"/>
                </a:cxn>
                <a:cxn ang="0">
                  <a:pos x="26" y="128"/>
                </a:cxn>
                <a:cxn ang="0">
                  <a:pos x="22" y="144"/>
                </a:cxn>
                <a:cxn ang="0">
                  <a:pos x="18" y="160"/>
                </a:cxn>
                <a:cxn ang="0">
                  <a:pos x="15" y="176"/>
                </a:cxn>
                <a:cxn ang="0">
                  <a:pos x="12" y="193"/>
                </a:cxn>
                <a:cxn ang="0">
                  <a:pos x="12" y="193"/>
                </a:cxn>
                <a:cxn ang="0">
                  <a:pos x="5" y="227"/>
                </a:cxn>
                <a:cxn ang="0">
                  <a:pos x="2" y="243"/>
                </a:cxn>
                <a:cxn ang="0">
                  <a:pos x="0" y="260"/>
                </a:cxn>
                <a:cxn ang="0">
                  <a:pos x="0" y="260"/>
                </a:cxn>
                <a:cxn ang="0">
                  <a:pos x="0" y="262"/>
                </a:cxn>
                <a:cxn ang="0">
                  <a:pos x="1" y="263"/>
                </a:cxn>
                <a:cxn ang="0">
                  <a:pos x="2" y="264"/>
                </a:cxn>
                <a:cxn ang="0">
                  <a:pos x="4" y="264"/>
                </a:cxn>
                <a:cxn ang="0">
                  <a:pos x="7" y="263"/>
                </a:cxn>
                <a:cxn ang="0">
                  <a:pos x="8" y="262"/>
                </a:cxn>
                <a:cxn ang="0">
                  <a:pos x="9" y="260"/>
                </a:cxn>
                <a:cxn ang="0">
                  <a:pos x="9" y="260"/>
                </a:cxn>
                <a:cxn ang="0">
                  <a:pos x="12" y="241"/>
                </a:cxn>
                <a:cxn ang="0">
                  <a:pos x="15" y="224"/>
                </a:cxn>
                <a:cxn ang="0">
                  <a:pos x="24" y="188"/>
                </a:cxn>
                <a:cxn ang="0">
                  <a:pos x="24" y="188"/>
                </a:cxn>
                <a:cxn ang="0">
                  <a:pos x="30" y="155"/>
                </a:cxn>
                <a:cxn ang="0">
                  <a:pos x="33" y="138"/>
                </a:cxn>
                <a:cxn ang="0">
                  <a:pos x="37" y="123"/>
                </a:cxn>
                <a:cxn ang="0">
                  <a:pos x="37" y="123"/>
                </a:cxn>
                <a:cxn ang="0">
                  <a:pos x="45" y="89"/>
                </a:cxn>
                <a:cxn ang="0">
                  <a:pos x="54" y="55"/>
                </a:cxn>
                <a:cxn ang="0">
                  <a:pos x="54" y="55"/>
                </a:cxn>
                <a:cxn ang="0">
                  <a:pos x="59" y="43"/>
                </a:cxn>
                <a:cxn ang="0">
                  <a:pos x="64" y="31"/>
                </a:cxn>
                <a:cxn ang="0">
                  <a:pos x="75" y="5"/>
                </a:cxn>
                <a:cxn ang="0">
                  <a:pos x="75" y="5"/>
                </a:cxn>
                <a:cxn ang="0">
                  <a:pos x="75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0"/>
                </a:cxn>
                <a:cxn ang="0">
                  <a:pos x="67" y="1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5" h="264">
                  <a:moveTo>
                    <a:pt x="66" y="3"/>
                  </a:moveTo>
                  <a:lnTo>
                    <a:pt x="66" y="3"/>
                  </a:lnTo>
                  <a:lnTo>
                    <a:pt x="55" y="28"/>
                  </a:lnTo>
                  <a:lnTo>
                    <a:pt x="49" y="40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39" y="72"/>
                  </a:lnTo>
                  <a:lnTo>
                    <a:pt x="35" y="91"/>
                  </a:lnTo>
                  <a:lnTo>
                    <a:pt x="31" y="109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22" y="144"/>
                  </a:lnTo>
                  <a:lnTo>
                    <a:pt x="18" y="160"/>
                  </a:lnTo>
                  <a:lnTo>
                    <a:pt x="15" y="176"/>
                  </a:lnTo>
                  <a:lnTo>
                    <a:pt x="12" y="193"/>
                  </a:lnTo>
                  <a:lnTo>
                    <a:pt x="12" y="193"/>
                  </a:lnTo>
                  <a:lnTo>
                    <a:pt x="5" y="227"/>
                  </a:lnTo>
                  <a:lnTo>
                    <a:pt x="2" y="243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0" y="262"/>
                  </a:lnTo>
                  <a:lnTo>
                    <a:pt x="1" y="263"/>
                  </a:lnTo>
                  <a:lnTo>
                    <a:pt x="2" y="264"/>
                  </a:lnTo>
                  <a:lnTo>
                    <a:pt x="4" y="264"/>
                  </a:lnTo>
                  <a:lnTo>
                    <a:pt x="7" y="263"/>
                  </a:lnTo>
                  <a:lnTo>
                    <a:pt x="8" y="262"/>
                  </a:lnTo>
                  <a:lnTo>
                    <a:pt x="9" y="260"/>
                  </a:lnTo>
                  <a:lnTo>
                    <a:pt x="9" y="260"/>
                  </a:lnTo>
                  <a:lnTo>
                    <a:pt x="12" y="241"/>
                  </a:lnTo>
                  <a:lnTo>
                    <a:pt x="15" y="224"/>
                  </a:lnTo>
                  <a:lnTo>
                    <a:pt x="24" y="188"/>
                  </a:lnTo>
                  <a:lnTo>
                    <a:pt x="24" y="188"/>
                  </a:lnTo>
                  <a:lnTo>
                    <a:pt x="30" y="155"/>
                  </a:lnTo>
                  <a:lnTo>
                    <a:pt x="33" y="138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45" y="89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9" y="43"/>
                  </a:lnTo>
                  <a:lnTo>
                    <a:pt x="64" y="31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5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0"/>
                  </a:lnTo>
                  <a:lnTo>
                    <a:pt x="67" y="1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4" name="Freeform 382"/>
            <p:cNvSpPr/>
            <p:nvPr/>
          </p:nvSpPr>
          <p:spPr bwMode="auto">
            <a:xfrm>
              <a:off x="4773613" y="3186113"/>
              <a:ext cx="34925" cy="101600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9" y="4"/>
                </a:cxn>
                <a:cxn ang="0">
                  <a:pos x="57" y="11"/>
                </a:cxn>
                <a:cxn ang="0">
                  <a:pos x="53" y="18"/>
                </a:cxn>
                <a:cxn ang="0">
                  <a:pos x="46" y="31"/>
                </a:cxn>
                <a:cxn ang="0">
                  <a:pos x="46" y="31"/>
                </a:cxn>
                <a:cxn ang="0">
                  <a:pos x="42" y="36"/>
                </a:cxn>
                <a:cxn ang="0">
                  <a:pos x="41" y="42"/>
                </a:cxn>
                <a:cxn ang="0">
                  <a:pos x="40" y="54"/>
                </a:cxn>
                <a:cxn ang="0">
                  <a:pos x="40" y="54"/>
                </a:cxn>
                <a:cxn ang="0">
                  <a:pos x="36" y="74"/>
                </a:cxn>
                <a:cxn ang="0">
                  <a:pos x="31" y="93"/>
                </a:cxn>
                <a:cxn ang="0">
                  <a:pos x="18" y="132"/>
                </a:cxn>
                <a:cxn ang="0">
                  <a:pos x="18" y="132"/>
                </a:cxn>
                <a:cxn ang="0">
                  <a:pos x="10" y="153"/>
                </a:cxn>
                <a:cxn ang="0">
                  <a:pos x="2" y="174"/>
                </a:cxn>
                <a:cxn ang="0">
                  <a:pos x="2" y="174"/>
                </a:cxn>
                <a:cxn ang="0">
                  <a:pos x="1" y="178"/>
                </a:cxn>
                <a:cxn ang="0">
                  <a:pos x="0" y="182"/>
                </a:cxn>
                <a:cxn ang="0">
                  <a:pos x="1" y="186"/>
                </a:cxn>
                <a:cxn ang="0">
                  <a:pos x="4" y="189"/>
                </a:cxn>
                <a:cxn ang="0">
                  <a:pos x="4" y="189"/>
                </a:cxn>
                <a:cxn ang="0">
                  <a:pos x="6" y="190"/>
                </a:cxn>
                <a:cxn ang="0">
                  <a:pos x="7" y="190"/>
                </a:cxn>
                <a:cxn ang="0">
                  <a:pos x="9" y="189"/>
                </a:cxn>
                <a:cxn ang="0">
                  <a:pos x="10" y="188"/>
                </a:cxn>
                <a:cxn ang="0">
                  <a:pos x="10" y="185"/>
                </a:cxn>
                <a:cxn ang="0">
                  <a:pos x="10" y="183"/>
                </a:cxn>
                <a:cxn ang="0">
                  <a:pos x="9" y="181"/>
                </a:cxn>
                <a:cxn ang="0">
                  <a:pos x="9" y="181"/>
                </a:cxn>
                <a:cxn ang="0">
                  <a:pos x="9" y="180"/>
                </a:cxn>
                <a:cxn ang="0">
                  <a:pos x="10" y="178"/>
                </a:cxn>
                <a:cxn ang="0">
                  <a:pos x="14" y="170"/>
                </a:cxn>
                <a:cxn ang="0">
                  <a:pos x="19" y="163"/>
                </a:cxn>
                <a:cxn ang="0">
                  <a:pos x="21" y="158"/>
                </a:cxn>
                <a:cxn ang="0">
                  <a:pos x="21" y="158"/>
                </a:cxn>
                <a:cxn ang="0">
                  <a:pos x="24" y="144"/>
                </a:cxn>
                <a:cxn ang="0">
                  <a:pos x="28" y="130"/>
                </a:cxn>
                <a:cxn ang="0">
                  <a:pos x="38" y="102"/>
                </a:cxn>
                <a:cxn ang="0">
                  <a:pos x="38" y="102"/>
                </a:cxn>
                <a:cxn ang="0">
                  <a:pos x="42" y="89"/>
                </a:cxn>
                <a:cxn ang="0">
                  <a:pos x="46" y="75"/>
                </a:cxn>
                <a:cxn ang="0">
                  <a:pos x="51" y="48"/>
                </a:cxn>
                <a:cxn ang="0">
                  <a:pos x="51" y="48"/>
                </a:cxn>
                <a:cxn ang="0">
                  <a:pos x="52" y="42"/>
                </a:cxn>
                <a:cxn ang="0">
                  <a:pos x="54" y="37"/>
                </a:cxn>
                <a:cxn ang="0">
                  <a:pos x="59" y="27"/>
                </a:cxn>
                <a:cxn ang="0">
                  <a:pos x="64" y="18"/>
                </a:cxn>
                <a:cxn ang="0">
                  <a:pos x="66" y="11"/>
                </a:cxn>
                <a:cxn ang="0">
                  <a:pos x="68" y="6"/>
                </a:cxn>
                <a:cxn ang="0">
                  <a:pos x="68" y="6"/>
                </a:cxn>
                <a:cxn ang="0">
                  <a:pos x="68" y="4"/>
                </a:cxn>
                <a:cxn ang="0">
                  <a:pos x="67" y="2"/>
                </a:cxn>
                <a:cxn ang="0">
                  <a:pos x="64" y="1"/>
                </a:cxn>
                <a:cxn ang="0">
                  <a:pos x="62" y="0"/>
                </a:cxn>
                <a:cxn ang="0">
                  <a:pos x="61" y="1"/>
                </a:cxn>
                <a:cxn ang="0">
                  <a:pos x="60" y="2"/>
                </a:cxn>
                <a:cxn ang="0">
                  <a:pos x="59" y="4"/>
                </a:cxn>
                <a:cxn ang="0">
                  <a:pos x="59" y="4"/>
                </a:cxn>
              </a:cxnLst>
              <a:rect l="0" t="0" r="r" b="b"/>
              <a:pathLst>
                <a:path w="68" h="190">
                  <a:moveTo>
                    <a:pt x="59" y="4"/>
                  </a:moveTo>
                  <a:lnTo>
                    <a:pt x="59" y="4"/>
                  </a:lnTo>
                  <a:lnTo>
                    <a:pt x="57" y="11"/>
                  </a:lnTo>
                  <a:lnTo>
                    <a:pt x="53" y="18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2" y="36"/>
                  </a:lnTo>
                  <a:lnTo>
                    <a:pt x="41" y="42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6" y="74"/>
                  </a:lnTo>
                  <a:lnTo>
                    <a:pt x="31" y="93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0" y="153"/>
                  </a:lnTo>
                  <a:lnTo>
                    <a:pt x="2" y="174"/>
                  </a:lnTo>
                  <a:lnTo>
                    <a:pt x="2" y="174"/>
                  </a:lnTo>
                  <a:lnTo>
                    <a:pt x="1" y="178"/>
                  </a:lnTo>
                  <a:lnTo>
                    <a:pt x="0" y="182"/>
                  </a:lnTo>
                  <a:lnTo>
                    <a:pt x="1" y="186"/>
                  </a:lnTo>
                  <a:lnTo>
                    <a:pt x="4" y="189"/>
                  </a:lnTo>
                  <a:lnTo>
                    <a:pt x="4" y="189"/>
                  </a:lnTo>
                  <a:lnTo>
                    <a:pt x="6" y="190"/>
                  </a:lnTo>
                  <a:lnTo>
                    <a:pt x="7" y="190"/>
                  </a:lnTo>
                  <a:lnTo>
                    <a:pt x="9" y="189"/>
                  </a:lnTo>
                  <a:lnTo>
                    <a:pt x="10" y="188"/>
                  </a:lnTo>
                  <a:lnTo>
                    <a:pt x="10" y="185"/>
                  </a:lnTo>
                  <a:lnTo>
                    <a:pt x="10" y="183"/>
                  </a:lnTo>
                  <a:lnTo>
                    <a:pt x="9" y="181"/>
                  </a:lnTo>
                  <a:lnTo>
                    <a:pt x="9" y="181"/>
                  </a:lnTo>
                  <a:lnTo>
                    <a:pt x="9" y="180"/>
                  </a:lnTo>
                  <a:lnTo>
                    <a:pt x="10" y="178"/>
                  </a:lnTo>
                  <a:lnTo>
                    <a:pt x="14" y="170"/>
                  </a:lnTo>
                  <a:lnTo>
                    <a:pt x="19" y="163"/>
                  </a:lnTo>
                  <a:lnTo>
                    <a:pt x="21" y="158"/>
                  </a:lnTo>
                  <a:lnTo>
                    <a:pt x="21" y="158"/>
                  </a:lnTo>
                  <a:lnTo>
                    <a:pt x="24" y="144"/>
                  </a:lnTo>
                  <a:lnTo>
                    <a:pt x="28" y="130"/>
                  </a:lnTo>
                  <a:lnTo>
                    <a:pt x="38" y="102"/>
                  </a:lnTo>
                  <a:lnTo>
                    <a:pt x="38" y="102"/>
                  </a:lnTo>
                  <a:lnTo>
                    <a:pt x="42" y="89"/>
                  </a:lnTo>
                  <a:lnTo>
                    <a:pt x="46" y="75"/>
                  </a:lnTo>
                  <a:lnTo>
                    <a:pt x="51" y="48"/>
                  </a:lnTo>
                  <a:lnTo>
                    <a:pt x="51" y="48"/>
                  </a:lnTo>
                  <a:lnTo>
                    <a:pt x="52" y="42"/>
                  </a:lnTo>
                  <a:lnTo>
                    <a:pt x="54" y="37"/>
                  </a:lnTo>
                  <a:lnTo>
                    <a:pt x="59" y="27"/>
                  </a:lnTo>
                  <a:lnTo>
                    <a:pt x="64" y="18"/>
                  </a:lnTo>
                  <a:lnTo>
                    <a:pt x="66" y="11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7" y="2"/>
                  </a:lnTo>
                  <a:lnTo>
                    <a:pt x="64" y="1"/>
                  </a:lnTo>
                  <a:lnTo>
                    <a:pt x="62" y="0"/>
                  </a:lnTo>
                  <a:lnTo>
                    <a:pt x="61" y="1"/>
                  </a:lnTo>
                  <a:lnTo>
                    <a:pt x="60" y="2"/>
                  </a:lnTo>
                  <a:lnTo>
                    <a:pt x="59" y="4"/>
                  </a:lnTo>
                  <a:lnTo>
                    <a:pt x="5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5" name="Freeform 383"/>
            <p:cNvSpPr/>
            <p:nvPr/>
          </p:nvSpPr>
          <p:spPr bwMode="auto">
            <a:xfrm>
              <a:off x="4829175" y="3186113"/>
              <a:ext cx="22225" cy="73025"/>
            </a:xfrm>
            <a:custGeom>
              <a:avLst/>
              <a:gdLst/>
              <a:ahLst/>
              <a:cxnLst>
                <a:cxn ang="0">
                  <a:pos x="35" y="5"/>
                </a:cxn>
                <a:cxn ang="0">
                  <a:pos x="35" y="5"/>
                </a:cxn>
                <a:cxn ang="0">
                  <a:pos x="32" y="21"/>
                </a:cxn>
                <a:cxn ang="0">
                  <a:pos x="29" y="37"/>
                </a:cxn>
                <a:cxn ang="0">
                  <a:pos x="21" y="68"/>
                </a:cxn>
                <a:cxn ang="0">
                  <a:pos x="21" y="68"/>
                </a:cxn>
                <a:cxn ang="0">
                  <a:pos x="18" y="85"/>
                </a:cxn>
                <a:cxn ang="0">
                  <a:pos x="13" y="100"/>
                </a:cxn>
                <a:cxn ang="0">
                  <a:pos x="2" y="132"/>
                </a:cxn>
                <a:cxn ang="0">
                  <a:pos x="2" y="132"/>
                </a:cxn>
                <a:cxn ang="0">
                  <a:pos x="0" y="134"/>
                </a:cxn>
                <a:cxn ang="0">
                  <a:pos x="2" y="135"/>
                </a:cxn>
                <a:cxn ang="0">
                  <a:pos x="3" y="136"/>
                </a:cxn>
                <a:cxn ang="0">
                  <a:pos x="5" y="137"/>
                </a:cxn>
                <a:cxn ang="0">
                  <a:pos x="8" y="137"/>
                </a:cxn>
                <a:cxn ang="0">
                  <a:pos x="10" y="136"/>
                </a:cxn>
                <a:cxn ang="0">
                  <a:pos x="11" y="134"/>
                </a:cxn>
                <a:cxn ang="0">
                  <a:pos x="11" y="134"/>
                </a:cxn>
                <a:cxn ang="0">
                  <a:pos x="17" y="117"/>
                </a:cxn>
                <a:cxn ang="0">
                  <a:pos x="23" y="99"/>
                </a:cxn>
                <a:cxn ang="0">
                  <a:pos x="28" y="81"/>
                </a:cxn>
                <a:cxn ang="0">
                  <a:pos x="32" y="62"/>
                </a:cxn>
                <a:cxn ang="0">
                  <a:pos x="32" y="62"/>
                </a:cxn>
                <a:cxn ang="0">
                  <a:pos x="40" y="34"/>
                </a:cxn>
                <a:cxn ang="0">
                  <a:pos x="42" y="20"/>
                </a:cxn>
                <a:cxn ang="0">
                  <a:pos x="44" y="5"/>
                </a:cxn>
                <a:cxn ang="0">
                  <a:pos x="44" y="5"/>
                </a:cxn>
                <a:cxn ang="0">
                  <a:pos x="44" y="3"/>
                </a:cxn>
                <a:cxn ang="0">
                  <a:pos x="43" y="2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1"/>
                </a:cxn>
                <a:cxn ang="0">
                  <a:pos x="36" y="2"/>
                </a:cxn>
                <a:cxn ang="0">
                  <a:pos x="35" y="3"/>
                </a:cxn>
                <a:cxn ang="0">
                  <a:pos x="35" y="5"/>
                </a:cxn>
                <a:cxn ang="0">
                  <a:pos x="35" y="5"/>
                </a:cxn>
              </a:cxnLst>
              <a:rect l="0" t="0" r="r" b="b"/>
              <a:pathLst>
                <a:path w="44" h="137">
                  <a:moveTo>
                    <a:pt x="35" y="5"/>
                  </a:moveTo>
                  <a:lnTo>
                    <a:pt x="35" y="5"/>
                  </a:lnTo>
                  <a:lnTo>
                    <a:pt x="32" y="21"/>
                  </a:lnTo>
                  <a:lnTo>
                    <a:pt x="29" y="37"/>
                  </a:lnTo>
                  <a:lnTo>
                    <a:pt x="21" y="68"/>
                  </a:lnTo>
                  <a:lnTo>
                    <a:pt x="21" y="68"/>
                  </a:lnTo>
                  <a:lnTo>
                    <a:pt x="18" y="85"/>
                  </a:lnTo>
                  <a:lnTo>
                    <a:pt x="13" y="100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0" y="134"/>
                  </a:lnTo>
                  <a:lnTo>
                    <a:pt x="2" y="135"/>
                  </a:lnTo>
                  <a:lnTo>
                    <a:pt x="3" y="136"/>
                  </a:lnTo>
                  <a:lnTo>
                    <a:pt x="5" y="137"/>
                  </a:lnTo>
                  <a:lnTo>
                    <a:pt x="8" y="137"/>
                  </a:lnTo>
                  <a:lnTo>
                    <a:pt x="10" y="136"/>
                  </a:lnTo>
                  <a:lnTo>
                    <a:pt x="11" y="134"/>
                  </a:lnTo>
                  <a:lnTo>
                    <a:pt x="11" y="134"/>
                  </a:lnTo>
                  <a:lnTo>
                    <a:pt x="17" y="117"/>
                  </a:lnTo>
                  <a:lnTo>
                    <a:pt x="23" y="99"/>
                  </a:lnTo>
                  <a:lnTo>
                    <a:pt x="28" y="81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40" y="34"/>
                  </a:lnTo>
                  <a:lnTo>
                    <a:pt x="42" y="20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4" y="3"/>
                  </a:lnTo>
                  <a:lnTo>
                    <a:pt x="43" y="2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1"/>
                  </a:lnTo>
                  <a:lnTo>
                    <a:pt x="36" y="2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6" name="Freeform 384"/>
            <p:cNvSpPr/>
            <p:nvPr/>
          </p:nvSpPr>
          <p:spPr bwMode="auto">
            <a:xfrm>
              <a:off x="4884738" y="3184525"/>
              <a:ext cx="9525" cy="12700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10" y="1"/>
                </a:cxn>
                <a:cxn ang="0">
                  <a:pos x="3" y="9"/>
                </a:cxn>
                <a:cxn ang="0">
                  <a:pos x="1" y="13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21"/>
                </a:cxn>
                <a:cxn ang="0">
                  <a:pos x="1" y="22"/>
                </a:cxn>
                <a:cxn ang="0">
                  <a:pos x="2" y="23"/>
                </a:cxn>
                <a:cxn ang="0">
                  <a:pos x="4" y="23"/>
                </a:cxn>
                <a:cxn ang="0">
                  <a:pos x="7" y="22"/>
                </a:cxn>
                <a:cxn ang="0">
                  <a:pos x="8" y="21"/>
                </a:cxn>
                <a:cxn ang="0">
                  <a:pos x="9" y="19"/>
                </a:cxn>
                <a:cxn ang="0">
                  <a:pos x="9" y="19"/>
                </a:cxn>
                <a:cxn ang="0">
                  <a:pos x="10" y="15"/>
                </a:cxn>
                <a:cxn ang="0">
                  <a:pos x="12" y="12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7" y="3"/>
                </a:cxn>
                <a:cxn ang="0">
                  <a:pos x="16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10" y="1"/>
                </a:cxn>
              </a:cxnLst>
              <a:rect l="0" t="0" r="r" b="b"/>
              <a:pathLst>
                <a:path w="18" h="23">
                  <a:moveTo>
                    <a:pt x="10" y="1"/>
                  </a:moveTo>
                  <a:lnTo>
                    <a:pt x="10" y="1"/>
                  </a:lnTo>
                  <a:lnTo>
                    <a:pt x="3" y="9"/>
                  </a:lnTo>
                  <a:lnTo>
                    <a:pt x="1" y="1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1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7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5"/>
                  </a:lnTo>
                  <a:lnTo>
                    <a:pt x="12" y="12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1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7" name="Freeform 385"/>
            <p:cNvSpPr/>
            <p:nvPr/>
          </p:nvSpPr>
          <p:spPr bwMode="auto">
            <a:xfrm>
              <a:off x="4586288" y="3460750"/>
              <a:ext cx="165100" cy="39688"/>
            </a:xfrm>
            <a:custGeom>
              <a:avLst/>
              <a:gdLst/>
              <a:ahLst/>
              <a:cxnLst>
                <a:cxn ang="0">
                  <a:pos x="306" y="66"/>
                </a:cxn>
                <a:cxn ang="0">
                  <a:pos x="306" y="66"/>
                </a:cxn>
                <a:cxn ang="0">
                  <a:pos x="297" y="67"/>
                </a:cxn>
                <a:cxn ang="0">
                  <a:pos x="288" y="66"/>
                </a:cxn>
                <a:cxn ang="0">
                  <a:pos x="279" y="63"/>
                </a:cxn>
                <a:cxn ang="0">
                  <a:pos x="268" y="59"/>
                </a:cxn>
                <a:cxn ang="0">
                  <a:pos x="249" y="51"/>
                </a:cxn>
                <a:cxn ang="0">
                  <a:pos x="232" y="45"/>
                </a:cxn>
                <a:cxn ang="0">
                  <a:pos x="232" y="45"/>
                </a:cxn>
                <a:cxn ang="0">
                  <a:pos x="194" y="35"/>
                </a:cxn>
                <a:cxn ang="0">
                  <a:pos x="157" y="24"/>
                </a:cxn>
                <a:cxn ang="0">
                  <a:pos x="157" y="24"/>
                </a:cxn>
                <a:cxn ang="0">
                  <a:pos x="139" y="20"/>
                </a:cxn>
                <a:cxn ang="0">
                  <a:pos x="121" y="17"/>
                </a:cxn>
                <a:cxn ang="0">
                  <a:pos x="102" y="14"/>
                </a:cxn>
                <a:cxn ang="0">
                  <a:pos x="85" y="11"/>
                </a:cxn>
                <a:cxn ang="0">
                  <a:pos x="85" y="11"/>
                </a:cxn>
                <a:cxn ang="0">
                  <a:pos x="64" y="7"/>
                </a:cxn>
                <a:cxn ang="0">
                  <a:pos x="44" y="3"/>
                </a:cxn>
                <a:cxn ang="0">
                  <a:pos x="25" y="1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2" y="8"/>
                </a:cxn>
                <a:cxn ang="0">
                  <a:pos x="4" y="9"/>
                </a:cxn>
                <a:cxn ang="0">
                  <a:pos x="4" y="9"/>
                </a:cxn>
                <a:cxn ang="0">
                  <a:pos x="26" y="10"/>
                </a:cxn>
                <a:cxn ang="0">
                  <a:pos x="47" y="13"/>
                </a:cxn>
                <a:cxn ang="0">
                  <a:pos x="68" y="17"/>
                </a:cxn>
                <a:cxn ang="0">
                  <a:pos x="90" y="21"/>
                </a:cxn>
                <a:cxn ang="0">
                  <a:pos x="90" y="21"/>
                </a:cxn>
                <a:cxn ang="0">
                  <a:pos x="109" y="25"/>
                </a:cxn>
                <a:cxn ang="0">
                  <a:pos x="130" y="30"/>
                </a:cxn>
                <a:cxn ang="0">
                  <a:pos x="151" y="34"/>
                </a:cxn>
                <a:cxn ang="0">
                  <a:pos x="170" y="39"/>
                </a:cxn>
                <a:cxn ang="0">
                  <a:pos x="170" y="39"/>
                </a:cxn>
                <a:cxn ang="0">
                  <a:pos x="191" y="45"/>
                </a:cxn>
                <a:cxn ang="0">
                  <a:pos x="213" y="50"/>
                </a:cxn>
                <a:cxn ang="0">
                  <a:pos x="234" y="56"/>
                </a:cxn>
                <a:cxn ang="0">
                  <a:pos x="255" y="63"/>
                </a:cxn>
                <a:cxn ang="0">
                  <a:pos x="255" y="63"/>
                </a:cxn>
                <a:cxn ang="0">
                  <a:pos x="281" y="73"/>
                </a:cxn>
                <a:cxn ang="0">
                  <a:pos x="288" y="74"/>
                </a:cxn>
                <a:cxn ang="0">
                  <a:pos x="294" y="75"/>
                </a:cxn>
                <a:cxn ang="0">
                  <a:pos x="301" y="76"/>
                </a:cxn>
                <a:cxn ang="0">
                  <a:pos x="309" y="75"/>
                </a:cxn>
                <a:cxn ang="0">
                  <a:pos x="309" y="75"/>
                </a:cxn>
                <a:cxn ang="0">
                  <a:pos x="311" y="74"/>
                </a:cxn>
                <a:cxn ang="0">
                  <a:pos x="312" y="73"/>
                </a:cxn>
                <a:cxn ang="0">
                  <a:pos x="312" y="71"/>
                </a:cxn>
                <a:cxn ang="0">
                  <a:pos x="312" y="70"/>
                </a:cxn>
                <a:cxn ang="0">
                  <a:pos x="310" y="67"/>
                </a:cxn>
                <a:cxn ang="0">
                  <a:pos x="308" y="66"/>
                </a:cxn>
                <a:cxn ang="0">
                  <a:pos x="306" y="66"/>
                </a:cxn>
                <a:cxn ang="0">
                  <a:pos x="306" y="66"/>
                </a:cxn>
              </a:cxnLst>
              <a:rect l="0" t="0" r="r" b="b"/>
              <a:pathLst>
                <a:path w="312" h="76">
                  <a:moveTo>
                    <a:pt x="306" y="66"/>
                  </a:moveTo>
                  <a:lnTo>
                    <a:pt x="306" y="66"/>
                  </a:lnTo>
                  <a:lnTo>
                    <a:pt x="297" y="67"/>
                  </a:lnTo>
                  <a:lnTo>
                    <a:pt x="288" y="66"/>
                  </a:lnTo>
                  <a:lnTo>
                    <a:pt x="279" y="63"/>
                  </a:lnTo>
                  <a:lnTo>
                    <a:pt x="268" y="59"/>
                  </a:lnTo>
                  <a:lnTo>
                    <a:pt x="249" y="51"/>
                  </a:lnTo>
                  <a:lnTo>
                    <a:pt x="232" y="45"/>
                  </a:lnTo>
                  <a:lnTo>
                    <a:pt x="232" y="45"/>
                  </a:lnTo>
                  <a:lnTo>
                    <a:pt x="194" y="35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39" y="20"/>
                  </a:lnTo>
                  <a:lnTo>
                    <a:pt x="121" y="17"/>
                  </a:lnTo>
                  <a:lnTo>
                    <a:pt x="102" y="14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64" y="7"/>
                  </a:lnTo>
                  <a:lnTo>
                    <a:pt x="44" y="3"/>
                  </a:lnTo>
                  <a:lnTo>
                    <a:pt x="25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2" y="8"/>
                  </a:lnTo>
                  <a:lnTo>
                    <a:pt x="4" y="9"/>
                  </a:lnTo>
                  <a:lnTo>
                    <a:pt x="4" y="9"/>
                  </a:lnTo>
                  <a:lnTo>
                    <a:pt x="26" y="10"/>
                  </a:lnTo>
                  <a:lnTo>
                    <a:pt x="47" y="13"/>
                  </a:lnTo>
                  <a:lnTo>
                    <a:pt x="68" y="17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109" y="25"/>
                  </a:lnTo>
                  <a:lnTo>
                    <a:pt x="130" y="30"/>
                  </a:lnTo>
                  <a:lnTo>
                    <a:pt x="151" y="34"/>
                  </a:lnTo>
                  <a:lnTo>
                    <a:pt x="170" y="39"/>
                  </a:lnTo>
                  <a:lnTo>
                    <a:pt x="170" y="39"/>
                  </a:lnTo>
                  <a:lnTo>
                    <a:pt x="191" y="45"/>
                  </a:lnTo>
                  <a:lnTo>
                    <a:pt x="213" y="50"/>
                  </a:lnTo>
                  <a:lnTo>
                    <a:pt x="234" y="56"/>
                  </a:lnTo>
                  <a:lnTo>
                    <a:pt x="255" y="63"/>
                  </a:lnTo>
                  <a:lnTo>
                    <a:pt x="255" y="63"/>
                  </a:lnTo>
                  <a:lnTo>
                    <a:pt x="281" y="73"/>
                  </a:lnTo>
                  <a:lnTo>
                    <a:pt x="288" y="74"/>
                  </a:lnTo>
                  <a:lnTo>
                    <a:pt x="294" y="75"/>
                  </a:lnTo>
                  <a:lnTo>
                    <a:pt x="301" y="76"/>
                  </a:lnTo>
                  <a:lnTo>
                    <a:pt x="309" y="75"/>
                  </a:lnTo>
                  <a:lnTo>
                    <a:pt x="309" y="75"/>
                  </a:lnTo>
                  <a:lnTo>
                    <a:pt x="311" y="74"/>
                  </a:lnTo>
                  <a:lnTo>
                    <a:pt x="312" y="73"/>
                  </a:lnTo>
                  <a:lnTo>
                    <a:pt x="312" y="71"/>
                  </a:lnTo>
                  <a:lnTo>
                    <a:pt x="312" y="70"/>
                  </a:lnTo>
                  <a:lnTo>
                    <a:pt x="310" y="67"/>
                  </a:lnTo>
                  <a:lnTo>
                    <a:pt x="308" y="66"/>
                  </a:lnTo>
                  <a:lnTo>
                    <a:pt x="306" y="66"/>
                  </a:lnTo>
                  <a:lnTo>
                    <a:pt x="306" y="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8" name="Freeform 386"/>
            <p:cNvSpPr/>
            <p:nvPr/>
          </p:nvSpPr>
          <p:spPr bwMode="auto">
            <a:xfrm>
              <a:off x="4660900" y="3400425"/>
              <a:ext cx="171450" cy="47625"/>
            </a:xfrm>
            <a:custGeom>
              <a:avLst/>
              <a:gdLst/>
              <a:ahLst/>
              <a:cxnLst>
                <a:cxn ang="0">
                  <a:pos x="319" y="80"/>
                </a:cxn>
                <a:cxn ang="0">
                  <a:pos x="319" y="80"/>
                </a:cxn>
                <a:cxn ang="0">
                  <a:pos x="278" y="76"/>
                </a:cxn>
                <a:cxn ang="0">
                  <a:pos x="239" y="71"/>
                </a:cxn>
                <a:cxn ang="0">
                  <a:pos x="199" y="63"/>
                </a:cxn>
                <a:cxn ang="0">
                  <a:pos x="160" y="54"/>
                </a:cxn>
                <a:cxn ang="0">
                  <a:pos x="160" y="54"/>
                </a:cxn>
                <a:cxn ang="0">
                  <a:pos x="121" y="42"/>
                </a:cxn>
                <a:cxn ang="0">
                  <a:pos x="83" y="31"/>
                </a:cxn>
                <a:cxn ang="0">
                  <a:pos x="63" y="25"/>
                </a:cxn>
                <a:cxn ang="0">
                  <a:pos x="45" y="19"/>
                </a:cxn>
                <a:cxn ang="0">
                  <a:pos x="26" y="10"/>
                </a:cxn>
                <a:cxn ang="0">
                  <a:pos x="8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6"/>
                </a:cxn>
                <a:cxn ang="0">
                  <a:pos x="1" y="8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1" y="19"/>
                </a:cxn>
                <a:cxn ang="0">
                  <a:pos x="41" y="27"/>
                </a:cxn>
                <a:cxn ang="0">
                  <a:pos x="59" y="33"/>
                </a:cxn>
                <a:cxn ang="0">
                  <a:pos x="79" y="39"/>
                </a:cxn>
                <a:cxn ang="0">
                  <a:pos x="118" y="51"/>
                </a:cxn>
                <a:cxn ang="0">
                  <a:pos x="157" y="62"/>
                </a:cxn>
                <a:cxn ang="0">
                  <a:pos x="157" y="62"/>
                </a:cxn>
                <a:cxn ang="0">
                  <a:pos x="177" y="68"/>
                </a:cxn>
                <a:cxn ang="0">
                  <a:pos x="197" y="72"/>
                </a:cxn>
                <a:cxn ang="0">
                  <a:pos x="217" y="77"/>
                </a:cxn>
                <a:cxn ang="0">
                  <a:pos x="237" y="80"/>
                </a:cxn>
                <a:cxn ang="0">
                  <a:pos x="277" y="87"/>
                </a:cxn>
                <a:cxn ang="0">
                  <a:pos x="319" y="91"/>
                </a:cxn>
                <a:cxn ang="0">
                  <a:pos x="319" y="91"/>
                </a:cxn>
                <a:cxn ang="0">
                  <a:pos x="321" y="90"/>
                </a:cxn>
                <a:cxn ang="0">
                  <a:pos x="322" y="90"/>
                </a:cxn>
                <a:cxn ang="0">
                  <a:pos x="323" y="88"/>
                </a:cxn>
                <a:cxn ang="0">
                  <a:pos x="323" y="86"/>
                </a:cxn>
                <a:cxn ang="0">
                  <a:pos x="322" y="83"/>
                </a:cxn>
                <a:cxn ang="0">
                  <a:pos x="321" y="82"/>
                </a:cxn>
                <a:cxn ang="0">
                  <a:pos x="319" y="80"/>
                </a:cxn>
                <a:cxn ang="0">
                  <a:pos x="319" y="80"/>
                </a:cxn>
              </a:cxnLst>
              <a:rect l="0" t="0" r="r" b="b"/>
              <a:pathLst>
                <a:path w="323" h="91">
                  <a:moveTo>
                    <a:pt x="319" y="80"/>
                  </a:moveTo>
                  <a:lnTo>
                    <a:pt x="319" y="80"/>
                  </a:lnTo>
                  <a:lnTo>
                    <a:pt x="278" y="76"/>
                  </a:lnTo>
                  <a:lnTo>
                    <a:pt x="239" y="71"/>
                  </a:lnTo>
                  <a:lnTo>
                    <a:pt x="199" y="63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21" y="42"/>
                  </a:lnTo>
                  <a:lnTo>
                    <a:pt x="83" y="31"/>
                  </a:lnTo>
                  <a:lnTo>
                    <a:pt x="63" y="25"/>
                  </a:lnTo>
                  <a:lnTo>
                    <a:pt x="45" y="19"/>
                  </a:lnTo>
                  <a:lnTo>
                    <a:pt x="26" y="10"/>
                  </a:lnTo>
                  <a:lnTo>
                    <a:pt x="8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1" y="19"/>
                  </a:lnTo>
                  <a:lnTo>
                    <a:pt x="41" y="27"/>
                  </a:lnTo>
                  <a:lnTo>
                    <a:pt x="59" y="33"/>
                  </a:lnTo>
                  <a:lnTo>
                    <a:pt x="79" y="39"/>
                  </a:lnTo>
                  <a:lnTo>
                    <a:pt x="118" y="51"/>
                  </a:lnTo>
                  <a:lnTo>
                    <a:pt x="157" y="62"/>
                  </a:lnTo>
                  <a:lnTo>
                    <a:pt x="157" y="62"/>
                  </a:lnTo>
                  <a:lnTo>
                    <a:pt x="177" y="68"/>
                  </a:lnTo>
                  <a:lnTo>
                    <a:pt x="197" y="72"/>
                  </a:lnTo>
                  <a:lnTo>
                    <a:pt x="217" y="77"/>
                  </a:lnTo>
                  <a:lnTo>
                    <a:pt x="237" y="80"/>
                  </a:lnTo>
                  <a:lnTo>
                    <a:pt x="277" y="87"/>
                  </a:lnTo>
                  <a:lnTo>
                    <a:pt x="319" y="91"/>
                  </a:lnTo>
                  <a:lnTo>
                    <a:pt x="319" y="91"/>
                  </a:lnTo>
                  <a:lnTo>
                    <a:pt x="321" y="90"/>
                  </a:lnTo>
                  <a:lnTo>
                    <a:pt x="322" y="90"/>
                  </a:lnTo>
                  <a:lnTo>
                    <a:pt x="323" y="88"/>
                  </a:lnTo>
                  <a:lnTo>
                    <a:pt x="323" y="86"/>
                  </a:lnTo>
                  <a:lnTo>
                    <a:pt x="322" y="83"/>
                  </a:lnTo>
                  <a:lnTo>
                    <a:pt x="321" y="82"/>
                  </a:lnTo>
                  <a:lnTo>
                    <a:pt x="319" y="80"/>
                  </a:lnTo>
                  <a:lnTo>
                    <a:pt x="319" y="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9" name="Freeform 387"/>
            <p:cNvSpPr/>
            <p:nvPr/>
          </p:nvSpPr>
          <p:spPr bwMode="auto">
            <a:xfrm>
              <a:off x="4708525" y="3362325"/>
              <a:ext cx="158750" cy="50800"/>
            </a:xfrm>
            <a:custGeom>
              <a:avLst/>
              <a:gdLst/>
              <a:ahLst/>
              <a:cxnLst>
                <a:cxn ang="0">
                  <a:pos x="294" y="84"/>
                </a:cxn>
                <a:cxn ang="0">
                  <a:pos x="294" y="84"/>
                </a:cxn>
                <a:cxn ang="0">
                  <a:pos x="290" y="85"/>
                </a:cxn>
                <a:cxn ang="0">
                  <a:pos x="287" y="85"/>
                </a:cxn>
                <a:cxn ang="0">
                  <a:pos x="282" y="83"/>
                </a:cxn>
                <a:cxn ang="0">
                  <a:pos x="278" y="79"/>
                </a:cxn>
                <a:cxn ang="0">
                  <a:pos x="273" y="76"/>
                </a:cxn>
                <a:cxn ang="0">
                  <a:pos x="273" y="76"/>
                </a:cxn>
                <a:cxn ang="0">
                  <a:pos x="266" y="72"/>
                </a:cxn>
                <a:cxn ang="0">
                  <a:pos x="257" y="69"/>
                </a:cxn>
                <a:cxn ang="0">
                  <a:pos x="240" y="63"/>
                </a:cxn>
                <a:cxn ang="0">
                  <a:pos x="240" y="63"/>
                </a:cxn>
                <a:cxn ang="0">
                  <a:pos x="222" y="58"/>
                </a:cxn>
                <a:cxn ang="0">
                  <a:pos x="205" y="52"/>
                </a:cxn>
                <a:cxn ang="0">
                  <a:pos x="169" y="45"/>
                </a:cxn>
                <a:cxn ang="0">
                  <a:pos x="169" y="45"/>
                </a:cxn>
                <a:cxn ang="0">
                  <a:pos x="128" y="36"/>
                </a:cxn>
                <a:cxn ang="0">
                  <a:pos x="87" y="25"/>
                </a:cxn>
                <a:cxn ang="0">
                  <a:pos x="67" y="20"/>
                </a:cxn>
                <a:cxn ang="0">
                  <a:pos x="47" y="14"/>
                </a:cxn>
                <a:cxn ang="0">
                  <a:pos x="27" y="8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3" y="8"/>
                </a:cxn>
                <a:cxn ang="0">
                  <a:pos x="3" y="8"/>
                </a:cxn>
                <a:cxn ang="0">
                  <a:pos x="23" y="16"/>
                </a:cxn>
                <a:cxn ang="0">
                  <a:pos x="43" y="23"/>
                </a:cxn>
                <a:cxn ang="0">
                  <a:pos x="63" y="30"/>
                </a:cxn>
                <a:cxn ang="0">
                  <a:pos x="84" y="35"/>
                </a:cxn>
                <a:cxn ang="0">
                  <a:pos x="125" y="4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210" y="65"/>
                </a:cxn>
                <a:cxn ang="0">
                  <a:pos x="232" y="70"/>
                </a:cxn>
                <a:cxn ang="0">
                  <a:pos x="253" y="78"/>
                </a:cxn>
                <a:cxn ang="0">
                  <a:pos x="253" y="78"/>
                </a:cxn>
                <a:cxn ang="0">
                  <a:pos x="263" y="83"/>
                </a:cxn>
                <a:cxn ang="0">
                  <a:pos x="274" y="90"/>
                </a:cxn>
                <a:cxn ang="0">
                  <a:pos x="279" y="93"/>
                </a:cxn>
                <a:cxn ang="0">
                  <a:pos x="285" y="95"/>
                </a:cxn>
                <a:cxn ang="0">
                  <a:pos x="290" y="95"/>
                </a:cxn>
                <a:cxn ang="0">
                  <a:pos x="296" y="94"/>
                </a:cxn>
                <a:cxn ang="0">
                  <a:pos x="296" y="94"/>
                </a:cxn>
                <a:cxn ang="0">
                  <a:pos x="298" y="93"/>
                </a:cxn>
                <a:cxn ang="0">
                  <a:pos x="299" y="92"/>
                </a:cxn>
                <a:cxn ang="0">
                  <a:pos x="299" y="87"/>
                </a:cxn>
                <a:cxn ang="0">
                  <a:pos x="298" y="86"/>
                </a:cxn>
                <a:cxn ang="0">
                  <a:pos x="297" y="84"/>
                </a:cxn>
                <a:cxn ang="0">
                  <a:pos x="296" y="84"/>
                </a:cxn>
                <a:cxn ang="0">
                  <a:pos x="294" y="84"/>
                </a:cxn>
                <a:cxn ang="0">
                  <a:pos x="294" y="84"/>
                </a:cxn>
              </a:cxnLst>
              <a:rect l="0" t="0" r="r" b="b"/>
              <a:pathLst>
                <a:path w="299" h="95">
                  <a:moveTo>
                    <a:pt x="294" y="84"/>
                  </a:moveTo>
                  <a:lnTo>
                    <a:pt x="294" y="84"/>
                  </a:lnTo>
                  <a:lnTo>
                    <a:pt x="290" y="85"/>
                  </a:lnTo>
                  <a:lnTo>
                    <a:pt x="287" y="85"/>
                  </a:lnTo>
                  <a:lnTo>
                    <a:pt x="282" y="83"/>
                  </a:lnTo>
                  <a:lnTo>
                    <a:pt x="278" y="79"/>
                  </a:lnTo>
                  <a:lnTo>
                    <a:pt x="273" y="76"/>
                  </a:lnTo>
                  <a:lnTo>
                    <a:pt x="273" y="76"/>
                  </a:lnTo>
                  <a:lnTo>
                    <a:pt x="266" y="72"/>
                  </a:lnTo>
                  <a:lnTo>
                    <a:pt x="257" y="69"/>
                  </a:lnTo>
                  <a:lnTo>
                    <a:pt x="240" y="63"/>
                  </a:lnTo>
                  <a:lnTo>
                    <a:pt x="240" y="63"/>
                  </a:lnTo>
                  <a:lnTo>
                    <a:pt x="222" y="58"/>
                  </a:lnTo>
                  <a:lnTo>
                    <a:pt x="205" y="52"/>
                  </a:lnTo>
                  <a:lnTo>
                    <a:pt x="169" y="45"/>
                  </a:lnTo>
                  <a:lnTo>
                    <a:pt x="169" y="45"/>
                  </a:lnTo>
                  <a:lnTo>
                    <a:pt x="128" y="36"/>
                  </a:lnTo>
                  <a:lnTo>
                    <a:pt x="87" y="25"/>
                  </a:lnTo>
                  <a:lnTo>
                    <a:pt x="67" y="20"/>
                  </a:lnTo>
                  <a:lnTo>
                    <a:pt x="47" y="14"/>
                  </a:lnTo>
                  <a:lnTo>
                    <a:pt x="27" y="8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23" y="16"/>
                  </a:lnTo>
                  <a:lnTo>
                    <a:pt x="43" y="23"/>
                  </a:lnTo>
                  <a:lnTo>
                    <a:pt x="63" y="30"/>
                  </a:lnTo>
                  <a:lnTo>
                    <a:pt x="84" y="35"/>
                  </a:lnTo>
                  <a:lnTo>
                    <a:pt x="125" y="4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210" y="65"/>
                  </a:lnTo>
                  <a:lnTo>
                    <a:pt x="232" y="70"/>
                  </a:lnTo>
                  <a:lnTo>
                    <a:pt x="253" y="78"/>
                  </a:lnTo>
                  <a:lnTo>
                    <a:pt x="253" y="78"/>
                  </a:lnTo>
                  <a:lnTo>
                    <a:pt x="263" y="83"/>
                  </a:lnTo>
                  <a:lnTo>
                    <a:pt x="274" y="90"/>
                  </a:lnTo>
                  <a:lnTo>
                    <a:pt x="279" y="93"/>
                  </a:lnTo>
                  <a:lnTo>
                    <a:pt x="285" y="95"/>
                  </a:lnTo>
                  <a:lnTo>
                    <a:pt x="290" y="95"/>
                  </a:lnTo>
                  <a:lnTo>
                    <a:pt x="296" y="94"/>
                  </a:lnTo>
                  <a:lnTo>
                    <a:pt x="296" y="94"/>
                  </a:lnTo>
                  <a:lnTo>
                    <a:pt x="298" y="93"/>
                  </a:lnTo>
                  <a:lnTo>
                    <a:pt x="299" y="92"/>
                  </a:lnTo>
                  <a:lnTo>
                    <a:pt x="299" y="87"/>
                  </a:lnTo>
                  <a:lnTo>
                    <a:pt x="298" y="86"/>
                  </a:lnTo>
                  <a:lnTo>
                    <a:pt x="297" y="84"/>
                  </a:lnTo>
                  <a:lnTo>
                    <a:pt x="296" y="84"/>
                  </a:lnTo>
                  <a:lnTo>
                    <a:pt x="294" y="84"/>
                  </a:lnTo>
                  <a:lnTo>
                    <a:pt x="294" y="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0" name="Freeform 388"/>
            <p:cNvSpPr/>
            <p:nvPr/>
          </p:nvSpPr>
          <p:spPr bwMode="auto">
            <a:xfrm>
              <a:off x="4737100" y="3335338"/>
              <a:ext cx="131763" cy="30163"/>
            </a:xfrm>
            <a:custGeom>
              <a:avLst/>
              <a:gdLst/>
              <a:ahLst/>
              <a:cxnLst>
                <a:cxn ang="0">
                  <a:pos x="246" y="48"/>
                </a:cxn>
                <a:cxn ang="0">
                  <a:pos x="214" y="44"/>
                </a:cxn>
                <a:cxn ang="0">
                  <a:pos x="148" y="32"/>
                </a:cxn>
                <a:cxn ang="0">
                  <a:pos x="116" y="25"/>
                </a:cxn>
                <a:cxn ang="0">
                  <a:pos x="88" y="20"/>
                </a:cxn>
                <a:cxn ang="0">
                  <a:pos x="60" y="18"/>
                </a:cxn>
                <a:cxn ang="0">
                  <a:pos x="36" y="12"/>
                </a:cxn>
                <a:cxn ang="0">
                  <a:pos x="13" y="6"/>
                </a:cxn>
                <a:cxn ang="0">
                  <a:pos x="14" y="5"/>
                </a:cxn>
                <a:cxn ang="0">
                  <a:pos x="13" y="3"/>
                </a:cxn>
                <a:cxn ang="0">
                  <a:pos x="11" y="1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1" y="6"/>
                </a:cxn>
                <a:cxn ang="0">
                  <a:pos x="0" y="9"/>
                </a:cxn>
                <a:cxn ang="0">
                  <a:pos x="2" y="13"/>
                </a:cxn>
                <a:cxn ang="0">
                  <a:pos x="4" y="14"/>
                </a:cxn>
                <a:cxn ang="0">
                  <a:pos x="21" y="19"/>
                </a:cxn>
                <a:cxn ang="0">
                  <a:pos x="32" y="24"/>
                </a:cxn>
                <a:cxn ang="0">
                  <a:pos x="38" y="25"/>
                </a:cxn>
                <a:cxn ang="0">
                  <a:pos x="60" y="27"/>
                </a:cxn>
                <a:cxn ang="0">
                  <a:pos x="96" y="31"/>
                </a:cxn>
                <a:cxn ang="0">
                  <a:pos x="131" y="38"/>
                </a:cxn>
                <a:cxn ang="0">
                  <a:pos x="159" y="44"/>
                </a:cxn>
                <a:cxn ang="0">
                  <a:pos x="218" y="55"/>
                </a:cxn>
                <a:cxn ang="0">
                  <a:pos x="246" y="57"/>
                </a:cxn>
                <a:cxn ang="0">
                  <a:pos x="248" y="57"/>
                </a:cxn>
                <a:cxn ang="0">
                  <a:pos x="251" y="54"/>
                </a:cxn>
                <a:cxn ang="0">
                  <a:pos x="251" y="51"/>
                </a:cxn>
                <a:cxn ang="0">
                  <a:pos x="248" y="48"/>
                </a:cxn>
                <a:cxn ang="0">
                  <a:pos x="246" y="48"/>
                </a:cxn>
              </a:cxnLst>
              <a:rect l="0" t="0" r="r" b="b"/>
              <a:pathLst>
                <a:path w="251" h="57">
                  <a:moveTo>
                    <a:pt x="246" y="48"/>
                  </a:moveTo>
                  <a:lnTo>
                    <a:pt x="246" y="48"/>
                  </a:lnTo>
                  <a:lnTo>
                    <a:pt x="230" y="46"/>
                  </a:lnTo>
                  <a:lnTo>
                    <a:pt x="214" y="44"/>
                  </a:lnTo>
                  <a:lnTo>
                    <a:pt x="181" y="39"/>
                  </a:lnTo>
                  <a:lnTo>
                    <a:pt x="148" y="32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02" y="22"/>
                  </a:lnTo>
                  <a:lnTo>
                    <a:pt x="88" y="20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48" y="15"/>
                  </a:lnTo>
                  <a:lnTo>
                    <a:pt x="36" y="12"/>
                  </a:lnTo>
                  <a:lnTo>
                    <a:pt x="25" y="9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12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4" y="17"/>
                  </a:lnTo>
                  <a:lnTo>
                    <a:pt x="21" y="19"/>
                  </a:lnTo>
                  <a:lnTo>
                    <a:pt x="25" y="21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8" y="25"/>
                  </a:lnTo>
                  <a:lnTo>
                    <a:pt x="45" y="26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96" y="31"/>
                  </a:lnTo>
                  <a:lnTo>
                    <a:pt x="114" y="34"/>
                  </a:lnTo>
                  <a:lnTo>
                    <a:pt x="131" y="38"/>
                  </a:lnTo>
                  <a:lnTo>
                    <a:pt x="131" y="38"/>
                  </a:lnTo>
                  <a:lnTo>
                    <a:pt x="159" y="44"/>
                  </a:lnTo>
                  <a:lnTo>
                    <a:pt x="188" y="51"/>
                  </a:lnTo>
                  <a:lnTo>
                    <a:pt x="218" y="55"/>
                  </a:lnTo>
                  <a:lnTo>
                    <a:pt x="232" y="56"/>
                  </a:lnTo>
                  <a:lnTo>
                    <a:pt x="246" y="57"/>
                  </a:lnTo>
                  <a:lnTo>
                    <a:pt x="246" y="57"/>
                  </a:lnTo>
                  <a:lnTo>
                    <a:pt x="248" y="57"/>
                  </a:lnTo>
                  <a:lnTo>
                    <a:pt x="250" y="56"/>
                  </a:lnTo>
                  <a:lnTo>
                    <a:pt x="251" y="54"/>
                  </a:lnTo>
                  <a:lnTo>
                    <a:pt x="251" y="53"/>
                  </a:lnTo>
                  <a:lnTo>
                    <a:pt x="251" y="51"/>
                  </a:lnTo>
                  <a:lnTo>
                    <a:pt x="250" y="50"/>
                  </a:lnTo>
                  <a:lnTo>
                    <a:pt x="248" y="48"/>
                  </a:lnTo>
                  <a:lnTo>
                    <a:pt x="246" y="48"/>
                  </a:lnTo>
                  <a:lnTo>
                    <a:pt x="246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1" name="Freeform 389"/>
            <p:cNvSpPr/>
            <p:nvPr/>
          </p:nvSpPr>
          <p:spPr bwMode="auto">
            <a:xfrm>
              <a:off x="4838700" y="3271838"/>
              <a:ext cx="112713" cy="6350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1" y="8"/>
                </a:cxn>
                <a:cxn ang="0">
                  <a:pos x="3" y="9"/>
                </a:cxn>
                <a:cxn ang="0">
                  <a:pos x="5" y="11"/>
                </a:cxn>
                <a:cxn ang="0">
                  <a:pos x="209" y="11"/>
                </a:cxn>
                <a:cxn ang="0">
                  <a:pos x="209" y="11"/>
                </a:cxn>
                <a:cxn ang="0">
                  <a:pos x="211" y="9"/>
                </a:cxn>
                <a:cxn ang="0">
                  <a:pos x="212" y="8"/>
                </a:cxn>
                <a:cxn ang="0">
                  <a:pos x="213" y="7"/>
                </a:cxn>
                <a:cxn ang="0">
                  <a:pos x="213" y="5"/>
                </a:cxn>
                <a:cxn ang="0">
                  <a:pos x="213" y="3"/>
                </a:cxn>
                <a:cxn ang="0">
                  <a:pos x="212" y="2"/>
                </a:cxn>
                <a:cxn ang="0">
                  <a:pos x="211" y="1"/>
                </a:cxn>
                <a:cxn ang="0">
                  <a:pos x="209" y="0"/>
                </a:cxn>
                <a:cxn ang="0">
                  <a:pos x="209" y="0"/>
                </a:cxn>
              </a:cxnLst>
              <a:rect l="0" t="0" r="r" b="b"/>
              <a:pathLst>
                <a:path w="213" h="11">
                  <a:moveTo>
                    <a:pt x="209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11"/>
                  </a:lnTo>
                  <a:lnTo>
                    <a:pt x="209" y="11"/>
                  </a:lnTo>
                  <a:lnTo>
                    <a:pt x="209" y="11"/>
                  </a:lnTo>
                  <a:lnTo>
                    <a:pt x="211" y="9"/>
                  </a:lnTo>
                  <a:lnTo>
                    <a:pt x="212" y="8"/>
                  </a:lnTo>
                  <a:lnTo>
                    <a:pt x="213" y="7"/>
                  </a:lnTo>
                  <a:lnTo>
                    <a:pt x="213" y="5"/>
                  </a:lnTo>
                  <a:lnTo>
                    <a:pt x="213" y="3"/>
                  </a:lnTo>
                  <a:lnTo>
                    <a:pt x="212" y="2"/>
                  </a:lnTo>
                  <a:lnTo>
                    <a:pt x="211" y="1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2" name="Freeform 390"/>
            <p:cNvSpPr/>
            <p:nvPr/>
          </p:nvSpPr>
          <p:spPr bwMode="auto">
            <a:xfrm>
              <a:off x="4260850" y="3252788"/>
              <a:ext cx="73025" cy="128588"/>
            </a:xfrm>
            <a:custGeom>
              <a:avLst/>
              <a:gdLst/>
              <a:ahLst/>
              <a:cxnLst>
                <a:cxn ang="0">
                  <a:pos x="127" y="2"/>
                </a:cxn>
                <a:cxn ang="0">
                  <a:pos x="127" y="2"/>
                </a:cxn>
                <a:cxn ang="0">
                  <a:pos x="93" y="60"/>
                </a:cxn>
                <a:cxn ang="0">
                  <a:pos x="61" y="118"/>
                </a:cxn>
                <a:cxn ang="0">
                  <a:pos x="30" y="177"/>
                </a:cxn>
                <a:cxn ang="0">
                  <a:pos x="15" y="207"/>
                </a:cxn>
                <a:cxn ang="0">
                  <a:pos x="0" y="237"/>
                </a:cxn>
                <a:cxn ang="0">
                  <a:pos x="0" y="237"/>
                </a:cxn>
                <a:cxn ang="0">
                  <a:pos x="0" y="239"/>
                </a:cxn>
                <a:cxn ang="0">
                  <a:pos x="0" y="241"/>
                </a:cxn>
                <a:cxn ang="0">
                  <a:pos x="2" y="243"/>
                </a:cxn>
                <a:cxn ang="0">
                  <a:pos x="4" y="244"/>
                </a:cxn>
                <a:cxn ang="0">
                  <a:pos x="7" y="244"/>
                </a:cxn>
                <a:cxn ang="0">
                  <a:pos x="8" y="243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23" y="211"/>
                </a:cxn>
                <a:cxn ang="0">
                  <a:pos x="39" y="182"/>
                </a:cxn>
                <a:cxn ang="0">
                  <a:pos x="70" y="123"/>
                </a:cxn>
                <a:cxn ang="0">
                  <a:pos x="102" y="65"/>
                </a:cxn>
                <a:cxn ang="0">
                  <a:pos x="136" y="7"/>
                </a:cxn>
                <a:cxn ang="0">
                  <a:pos x="136" y="7"/>
                </a:cxn>
                <a:cxn ang="0">
                  <a:pos x="136" y="5"/>
                </a:cxn>
                <a:cxn ang="0">
                  <a:pos x="136" y="3"/>
                </a:cxn>
                <a:cxn ang="0">
                  <a:pos x="135" y="2"/>
                </a:cxn>
                <a:cxn ang="0">
                  <a:pos x="134" y="1"/>
                </a:cxn>
                <a:cxn ang="0">
                  <a:pos x="131" y="0"/>
                </a:cxn>
                <a:cxn ang="0">
                  <a:pos x="130" y="0"/>
                </a:cxn>
                <a:cxn ang="0">
                  <a:pos x="128" y="1"/>
                </a:cxn>
                <a:cxn ang="0">
                  <a:pos x="127" y="2"/>
                </a:cxn>
                <a:cxn ang="0">
                  <a:pos x="127" y="2"/>
                </a:cxn>
              </a:cxnLst>
              <a:rect l="0" t="0" r="r" b="b"/>
              <a:pathLst>
                <a:path w="136" h="244">
                  <a:moveTo>
                    <a:pt x="127" y="2"/>
                  </a:moveTo>
                  <a:lnTo>
                    <a:pt x="127" y="2"/>
                  </a:lnTo>
                  <a:lnTo>
                    <a:pt x="93" y="60"/>
                  </a:lnTo>
                  <a:lnTo>
                    <a:pt x="61" y="118"/>
                  </a:lnTo>
                  <a:lnTo>
                    <a:pt x="30" y="177"/>
                  </a:lnTo>
                  <a:lnTo>
                    <a:pt x="15" y="207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0" y="239"/>
                  </a:lnTo>
                  <a:lnTo>
                    <a:pt x="0" y="241"/>
                  </a:lnTo>
                  <a:lnTo>
                    <a:pt x="2" y="243"/>
                  </a:lnTo>
                  <a:lnTo>
                    <a:pt x="4" y="244"/>
                  </a:lnTo>
                  <a:lnTo>
                    <a:pt x="7" y="244"/>
                  </a:lnTo>
                  <a:lnTo>
                    <a:pt x="8" y="243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23" y="211"/>
                  </a:lnTo>
                  <a:lnTo>
                    <a:pt x="39" y="182"/>
                  </a:lnTo>
                  <a:lnTo>
                    <a:pt x="70" y="123"/>
                  </a:lnTo>
                  <a:lnTo>
                    <a:pt x="102" y="65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5"/>
                  </a:lnTo>
                  <a:lnTo>
                    <a:pt x="136" y="3"/>
                  </a:lnTo>
                  <a:lnTo>
                    <a:pt x="135" y="2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8" y="1"/>
                  </a:lnTo>
                  <a:lnTo>
                    <a:pt x="127" y="2"/>
                  </a:lnTo>
                  <a:lnTo>
                    <a:pt x="12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3" name="Freeform 391"/>
            <p:cNvSpPr/>
            <p:nvPr/>
          </p:nvSpPr>
          <p:spPr bwMode="auto">
            <a:xfrm>
              <a:off x="4311650" y="3292475"/>
              <a:ext cx="50800" cy="82550"/>
            </a:xfrm>
            <a:custGeom>
              <a:avLst/>
              <a:gdLst/>
              <a:ahLst/>
              <a:cxnLst>
                <a:cxn ang="0">
                  <a:pos x="90" y="3"/>
                </a:cxn>
                <a:cxn ang="0">
                  <a:pos x="90" y="3"/>
                </a:cxn>
                <a:cxn ang="0">
                  <a:pos x="45" y="75"/>
                </a:cxn>
                <a:cxn ang="0">
                  <a:pos x="23" y="111"/>
                </a:cxn>
                <a:cxn ang="0">
                  <a:pos x="1" y="148"/>
                </a:cxn>
                <a:cxn ang="0">
                  <a:pos x="1" y="148"/>
                </a:cxn>
                <a:cxn ang="0">
                  <a:pos x="0" y="150"/>
                </a:cxn>
                <a:cxn ang="0">
                  <a:pos x="1" y="151"/>
                </a:cxn>
                <a:cxn ang="0">
                  <a:pos x="2" y="153"/>
                </a:cxn>
                <a:cxn ang="0">
                  <a:pos x="3" y="154"/>
                </a:cxn>
                <a:cxn ang="0">
                  <a:pos x="4" y="154"/>
                </a:cxn>
                <a:cxn ang="0">
                  <a:pos x="6" y="154"/>
                </a:cxn>
                <a:cxn ang="0">
                  <a:pos x="9" y="154"/>
                </a:cxn>
                <a:cxn ang="0">
                  <a:pos x="10" y="152"/>
                </a:cxn>
                <a:cxn ang="0">
                  <a:pos x="10" y="152"/>
                </a:cxn>
                <a:cxn ang="0">
                  <a:pos x="31" y="116"/>
                </a:cxn>
                <a:cxn ang="0">
                  <a:pos x="53" y="80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8" y="6"/>
                </a:cxn>
                <a:cxn ang="0">
                  <a:pos x="98" y="4"/>
                </a:cxn>
                <a:cxn ang="0">
                  <a:pos x="97" y="3"/>
                </a:cxn>
                <a:cxn ang="0">
                  <a:pos x="96" y="0"/>
                </a:cxn>
                <a:cxn ang="0">
                  <a:pos x="94" y="0"/>
                </a:cxn>
                <a:cxn ang="0">
                  <a:pos x="93" y="0"/>
                </a:cxn>
                <a:cxn ang="0">
                  <a:pos x="91" y="0"/>
                </a:cxn>
                <a:cxn ang="0">
                  <a:pos x="90" y="3"/>
                </a:cxn>
                <a:cxn ang="0">
                  <a:pos x="90" y="3"/>
                </a:cxn>
              </a:cxnLst>
              <a:rect l="0" t="0" r="r" b="b"/>
              <a:pathLst>
                <a:path w="98" h="154">
                  <a:moveTo>
                    <a:pt x="90" y="3"/>
                  </a:moveTo>
                  <a:lnTo>
                    <a:pt x="90" y="3"/>
                  </a:lnTo>
                  <a:lnTo>
                    <a:pt x="45" y="75"/>
                  </a:lnTo>
                  <a:lnTo>
                    <a:pt x="23" y="111"/>
                  </a:lnTo>
                  <a:lnTo>
                    <a:pt x="1" y="148"/>
                  </a:lnTo>
                  <a:lnTo>
                    <a:pt x="1" y="148"/>
                  </a:lnTo>
                  <a:lnTo>
                    <a:pt x="0" y="150"/>
                  </a:lnTo>
                  <a:lnTo>
                    <a:pt x="1" y="151"/>
                  </a:lnTo>
                  <a:lnTo>
                    <a:pt x="2" y="153"/>
                  </a:lnTo>
                  <a:lnTo>
                    <a:pt x="3" y="154"/>
                  </a:lnTo>
                  <a:lnTo>
                    <a:pt x="4" y="154"/>
                  </a:lnTo>
                  <a:lnTo>
                    <a:pt x="6" y="154"/>
                  </a:lnTo>
                  <a:lnTo>
                    <a:pt x="9" y="154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31" y="116"/>
                  </a:lnTo>
                  <a:lnTo>
                    <a:pt x="53" y="80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6"/>
                  </a:lnTo>
                  <a:lnTo>
                    <a:pt x="98" y="4"/>
                  </a:lnTo>
                  <a:lnTo>
                    <a:pt x="97" y="3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93" y="0"/>
                  </a:lnTo>
                  <a:lnTo>
                    <a:pt x="91" y="0"/>
                  </a:lnTo>
                  <a:lnTo>
                    <a:pt x="90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4" name="Freeform 392"/>
            <p:cNvSpPr/>
            <p:nvPr/>
          </p:nvSpPr>
          <p:spPr bwMode="auto">
            <a:xfrm>
              <a:off x="4529138" y="3536950"/>
              <a:ext cx="41275" cy="85725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71" y="3"/>
                </a:cxn>
                <a:cxn ang="0">
                  <a:pos x="52" y="40"/>
                </a:cxn>
                <a:cxn ang="0">
                  <a:pos x="33" y="79"/>
                </a:cxn>
                <a:cxn ang="0">
                  <a:pos x="17" y="11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0" y="158"/>
                </a:cxn>
                <a:cxn ang="0">
                  <a:pos x="1" y="159"/>
                </a:cxn>
                <a:cxn ang="0">
                  <a:pos x="2" y="160"/>
                </a:cxn>
                <a:cxn ang="0">
                  <a:pos x="3" y="161"/>
                </a:cxn>
                <a:cxn ang="0">
                  <a:pos x="8" y="161"/>
                </a:cxn>
                <a:cxn ang="0">
                  <a:pos x="9" y="160"/>
                </a:cxn>
                <a:cxn ang="0">
                  <a:pos x="10" y="158"/>
                </a:cxn>
                <a:cxn ang="0">
                  <a:pos x="10" y="158"/>
                </a:cxn>
                <a:cxn ang="0">
                  <a:pos x="25" y="120"/>
                </a:cxn>
                <a:cxn ang="0">
                  <a:pos x="43" y="82"/>
                </a:cxn>
                <a:cxn ang="0">
                  <a:pos x="60" y="45"/>
                </a:cxn>
                <a:cxn ang="0">
                  <a:pos x="79" y="7"/>
                </a:cxn>
                <a:cxn ang="0">
                  <a:pos x="79" y="7"/>
                </a:cxn>
                <a:cxn ang="0">
                  <a:pos x="80" y="5"/>
                </a:cxn>
                <a:cxn ang="0">
                  <a:pos x="79" y="4"/>
                </a:cxn>
                <a:cxn ang="0">
                  <a:pos x="78" y="2"/>
                </a:cxn>
                <a:cxn ang="0">
                  <a:pos x="77" y="1"/>
                </a:cxn>
                <a:cxn ang="0">
                  <a:pos x="76" y="0"/>
                </a:cxn>
                <a:cxn ang="0">
                  <a:pos x="74" y="0"/>
                </a:cxn>
                <a:cxn ang="0">
                  <a:pos x="72" y="1"/>
                </a:cxn>
                <a:cxn ang="0">
                  <a:pos x="71" y="3"/>
                </a:cxn>
                <a:cxn ang="0">
                  <a:pos x="71" y="3"/>
                </a:cxn>
              </a:cxnLst>
              <a:rect l="0" t="0" r="r" b="b"/>
              <a:pathLst>
                <a:path w="80" h="161">
                  <a:moveTo>
                    <a:pt x="71" y="3"/>
                  </a:moveTo>
                  <a:lnTo>
                    <a:pt x="71" y="3"/>
                  </a:lnTo>
                  <a:lnTo>
                    <a:pt x="52" y="40"/>
                  </a:lnTo>
                  <a:lnTo>
                    <a:pt x="33" y="79"/>
                  </a:lnTo>
                  <a:lnTo>
                    <a:pt x="17" y="11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1" y="159"/>
                  </a:lnTo>
                  <a:lnTo>
                    <a:pt x="2" y="160"/>
                  </a:lnTo>
                  <a:lnTo>
                    <a:pt x="3" y="161"/>
                  </a:lnTo>
                  <a:lnTo>
                    <a:pt x="8" y="161"/>
                  </a:lnTo>
                  <a:lnTo>
                    <a:pt x="9" y="160"/>
                  </a:lnTo>
                  <a:lnTo>
                    <a:pt x="10" y="158"/>
                  </a:lnTo>
                  <a:lnTo>
                    <a:pt x="10" y="158"/>
                  </a:lnTo>
                  <a:lnTo>
                    <a:pt x="25" y="120"/>
                  </a:lnTo>
                  <a:lnTo>
                    <a:pt x="43" y="82"/>
                  </a:lnTo>
                  <a:lnTo>
                    <a:pt x="60" y="45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80" y="5"/>
                  </a:lnTo>
                  <a:lnTo>
                    <a:pt x="79" y="4"/>
                  </a:lnTo>
                  <a:lnTo>
                    <a:pt x="78" y="2"/>
                  </a:lnTo>
                  <a:lnTo>
                    <a:pt x="77" y="1"/>
                  </a:lnTo>
                  <a:lnTo>
                    <a:pt x="76" y="0"/>
                  </a:lnTo>
                  <a:lnTo>
                    <a:pt x="74" y="0"/>
                  </a:lnTo>
                  <a:lnTo>
                    <a:pt x="72" y="1"/>
                  </a:lnTo>
                  <a:lnTo>
                    <a:pt x="71" y="3"/>
                  </a:lnTo>
                  <a:lnTo>
                    <a:pt x="7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5" name="Freeform 393"/>
            <p:cNvSpPr/>
            <p:nvPr/>
          </p:nvSpPr>
          <p:spPr bwMode="auto">
            <a:xfrm>
              <a:off x="4592638" y="3511550"/>
              <a:ext cx="31750" cy="57150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51" y="4"/>
                </a:cxn>
                <a:cxn ang="0">
                  <a:pos x="50" y="10"/>
                </a:cxn>
                <a:cxn ang="0">
                  <a:pos x="49" y="17"/>
                </a:cxn>
                <a:cxn ang="0">
                  <a:pos x="43" y="30"/>
                </a:cxn>
                <a:cxn ang="0">
                  <a:pos x="29" y="53"/>
                </a:cxn>
                <a:cxn ang="0">
                  <a:pos x="29" y="53"/>
                </a:cxn>
                <a:cxn ang="0">
                  <a:pos x="16" y="78"/>
                </a:cxn>
                <a:cxn ang="0">
                  <a:pos x="1" y="103"/>
                </a:cxn>
                <a:cxn ang="0">
                  <a:pos x="1" y="103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1" y="108"/>
                </a:cxn>
                <a:cxn ang="0">
                  <a:pos x="3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8" y="109"/>
                </a:cxn>
                <a:cxn ang="0">
                  <a:pos x="10" y="107"/>
                </a:cxn>
                <a:cxn ang="0">
                  <a:pos x="10" y="107"/>
                </a:cxn>
                <a:cxn ang="0">
                  <a:pos x="18" y="94"/>
                </a:cxn>
                <a:cxn ang="0">
                  <a:pos x="26" y="80"/>
                </a:cxn>
                <a:cxn ang="0">
                  <a:pos x="41" y="51"/>
                </a:cxn>
                <a:cxn ang="0">
                  <a:pos x="41" y="51"/>
                </a:cxn>
                <a:cxn ang="0">
                  <a:pos x="53" y="29"/>
                </a:cxn>
                <a:cxn ang="0">
                  <a:pos x="58" y="17"/>
                </a:cxn>
                <a:cxn ang="0">
                  <a:pos x="60" y="11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0" y="2"/>
                </a:cxn>
                <a:cxn ang="0">
                  <a:pos x="60" y="1"/>
                </a:cxn>
                <a:cxn ang="0">
                  <a:pos x="58" y="0"/>
                </a:cxn>
                <a:cxn ang="0">
                  <a:pos x="56" y="0"/>
                </a:cxn>
                <a:cxn ang="0">
                  <a:pos x="53" y="1"/>
                </a:cxn>
                <a:cxn ang="0">
                  <a:pos x="52" y="2"/>
                </a:cxn>
                <a:cxn ang="0">
                  <a:pos x="51" y="4"/>
                </a:cxn>
                <a:cxn ang="0">
                  <a:pos x="51" y="4"/>
                </a:cxn>
              </a:cxnLst>
              <a:rect l="0" t="0" r="r" b="b"/>
              <a:pathLst>
                <a:path w="61" h="109">
                  <a:moveTo>
                    <a:pt x="51" y="4"/>
                  </a:moveTo>
                  <a:lnTo>
                    <a:pt x="51" y="4"/>
                  </a:lnTo>
                  <a:lnTo>
                    <a:pt x="50" y="10"/>
                  </a:lnTo>
                  <a:lnTo>
                    <a:pt x="49" y="17"/>
                  </a:lnTo>
                  <a:lnTo>
                    <a:pt x="43" y="30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16" y="78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1" y="108"/>
                  </a:lnTo>
                  <a:lnTo>
                    <a:pt x="3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8" y="109"/>
                  </a:lnTo>
                  <a:lnTo>
                    <a:pt x="10" y="107"/>
                  </a:lnTo>
                  <a:lnTo>
                    <a:pt x="10" y="107"/>
                  </a:lnTo>
                  <a:lnTo>
                    <a:pt x="18" y="94"/>
                  </a:lnTo>
                  <a:lnTo>
                    <a:pt x="26" y="80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53" y="29"/>
                  </a:lnTo>
                  <a:lnTo>
                    <a:pt x="58" y="17"/>
                  </a:lnTo>
                  <a:lnTo>
                    <a:pt x="60" y="11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0" y="2"/>
                  </a:lnTo>
                  <a:lnTo>
                    <a:pt x="60" y="1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2" y="2"/>
                  </a:lnTo>
                  <a:lnTo>
                    <a:pt x="51" y="4"/>
                  </a:lnTo>
                  <a:lnTo>
                    <a:pt x="5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6" name="Freeform 394"/>
            <p:cNvSpPr/>
            <p:nvPr/>
          </p:nvSpPr>
          <p:spPr bwMode="auto">
            <a:xfrm>
              <a:off x="4638675" y="3521075"/>
              <a:ext cx="22225" cy="5080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31" y="17"/>
                </a:cxn>
                <a:cxn ang="0">
                  <a:pos x="28" y="28"/>
                </a:cxn>
                <a:cxn ang="0">
                  <a:pos x="25" y="38"/>
                </a:cxn>
                <a:cxn ang="0">
                  <a:pos x="20" y="50"/>
                </a:cxn>
                <a:cxn ang="0">
                  <a:pos x="10" y="70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7" y="97"/>
                </a:cxn>
                <a:cxn ang="0">
                  <a:pos x="8" y="96"/>
                </a:cxn>
                <a:cxn ang="0">
                  <a:pos x="9" y="94"/>
                </a:cxn>
                <a:cxn ang="0">
                  <a:pos x="9" y="94"/>
                </a:cxn>
                <a:cxn ang="0">
                  <a:pos x="20" y="72"/>
                </a:cxn>
                <a:cxn ang="0">
                  <a:pos x="30" y="51"/>
                </a:cxn>
                <a:cxn ang="0">
                  <a:pos x="34" y="39"/>
                </a:cxn>
                <a:cxn ang="0">
                  <a:pos x="37" y="28"/>
                </a:cxn>
                <a:cxn ang="0">
                  <a:pos x="40" y="17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7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97">
                  <a:moveTo>
                    <a:pt x="32" y="4"/>
                  </a:moveTo>
                  <a:lnTo>
                    <a:pt x="32" y="4"/>
                  </a:lnTo>
                  <a:lnTo>
                    <a:pt x="31" y="17"/>
                  </a:lnTo>
                  <a:lnTo>
                    <a:pt x="28" y="28"/>
                  </a:lnTo>
                  <a:lnTo>
                    <a:pt x="25" y="38"/>
                  </a:lnTo>
                  <a:lnTo>
                    <a:pt x="20" y="50"/>
                  </a:lnTo>
                  <a:lnTo>
                    <a:pt x="10" y="7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7" y="97"/>
                  </a:lnTo>
                  <a:lnTo>
                    <a:pt x="8" y="96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20" y="72"/>
                  </a:lnTo>
                  <a:lnTo>
                    <a:pt x="30" y="51"/>
                  </a:lnTo>
                  <a:lnTo>
                    <a:pt x="34" y="39"/>
                  </a:lnTo>
                  <a:lnTo>
                    <a:pt x="37" y="28"/>
                  </a:lnTo>
                  <a:lnTo>
                    <a:pt x="40" y="17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7" name="Freeform 395"/>
            <p:cNvSpPr/>
            <p:nvPr/>
          </p:nvSpPr>
          <p:spPr bwMode="auto">
            <a:xfrm>
              <a:off x="4719638" y="3544888"/>
              <a:ext cx="55563" cy="80963"/>
            </a:xfrm>
            <a:custGeom>
              <a:avLst/>
              <a:gdLst/>
              <a:ahLst/>
              <a:cxnLst>
                <a:cxn ang="0">
                  <a:pos x="96" y="1"/>
                </a:cxn>
                <a:cxn ang="0">
                  <a:pos x="96" y="1"/>
                </a:cxn>
                <a:cxn ang="0">
                  <a:pos x="81" y="16"/>
                </a:cxn>
                <a:cxn ang="0">
                  <a:pos x="68" y="32"/>
                </a:cxn>
                <a:cxn ang="0">
                  <a:pos x="42" y="65"/>
                </a:cxn>
                <a:cxn ang="0">
                  <a:pos x="42" y="65"/>
                </a:cxn>
                <a:cxn ang="0">
                  <a:pos x="35" y="74"/>
                </a:cxn>
                <a:cxn ang="0">
                  <a:pos x="30" y="84"/>
                </a:cxn>
                <a:cxn ang="0">
                  <a:pos x="20" y="105"/>
                </a:cxn>
                <a:cxn ang="0">
                  <a:pos x="10" y="126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0" y="149"/>
                </a:cxn>
                <a:cxn ang="0">
                  <a:pos x="1" y="150"/>
                </a:cxn>
                <a:cxn ang="0">
                  <a:pos x="1" y="152"/>
                </a:cxn>
                <a:cxn ang="0">
                  <a:pos x="3" y="154"/>
                </a:cxn>
                <a:cxn ang="0">
                  <a:pos x="4" y="155"/>
                </a:cxn>
                <a:cxn ang="0">
                  <a:pos x="6" y="155"/>
                </a:cxn>
                <a:cxn ang="0">
                  <a:pos x="7" y="154"/>
                </a:cxn>
                <a:cxn ang="0">
                  <a:pos x="9" y="151"/>
                </a:cxn>
                <a:cxn ang="0">
                  <a:pos x="9" y="151"/>
                </a:cxn>
                <a:cxn ang="0">
                  <a:pos x="17" y="133"/>
                </a:cxn>
                <a:cxn ang="0">
                  <a:pos x="26" y="113"/>
                </a:cxn>
                <a:cxn ang="0">
                  <a:pos x="34" y="94"/>
                </a:cxn>
                <a:cxn ang="0">
                  <a:pos x="39" y="84"/>
                </a:cxn>
                <a:cxn ang="0">
                  <a:pos x="45" y="76"/>
                </a:cxn>
                <a:cxn ang="0">
                  <a:pos x="45" y="76"/>
                </a:cxn>
                <a:cxn ang="0">
                  <a:pos x="59" y="58"/>
                </a:cxn>
                <a:cxn ang="0">
                  <a:pos x="73" y="41"/>
                </a:cxn>
                <a:cxn ang="0">
                  <a:pos x="88" y="23"/>
                </a:cxn>
                <a:cxn ang="0">
                  <a:pos x="103" y="7"/>
                </a:cxn>
                <a:cxn ang="0">
                  <a:pos x="103" y="7"/>
                </a:cxn>
                <a:cxn ang="0">
                  <a:pos x="104" y="6"/>
                </a:cxn>
                <a:cxn ang="0">
                  <a:pos x="104" y="4"/>
                </a:cxn>
                <a:cxn ang="0">
                  <a:pos x="104" y="2"/>
                </a:cxn>
                <a:cxn ang="0">
                  <a:pos x="103" y="1"/>
                </a:cxn>
                <a:cxn ang="0">
                  <a:pos x="101" y="0"/>
                </a:cxn>
                <a:cxn ang="0">
                  <a:pos x="100" y="0"/>
                </a:cxn>
                <a:cxn ang="0">
                  <a:pos x="98" y="0"/>
                </a:cxn>
                <a:cxn ang="0">
                  <a:pos x="96" y="1"/>
                </a:cxn>
                <a:cxn ang="0">
                  <a:pos x="96" y="1"/>
                </a:cxn>
              </a:cxnLst>
              <a:rect l="0" t="0" r="r" b="b"/>
              <a:pathLst>
                <a:path w="104" h="155">
                  <a:moveTo>
                    <a:pt x="96" y="1"/>
                  </a:moveTo>
                  <a:lnTo>
                    <a:pt x="96" y="1"/>
                  </a:lnTo>
                  <a:lnTo>
                    <a:pt x="81" y="16"/>
                  </a:lnTo>
                  <a:lnTo>
                    <a:pt x="68" y="32"/>
                  </a:lnTo>
                  <a:lnTo>
                    <a:pt x="42" y="65"/>
                  </a:lnTo>
                  <a:lnTo>
                    <a:pt x="42" y="65"/>
                  </a:lnTo>
                  <a:lnTo>
                    <a:pt x="35" y="74"/>
                  </a:lnTo>
                  <a:lnTo>
                    <a:pt x="30" y="84"/>
                  </a:lnTo>
                  <a:lnTo>
                    <a:pt x="20" y="105"/>
                  </a:lnTo>
                  <a:lnTo>
                    <a:pt x="10" y="126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0" y="149"/>
                  </a:lnTo>
                  <a:lnTo>
                    <a:pt x="1" y="150"/>
                  </a:lnTo>
                  <a:lnTo>
                    <a:pt x="1" y="152"/>
                  </a:lnTo>
                  <a:lnTo>
                    <a:pt x="3" y="154"/>
                  </a:lnTo>
                  <a:lnTo>
                    <a:pt x="4" y="155"/>
                  </a:lnTo>
                  <a:lnTo>
                    <a:pt x="6" y="155"/>
                  </a:lnTo>
                  <a:lnTo>
                    <a:pt x="7" y="154"/>
                  </a:lnTo>
                  <a:lnTo>
                    <a:pt x="9" y="151"/>
                  </a:lnTo>
                  <a:lnTo>
                    <a:pt x="9" y="151"/>
                  </a:lnTo>
                  <a:lnTo>
                    <a:pt x="17" y="133"/>
                  </a:lnTo>
                  <a:lnTo>
                    <a:pt x="26" y="113"/>
                  </a:lnTo>
                  <a:lnTo>
                    <a:pt x="34" y="94"/>
                  </a:lnTo>
                  <a:lnTo>
                    <a:pt x="39" y="84"/>
                  </a:lnTo>
                  <a:lnTo>
                    <a:pt x="45" y="76"/>
                  </a:lnTo>
                  <a:lnTo>
                    <a:pt x="45" y="76"/>
                  </a:lnTo>
                  <a:lnTo>
                    <a:pt x="59" y="58"/>
                  </a:lnTo>
                  <a:lnTo>
                    <a:pt x="73" y="41"/>
                  </a:lnTo>
                  <a:lnTo>
                    <a:pt x="88" y="23"/>
                  </a:lnTo>
                  <a:lnTo>
                    <a:pt x="103" y="7"/>
                  </a:lnTo>
                  <a:lnTo>
                    <a:pt x="103" y="7"/>
                  </a:lnTo>
                  <a:lnTo>
                    <a:pt x="104" y="6"/>
                  </a:lnTo>
                  <a:lnTo>
                    <a:pt x="104" y="4"/>
                  </a:lnTo>
                  <a:lnTo>
                    <a:pt x="104" y="2"/>
                  </a:lnTo>
                  <a:lnTo>
                    <a:pt x="103" y="1"/>
                  </a:lnTo>
                  <a:lnTo>
                    <a:pt x="101" y="0"/>
                  </a:lnTo>
                  <a:lnTo>
                    <a:pt x="100" y="0"/>
                  </a:lnTo>
                  <a:lnTo>
                    <a:pt x="98" y="0"/>
                  </a:lnTo>
                  <a:lnTo>
                    <a:pt x="96" y="1"/>
                  </a:lnTo>
                  <a:lnTo>
                    <a:pt x="9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8" name="Freeform 396"/>
            <p:cNvSpPr/>
            <p:nvPr/>
          </p:nvSpPr>
          <p:spPr bwMode="auto">
            <a:xfrm>
              <a:off x="4219575" y="3103563"/>
              <a:ext cx="604838" cy="708025"/>
            </a:xfrm>
            <a:custGeom>
              <a:avLst/>
              <a:gdLst/>
              <a:ahLst/>
              <a:cxnLst>
                <a:cxn ang="0">
                  <a:pos x="691" y="1338"/>
                </a:cxn>
                <a:cxn ang="0">
                  <a:pos x="661" y="1332"/>
                </a:cxn>
                <a:cxn ang="0">
                  <a:pos x="581" y="1332"/>
                </a:cxn>
                <a:cxn ang="0">
                  <a:pos x="509" y="1331"/>
                </a:cxn>
                <a:cxn ang="0">
                  <a:pos x="487" y="1329"/>
                </a:cxn>
                <a:cxn ang="0">
                  <a:pos x="346" y="1332"/>
                </a:cxn>
                <a:cxn ang="0">
                  <a:pos x="227" y="1324"/>
                </a:cxn>
                <a:cxn ang="0">
                  <a:pos x="107" y="1276"/>
                </a:cxn>
                <a:cxn ang="0">
                  <a:pos x="26" y="1174"/>
                </a:cxn>
                <a:cxn ang="0">
                  <a:pos x="14" y="1125"/>
                </a:cxn>
                <a:cxn ang="0">
                  <a:pos x="14" y="1040"/>
                </a:cxn>
                <a:cxn ang="0">
                  <a:pos x="11" y="848"/>
                </a:cxn>
                <a:cxn ang="0">
                  <a:pos x="5" y="639"/>
                </a:cxn>
                <a:cxn ang="0">
                  <a:pos x="0" y="262"/>
                </a:cxn>
                <a:cxn ang="0">
                  <a:pos x="4" y="169"/>
                </a:cxn>
                <a:cxn ang="0">
                  <a:pos x="43" y="68"/>
                </a:cxn>
                <a:cxn ang="0">
                  <a:pos x="174" y="11"/>
                </a:cxn>
                <a:cxn ang="0">
                  <a:pos x="398" y="2"/>
                </a:cxn>
                <a:cxn ang="0">
                  <a:pos x="580" y="8"/>
                </a:cxn>
                <a:cxn ang="0">
                  <a:pos x="893" y="18"/>
                </a:cxn>
                <a:cxn ang="0">
                  <a:pos x="1050" y="43"/>
                </a:cxn>
                <a:cxn ang="0">
                  <a:pos x="1101" y="104"/>
                </a:cxn>
                <a:cxn ang="0">
                  <a:pos x="1104" y="157"/>
                </a:cxn>
                <a:cxn ang="0">
                  <a:pos x="1081" y="159"/>
                </a:cxn>
                <a:cxn ang="0">
                  <a:pos x="1069" y="123"/>
                </a:cxn>
                <a:cxn ang="0">
                  <a:pos x="1017" y="66"/>
                </a:cxn>
                <a:cxn ang="0">
                  <a:pos x="935" y="54"/>
                </a:cxn>
                <a:cxn ang="0">
                  <a:pos x="613" y="49"/>
                </a:cxn>
                <a:cxn ang="0">
                  <a:pos x="445" y="38"/>
                </a:cxn>
                <a:cxn ang="0">
                  <a:pos x="247" y="35"/>
                </a:cxn>
                <a:cxn ang="0">
                  <a:pos x="128" y="61"/>
                </a:cxn>
                <a:cxn ang="0">
                  <a:pos x="59" y="111"/>
                </a:cxn>
                <a:cxn ang="0">
                  <a:pos x="41" y="193"/>
                </a:cxn>
                <a:cxn ang="0">
                  <a:pos x="35" y="262"/>
                </a:cxn>
                <a:cxn ang="0">
                  <a:pos x="39" y="299"/>
                </a:cxn>
                <a:cxn ang="0">
                  <a:pos x="45" y="732"/>
                </a:cxn>
                <a:cxn ang="0">
                  <a:pos x="50" y="996"/>
                </a:cxn>
                <a:cxn ang="0">
                  <a:pos x="49" y="1106"/>
                </a:cxn>
                <a:cxn ang="0">
                  <a:pos x="52" y="1136"/>
                </a:cxn>
                <a:cxn ang="0">
                  <a:pos x="85" y="1207"/>
                </a:cxn>
                <a:cxn ang="0">
                  <a:pos x="189" y="1281"/>
                </a:cxn>
                <a:cxn ang="0">
                  <a:pos x="259" y="1287"/>
                </a:cxn>
                <a:cxn ang="0">
                  <a:pos x="384" y="1298"/>
                </a:cxn>
                <a:cxn ang="0">
                  <a:pos x="466" y="1292"/>
                </a:cxn>
                <a:cxn ang="0">
                  <a:pos x="602" y="1297"/>
                </a:cxn>
                <a:cxn ang="0">
                  <a:pos x="682" y="1297"/>
                </a:cxn>
                <a:cxn ang="0">
                  <a:pos x="713" y="1294"/>
                </a:cxn>
                <a:cxn ang="0">
                  <a:pos x="781" y="1271"/>
                </a:cxn>
                <a:cxn ang="0">
                  <a:pos x="969" y="1143"/>
                </a:cxn>
                <a:cxn ang="0">
                  <a:pos x="1093" y="1056"/>
                </a:cxn>
                <a:cxn ang="0">
                  <a:pos x="1108" y="1031"/>
                </a:cxn>
                <a:cxn ang="0">
                  <a:pos x="1096" y="668"/>
                </a:cxn>
                <a:cxn ang="0">
                  <a:pos x="1112" y="658"/>
                </a:cxn>
                <a:cxn ang="0">
                  <a:pos x="1132" y="676"/>
                </a:cxn>
                <a:cxn ang="0">
                  <a:pos x="1135" y="1062"/>
                </a:cxn>
                <a:cxn ang="0">
                  <a:pos x="1074" y="1111"/>
                </a:cxn>
                <a:cxn ang="0">
                  <a:pos x="931" y="1212"/>
                </a:cxn>
                <a:cxn ang="0">
                  <a:pos x="765" y="1319"/>
                </a:cxn>
                <a:cxn ang="0">
                  <a:pos x="719" y="1332"/>
                </a:cxn>
              </a:cxnLst>
              <a:rect l="0" t="0" r="r" b="b"/>
              <a:pathLst>
                <a:path w="1145" h="1338">
                  <a:moveTo>
                    <a:pt x="707" y="1338"/>
                  </a:moveTo>
                  <a:lnTo>
                    <a:pt x="707" y="1338"/>
                  </a:lnTo>
                  <a:lnTo>
                    <a:pt x="703" y="1338"/>
                  </a:lnTo>
                  <a:lnTo>
                    <a:pt x="700" y="1337"/>
                  </a:lnTo>
                  <a:lnTo>
                    <a:pt x="698" y="1336"/>
                  </a:lnTo>
                  <a:lnTo>
                    <a:pt x="696" y="1337"/>
                  </a:lnTo>
                  <a:lnTo>
                    <a:pt x="696" y="1337"/>
                  </a:lnTo>
                  <a:lnTo>
                    <a:pt x="691" y="1338"/>
                  </a:lnTo>
                  <a:lnTo>
                    <a:pt x="691" y="1338"/>
                  </a:lnTo>
                  <a:lnTo>
                    <a:pt x="685" y="1337"/>
                  </a:lnTo>
                  <a:lnTo>
                    <a:pt x="678" y="1333"/>
                  </a:lnTo>
                  <a:lnTo>
                    <a:pt x="678" y="1333"/>
                  </a:lnTo>
                  <a:lnTo>
                    <a:pt x="675" y="1332"/>
                  </a:lnTo>
                  <a:lnTo>
                    <a:pt x="671" y="1332"/>
                  </a:lnTo>
                  <a:lnTo>
                    <a:pt x="671" y="1332"/>
                  </a:lnTo>
                  <a:lnTo>
                    <a:pt x="661" y="1332"/>
                  </a:lnTo>
                  <a:lnTo>
                    <a:pt x="648" y="1333"/>
                  </a:lnTo>
                  <a:lnTo>
                    <a:pt x="648" y="1333"/>
                  </a:lnTo>
                  <a:lnTo>
                    <a:pt x="638" y="1334"/>
                  </a:lnTo>
                  <a:lnTo>
                    <a:pt x="638" y="1334"/>
                  </a:lnTo>
                  <a:lnTo>
                    <a:pt x="615" y="1334"/>
                  </a:lnTo>
                  <a:lnTo>
                    <a:pt x="615" y="1334"/>
                  </a:lnTo>
                  <a:lnTo>
                    <a:pt x="600" y="1334"/>
                  </a:lnTo>
                  <a:lnTo>
                    <a:pt x="581" y="1332"/>
                  </a:lnTo>
                  <a:lnTo>
                    <a:pt x="581" y="1332"/>
                  </a:lnTo>
                  <a:lnTo>
                    <a:pt x="569" y="1331"/>
                  </a:lnTo>
                  <a:lnTo>
                    <a:pt x="554" y="1329"/>
                  </a:lnTo>
                  <a:lnTo>
                    <a:pt x="554" y="1329"/>
                  </a:lnTo>
                  <a:lnTo>
                    <a:pt x="534" y="1331"/>
                  </a:lnTo>
                  <a:lnTo>
                    <a:pt x="534" y="1331"/>
                  </a:lnTo>
                  <a:lnTo>
                    <a:pt x="513" y="1331"/>
                  </a:lnTo>
                  <a:lnTo>
                    <a:pt x="509" y="1331"/>
                  </a:lnTo>
                  <a:lnTo>
                    <a:pt x="509" y="1331"/>
                  </a:lnTo>
                  <a:lnTo>
                    <a:pt x="503" y="1329"/>
                  </a:lnTo>
                  <a:lnTo>
                    <a:pt x="496" y="1328"/>
                  </a:lnTo>
                  <a:lnTo>
                    <a:pt x="495" y="1327"/>
                  </a:lnTo>
                  <a:lnTo>
                    <a:pt x="492" y="1328"/>
                  </a:lnTo>
                  <a:lnTo>
                    <a:pt x="492" y="1328"/>
                  </a:lnTo>
                  <a:lnTo>
                    <a:pt x="487" y="1329"/>
                  </a:lnTo>
                  <a:lnTo>
                    <a:pt x="487" y="1329"/>
                  </a:lnTo>
                  <a:lnTo>
                    <a:pt x="461" y="1329"/>
                  </a:lnTo>
                  <a:lnTo>
                    <a:pt x="436" y="1332"/>
                  </a:lnTo>
                  <a:lnTo>
                    <a:pt x="436" y="1332"/>
                  </a:lnTo>
                  <a:lnTo>
                    <a:pt x="410" y="1333"/>
                  </a:lnTo>
                  <a:lnTo>
                    <a:pt x="384" y="1334"/>
                  </a:lnTo>
                  <a:lnTo>
                    <a:pt x="384" y="1334"/>
                  </a:lnTo>
                  <a:lnTo>
                    <a:pt x="364" y="1333"/>
                  </a:lnTo>
                  <a:lnTo>
                    <a:pt x="346" y="1332"/>
                  </a:lnTo>
                  <a:lnTo>
                    <a:pt x="346" y="1332"/>
                  </a:lnTo>
                  <a:lnTo>
                    <a:pt x="327" y="1329"/>
                  </a:lnTo>
                  <a:lnTo>
                    <a:pt x="308" y="1329"/>
                  </a:lnTo>
                  <a:lnTo>
                    <a:pt x="308" y="1329"/>
                  </a:lnTo>
                  <a:lnTo>
                    <a:pt x="274" y="1327"/>
                  </a:lnTo>
                  <a:lnTo>
                    <a:pt x="240" y="1325"/>
                  </a:lnTo>
                  <a:lnTo>
                    <a:pt x="227" y="1324"/>
                  </a:lnTo>
                  <a:lnTo>
                    <a:pt x="227" y="1324"/>
                  </a:lnTo>
                  <a:lnTo>
                    <a:pt x="208" y="1322"/>
                  </a:lnTo>
                  <a:lnTo>
                    <a:pt x="191" y="1318"/>
                  </a:lnTo>
                  <a:lnTo>
                    <a:pt x="174" y="1313"/>
                  </a:lnTo>
                  <a:lnTo>
                    <a:pt x="159" y="1307"/>
                  </a:lnTo>
                  <a:lnTo>
                    <a:pt x="159" y="1307"/>
                  </a:lnTo>
                  <a:lnTo>
                    <a:pt x="140" y="1297"/>
                  </a:lnTo>
                  <a:lnTo>
                    <a:pt x="124" y="1287"/>
                  </a:lnTo>
                  <a:lnTo>
                    <a:pt x="107" y="1276"/>
                  </a:lnTo>
                  <a:lnTo>
                    <a:pt x="93" y="1263"/>
                  </a:lnTo>
                  <a:lnTo>
                    <a:pt x="78" y="1249"/>
                  </a:lnTo>
                  <a:lnTo>
                    <a:pt x="65" y="1234"/>
                  </a:lnTo>
                  <a:lnTo>
                    <a:pt x="52" y="1219"/>
                  </a:lnTo>
                  <a:lnTo>
                    <a:pt x="40" y="1201"/>
                  </a:lnTo>
                  <a:lnTo>
                    <a:pt x="40" y="1201"/>
                  </a:lnTo>
                  <a:lnTo>
                    <a:pt x="30" y="1183"/>
                  </a:lnTo>
                  <a:lnTo>
                    <a:pt x="26" y="1174"/>
                  </a:lnTo>
                  <a:lnTo>
                    <a:pt x="22" y="1164"/>
                  </a:lnTo>
                  <a:lnTo>
                    <a:pt x="19" y="1155"/>
                  </a:lnTo>
                  <a:lnTo>
                    <a:pt x="17" y="1146"/>
                  </a:lnTo>
                  <a:lnTo>
                    <a:pt x="15" y="1136"/>
                  </a:lnTo>
                  <a:lnTo>
                    <a:pt x="14" y="1126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3" y="1118"/>
                  </a:lnTo>
                  <a:lnTo>
                    <a:pt x="12" y="1111"/>
                  </a:lnTo>
                  <a:lnTo>
                    <a:pt x="11" y="1096"/>
                  </a:lnTo>
                  <a:lnTo>
                    <a:pt x="12" y="1081"/>
                  </a:lnTo>
                  <a:lnTo>
                    <a:pt x="13" y="1065"/>
                  </a:lnTo>
                  <a:lnTo>
                    <a:pt x="13" y="1065"/>
                  </a:lnTo>
                  <a:lnTo>
                    <a:pt x="14" y="1040"/>
                  </a:lnTo>
                  <a:lnTo>
                    <a:pt x="14" y="1040"/>
                  </a:lnTo>
                  <a:lnTo>
                    <a:pt x="14" y="997"/>
                  </a:lnTo>
                  <a:lnTo>
                    <a:pt x="14" y="997"/>
                  </a:lnTo>
                  <a:lnTo>
                    <a:pt x="14" y="945"/>
                  </a:lnTo>
                  <a:lnTo>
                    <a:pt x="14" y="895"/>
                  </a:lnTo>
                  <a:lnTo>
                    <a:pt x="14" y="895"/>
                  </a:lnTo>
                  <a:lnTo>
                    <a:pt x="13" y="871"/>
                  </a:lnTo>
                  <a:lnTo>
                    <a:pt x="11" y="848"/>
                  </a:lnTo>
                  <a:lnTo>
                    <a:pt x="11" y="848"/>
                  </a:lnTo>
                  <a:lnTo>
                    <a:pt x="8" y="815"/>
                  </a:lnTo>
                  <a:lnTo>
                    <a:pt x="7" y="799"/>
                  </a:lnTo>
                  <a:lnTo>
                    <a:pt x="8" y="782"/>
                  </a:lnTo>
                  <a:lnTo>
                    <a:pt x="8" y="782"/>
                  </a:lnTo>
                  <a:lnTo>
                    <a:pt x="9" y="747"/>
                  </a:lnTo>
                  <a:lnTo>
                    <a:pt x="9" y="711"/>
                  </a:lnTo>
                  <a:lnTo>
                    <a:pt x="7" y="675"/>
                  </a:lnTo>
                  <a:lnTo>
                    <a:pt x="5" y="639"/>
                  </a:lnTo>
                  <a:lnTo>
                    <a:pt x="5" y="639"/>
                  </a:lnTo>
                  <a:lnTo>
                    <a:pt x="2" y="589"/>
                  </a:lnTo>
                  <a:lnTo>
                    <a:pt x="1" y="564"/>
                  </a:lnTo>
                  <a:lnTo>
                    <a:pt x="0" y="539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0" y="272"/>
                  </a:lnTo>
                  <a:lnTo>
                    <a:pt x="0" y="262"/>
                  </a:lnTo>
                  <a:lnTo>
                    <a:pt x="3" y="243"/>
                  </a:lnTo>
                  <a:lnTo>
                    <a:pt x="3" y="243"/>
                  </a:lnTo>
                  <a:lnTo>
                    <a:pt x="4" y="230"/>
                  </a:lnTo>
                  <a:lnTo>
                    <a:pt x="5" y="219"/>
                  </a:lnTo>
                  <a:lnTo>
                    <a:pt x="4" y="196"/>
                  </a:lnTo>
                  <a:lnTo>
                    <a:pt x="4" y="196"/>
                  </a:lnTo>
                  <a:lnTo>
                    <a:pt x="4" y="183"/>
                  </a:lnTo>
                  <a:lnTo>
                    <a:pt x="4" y="169"/>
                  </a:lnTo>
                  <a:lnTo>
                    <a:pt x="5" y="157"/>
                  </a:lnTo>
                  <a:lnTo>
                    <a:pt x="7" y="145"/>
                  </a:lnTo>
                  <a:lnTo>
                    <a:pt x="7" y="145"/>
                  </a:lnTo>
                  <a:lnTo>
                    <a:pt x="12" y="126"/>
                  </a:lnTo>
                  <a:lnTo>
                    <a:pt x="18" y="109"/>
                  </a:lnTo>
                  <a:lnTo>
                    <a:pt x="26" y="93"/>
                  </a:lnTo>
                  <a:lnTo>
                    <a:pt x="34" y="80"/>
                  </a:lnTo>
                  <a:lnTo>
                    <a:pt x="43" y="68"/>
                  </a:lnTo>
                  <a:lnTo>
                    <a:pt x="54" y="58"/>
                  </a:lnTo>
                  <a:lnTo>
                    <a:pt x="68" y="48"/>
                  </a:lnTo>
                  <a:lnTo>
                    <a:pt x="84" y="39"/>
                  </a:lnTo>
                  <a:lnTo>
                    <a:pt x="84" y="39"/>
                  </a:lnTo>
                  <a:lnTo>
                    <a:pt x="100" y="33"/>
                  </a:lnTo>
                  <a:lnTo>
                    <a:pt x="114" y="28"/>
                  </a:lnTo>
                  <a:lnTo>
                    <a:pt x="144" y="19"/>
                  </a:lnTo>
                  <a:lnTo>
                    <a:pt x="174" y="11"/>
                  </a:lnTo>
                  <a:lnTo>
                    <a:pt x="204" y="6"/>
                  </a:lnTo>
                  <a:lnTo>
                    <a:pt x="233" y="3"/>
                  </a:lnTo>
                  <a:lnTo>
                    <a:pt x="262" y="1"/>
                  </a:lnTo>
                  <a:lnTo>
                    <a:pt x="290" y="0"/>
                  </a:lnTo>
                  <a:lnTo>
                    <a:pt x="317" y="0"/>
                  </a:lnTo>
                  <a:lnTo>
                    <a:pt x="317" y="0"/>
                  </a:lnTo>
                  <a:lnTo>
                    <a:pt x="358" y="0"/>
                  </a:lnTo>
                  <a:lnTo>
                    <a:pt x="398" y="2"/>
                  </a:lnTo>
                  <a:lnTo>
                    <a:pt x="398" y="2"/>
                  </a:lnTo>
                  <a:lnTo>
                    <a:pt x="441" y="3"/>
                  </a:lnTo>
                  <a:lnTo>
                    <a:pt x="483" y="3"/>
                  </a:lnTo>
                  <a:lnTo>
                    <a:pt x="483" y="3"/>
                  </a:lnTo>
                  <a:lnTo>
                    <a:pt x="507" y="4"/>
                  </a:lnTo>
                  <a:lnTo>
                    <a:pt x="532" y="5"/>
                  </a:lnTo>
                  <a:lnTo>
                    <a:pt x="580" y="8"/>
                  </a:lnTo>
                  <a:lnTo>
                    <a:pt x="580" y="8"/>
                  </a:lnTo>
                  <a:lnTo>
                    <a:pt x="629" y="11"/>
                  </a:lnTo>
                  <a:lnTo>
                    <a:pt x="654" y="12"/>
                  </a:lnTo>
                  <a:lnTo>
                    <a:pt x="678" y="12"/>
                  </a:lnTo>
                  <a:lnTo>
                    <a:pt x="678" y="12"/>
                  </a:lnTo>
                  <a:lnTo>
                    <a:pt x="730" y="14"/>
                  </a:lnTo>
                  <a:lnTo>
                    <a:pt x="783" y="15"/>
                  </a:lnTo>
                  <a:lnTo>
                    <a:pt x="881" y="17"/>
                  </a:lnTo>
                  <a:lnTo>
                    <a:pt x="893" y="18"/>
                  </a:lnTo>
                  <a:lnTo>
                    <a:pt x="893" y="18"/>
                  </a:lnTo>
                  <a:lnTo>
                    <a:pt x="930" y="19"/>
                  </a:lnTo>
                  <a:lnTo>
                    <a:pt x="968" y="22"/>
                  </a:lnTo>
                  <a:lnTo>
                    <a:pt x="985" y="24"/>
                  </a:lnTo>
                  <a:lnTo>
                    <a:pt x="1003" y="27"/>
                  </a:lnTo>
                  <a:lnTo>
                    <a:pt x="1019" y="31"/>
                  </a:lnTo>
                  <a:lnTo>
                    <a:pt x="1035" y="37"/>
                  </a:lnTo>
                  <a:lnTo>
                    <a:pt x="1050" y="43"/>
                  </a:lnTo>
                  <a:lnTo>
                    <a:pt x="1064" y="52"/>
                  </a:lnTo>
                  <a:lnTo>
                    <a:pt x="1075" y="62"/>
                  </a:lnTo>
                  <a:lnTo>
                    <a:pt x="1081" y="68"/>
                  </a:lnTo>
                  <a:lnTo>
                    <a:pt x="1085" y="74"/>
                  </a:lnTo>
                  <a:lnTo>
                    <a:pt x="1090" y="81"/>
                  </a:lnTo>
                  <a:lnTo>
                    <a:pt x="1095" y="89"/>
                  </a:lnTo>
                  <a:lnTo>
                    <a:pt x="1098" y="96"/>
                  </a:lnTo>
                  <a:lnTo>
                    <a:pt x="1101" y="104"/>
                  </a:lnTo>
                  <a:lnTo>
                    <a:pt x="1104" y="114"/>
                  </a:lnTo>
                  <a:lnTo>
                    <a:pt x="1106" y="124"/>
                  </a:lnTo>
                  <a:lnTo>
                    <a:pt x="1107" y="134"/>
                  </a:lnTo>
                  <a:lnTo>
                    <a:pt x="1108" y="145"/>
                  </a:lnTo>
                  <a:lnTo>
                    <a:pt x="1108" y="145"/>
                  </a:lnTo>
                  <a:lnTo>
                    <a:pt x="1107" y="152"/>
                  </a:lnTo>
                  <a:lnTo>
                    <a:pt x="1106" y="154"/>
                  </a:lnTo>
                  <a:lnTo>
                    <a:pt x="1104" y="157"/>
                  </a:lnTo>
                  <a:lnTo>
                    <a:pt x="1104" y="157"/>
                  </a:lnTo>
                  <a:lnTo>
                    <a:pt x="1101" y="159"/>
                  </a:lnTo>
                  <a:lnTo>
                    <a:pt x="1098" y="160"/>
                  </a:lnTo>
                  <a:lnTo>
                    <a:pt x="1095" y="161"/>
                  </a:lnTo>
                  <a:lnTo>
                    <a:pt x="1090" y="162"/>
                  </a:lnTo>
                  <a:lnTo>
                    <a:pt x="1090" y="162"/>
                  </a:lnTo>
                  <a:lnTo>
                    <a:pt x="1084" y="161"/>
                  </a:lnTo>
                  <a:lnTo>
                    <a:pt x="1081" y="159"/>
                  </a:lnTo>
                  <a:lnTo>
                    <a:pt x="1078" y="157"/>
                  </a:lnTo>
                  <a:lnTo>
                    <a:pt x="1076" y="155"/>
                  </a:lnTo>
                  <a:lnTo>
                    <a:pt x="1074" y="152"/>
                  </a:lnTo>
                  <a:lnTo>
                    <a:pt x="1072" y="149"/>
                  </a:lnTo>
                  <a:lnTo>
                    <a:pt x="1072" y="145"/>
                  </a:lnTo>
                  <a:lnTo>
                    <a:pt x="1072" y="145"/>
                  </a:lnTo>
                  <a:lnTo>
                    <a:pt x="1071" y="133"/>
                  </a:lnTo>
                  <a:lnTo>
                    <a:pt x="1069" y="123"/>
                  </a:lnTo>
                  <a:lnTo>
                    <a:pt x="1066" y="114"/>
                  </a:lnTo>
                  <a:lnTo>
                    <a:pt x="1062" y="104"/>
                  </a:lnTo>
                  <a:lnTo>
                    <a:pt x="1056" y="96"/>
                  </a:lnTo>
                  <a:lnTo>
                    <a:pt x="1050" y="89"/>
                  </a:lnTo>
                  <a:lnTo>
                    <a:pt x="1044" y="83"/>
                  </a:lnTo>
                  <a:lnTo>
                    <a:pt x="1036" y="77"/>
                  </a:lnTo>
                  <a:lnTo>
                    <a:pt x="1026" y="71"/>
                  </a:lnTo>
                  <a:lnTo>
                    <a:pt x="1017" y="66"/>
                  </a:lnTo>
                  <a:lnTo>
                    <a:pt x="1006" y="62"/>
                  </a:lnTo>
                  <a:lnTo>
                    <a:pt x="994" y="59"/>
                  </a:lnTo>
                  <a:lnTo>
                    <a:pt x="981" y="57"/>
                  </a:lnTo>
                  <a:lnTo>
                    <a:pt x="968" y="55"/>
                  </a:lnTo>
                  <a:lnTo>
                    <a:pt x="952" y="54"/>
                  </a:lnTo>
                  <a:lnTo>
                    <a:pt x="937" y="54"/>
                  </a:lnTo>
                  <a:lnTo>
                    <a:pt x="935" y="54"/>
                  </a:lnTo>
                  <a:lnTo>
                    <a:pt x="935" y="54"/>
                  </a:lnTo>
                  <a:lnTo>
                    <a:pt x="897" y="53"/>
                  </a:lnTo>
                  <a:lnTo>
                    <a:pt x="861" y="51"/>
                  </a:lnTo>
                  <a:lnTo>
                    <a:pt x="861" y="51"/>
                  </a:lnTo>
                  <a:lnTo>
                    <a:pt x="825" y="50"/>
                  </a:lnTo>
                  <a:lnTo>
                    <a:pt x="788" y="49"/>
                  </a:lnTo>
                  <a:lnTo>
                    <a:pt x="630" y="49"/>
                  </a:lnTo>
                  <a:lnTo>
                    <a:pt x="630" y="49"/>
                  </a:lnTo>
                  <a:lnTo>
                    <a:pt x="613" y="49"/>
                  </a:lnTo>
                  <a:lnTo>
                    <a:pt x="597" y="48"/>
                  </a:lnTo>
                  <a:lnTo>
                    <a:pt x="564" y="45"/>
                  </a:lnTo>
                  <a:lnTo>
                    <a:pt x="564" y="45"/>
                  </a:lnTo>
                  <a:lnTo>
                    <a:pt x="531" y="40"/>
                  </a:lnTo>
                  <a:lnTo>
                    <a:pt x="514" y="39"/>
                  </a:lnTo>
                  <a:lnTo>
                    <a:pt x="497" y="39"/>
                  </a:lnTo>
                  <a:lnTo>
                    <a:pt x="497" y="39"/>
                  </a:lnTo>
                  <a:lnTo>
                    <a:pt x="445" y="38"/>
                  </a:lnTo>
                  <a:lnTo>
                    <a:pt x="392" y="35"/>
                  </a:lnTo>
                  <a:lnTo>
                    <a:pt x="392" y="35"/>
                  </a:lnTo>
                  <a:lnTo>
                    <a:pt x="344" y="33"/>
                  </a:lnTo>
                  <a:lnTo>
                    <a:pt x="344" y="33"/>
                  </a:lnTo>
                  <a:lnTo>
                    <a:pt x="311" y="32"/>
                  </a:lnTo>
                  <a:lnTo>
                    <a:pt x="311" y="32"/>
                  </a:lnTo>
                  <a:lnTo>
                    <a:pt x="283" y="33"/>
                  </a:lnTo>
                  <a:lnTo>
                    <a:pt x="247" y="35"/>
                  </a:lnTo>
                  <a:lnTo>
                    <a:pt x="227" y="37"/>
                  </a:lnTo>
                  <a:lnTo>
                    <a:pt x="207" y="40"/>
                  </a:lnTo>
                  <a:lnTo>
                    <a:pt x="188" y="43"/>
                  </a:lnTo>
                  <a:lnTo>
                    <a:pt x="169" y="49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47" y="55"/>
                  </a:lnTo>
                  <a:lnTo>
                    <a:pt x="128" y="61"/>
                  </a:lnTo>
                  <a:lnTo>
                    <a:pt x="109" y="68"/>
                  </a:lnTo>
                  <a:lnTo>
                    <a:pt x="101" y="72"/>
                  </a:lnTo>
                  <a:lnTo>
                    <a:pt x="93" y="78"/>
                  </a:lnTo>
                  <a:lnTo>
                    <a:pt x="84" y="83"/>
                  </a:lnTo>
                  <a:lnTo>
                    <a:pt x="77" y="89"/>
                  </a:lnTo>
                  <a:lnTo>
                    <a:pt x="70" y="95"/>
                  </a:lnTo>
                  <a:lnTo>
                    <a:pt x="64" y="102"/>
                  </a:lnTo>
                  <a:lnTo>
                    <a:pt x="59" y="111"/>
                  </a:lnTo>
                  <a:lnTo>
                    <a:pt x="53" y="120"/>
                  </a:lnTo>
                  <a:lnTo>
                    <a:pt x="49" y="130"/>
                  </a:lnTo>
                  <a:lnTo>
                    <a:pt x="45" y="142"/>
                  </a:lnTo>
                  <a:lnTo>
                    <a:pt x="45" y="142"/>
                  </a:lnTo>
                  <a:lnTo>
                    <a:pt x="42" y="155"/>
                  </a:lnTo>
                  <a:lnTo>
                    <a:pt x="41" y="167"/>
                  </a:lnTo>
                  <a:lnTo>
                    <a:pt x="41" y="181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2" y="209"/>
                  </a:lnTo>
                  <a:lnTo>
                    <a:pt x="41" y="224"/>
                  </a:lnTo>
                  <a:lnTo>
                    <a:pt x="41" y="224"/>
                  </a:lnTo>
                  <a:lnTo>
                    <a:pt x="38" y="240"/>
                  </a:lnTo>
                  <a:lnTo>
                    <a:pt x="38" y="240"/>
                  </a:lnTo>
                  <a:lnTo>
                    <a:pt x="36" y="251"/>
                  </a:lnTo>
                  <a:lnTo>
                    <a:pt x="35" y="262"/>
                  </a:lnTo>
                  <a:lnTo>
                    <a:pt x="35" y="268"/>
                  </a:lnTo>
                  <a:lnTo>
                    <a:pt x="35" y="273"/>
                  </a:lnTo>
                  <a:lnTo>
                    <a:pt x="37" y="278"/>
                  </a:lnTo>
                  <a:lnTo>
                    <a:pt x="39" y="282"/>
                  </a:lnTo>
                  <a:lnTo>
                    <a:pt x="39" y="282"/>
                  </a:lnTo>
                  <a:lnTo>
                    <a:pt x="41" y="288"/>
                  </a:lnTo>
                  <a:lnTo>
                    <a:pt x="41" y="294"/>
                  </a:lnTo>
                  <a:lnTo>
                    <a:pt x="39" y="299"/>
                  </a:lnTo>
                  <a:lnTo>
                    <a:pt x="38" y="302"/>
                  </a:lnTo>
                  <a:lnTo>
                    <a:pt x="36" y="303"/>
                  </a:lnTo>
                  <a:lnTo>
                    <a:pt x="36" y="305"/>
                  </a:lnTo>
                  <a:lnTo>
                    <a:pt x="36" y="305"/>
                  </a:lnTo>
                  <a:lnTo>
                    <a:pt x="37" y="404"/>
                  </a:lnTo>
                  <a:lnTo>
                    <a:pt x="38" y="509"/>
                  </a:lnTo>
                  <a:lnTo>
                    <a:pt x="40" y="620"/>
                  </a:lnTo>
                  <a:lnTo>
                    <a:pt x="45" y="732"/>
                  </a:lnTo>
                  <a:lnTo>
                    <a:pt x="45" y="732"/>
                  </a:lnTo>
                  <a:lnTo>
                    <a:pt x="47" y="788"/>
                  </a:lnTo>
                  <a:lnTo>
                    <a:pt x="49" y="845"/>
                  </a:lnTo>
                  <a:lnTo>
                    <a:pt x="50" y="905"/>
                  </a:lnTo>
                  <a:lnTo>
                    <a:pt x="50" y="965"/>
                  </a:lnTo>
                  <a:lnTo>
                    <a:pt x="50" y="965"/>
                  </a:lnTo>
                  <a:lnTo>
                    <a:pt x="50" y="996"/>
                  </a:lnTo>
                  <a:lnTo>
                    <a:pt x="50" y="996"/>
                  </a:lnTo>
                  <a:lnTo>
                    <a:pt x="50" y="1033"/>
                  </a:lnTo>
                  <a:lnTo>
                    <a:pt x="50" y="1070"/>
                  </a:lnTo>
                  <a:lnTo>
                    <a:pt x="50" y="1075"/>
                  </a:lnTo>
                  <a:lnTo>
                    <a:pt x="50" y="1075"/>
                  </a:lnTo>
                  <a:lnTo>
                    <a:pt x="49" y="1099"/>
                  </a:lnTo>
                  <a:lnTo>
                    <a:pt x="49" y="1099"/>
                  </a:lnTo>
                  <a:lnTo>
                    <a:pt x="50" y="1106"/>
                  </a:lnTo>
                  <a:lnTo>
                    <a:pt x="49" y="1106"/>
                  </a:lnTo>
                  <a:lnTo>
                    <a:pt x="50" y="1116"/>
                  </a:lnTo>
                  <a:lnTo>
                    <a:pt x="50" y="1119"/>
                  </a:lnTo>
                  <a:lnTo>
                    <a:pt x="51" y="1121"/>
                  </a:lnTo>
                  <a:lnTo>
                    <a:pt x="51" y="1121"/>
                  </a:lnTo>
                  <a:lnTo>
                    <a:pt x="52" y="1124"/>
                  </a:lnTo>
                  <a:lnTo>
                    <a:pt x="53" y="1128"/>
                  </a:lnTo>
                  <a:lnTo>
                    <a:pt x="53" y="1132"/>
                  </a:lnTo>
                  <a:lnTo>
                    <a:pt x="52" y="1136"/>
                  </a:lnTo>
                  <a:lnTo>
                    <a:pt x="52" y="1137"/>
                  </a:lnTo>
                  <a:lnTo>
                    <a:pt x="52" y="1138"/>
                  </a:lnTo>
                  <a:lnTo>
                    <a:pt x="52" y="1138"/>
                  </a:lnTo>
                  <a:lnTo>
                    <a:pt x="57" y="1153"/>
                  </a:lnTo>
                  <a:lnTo>
                    <a:pt x="62" y="1167"/>
                  </a:lnTo>
                  <a:lnTo>
                    <a:pt x="69" y="1181"/>
                  </a:lnTo>
                  <a:lnTo>
                    <a:pt x="76" y="1194"/>
                  </a:lnTo>
                  <a:lnTo>
                    <a:pt x="85" y="1207"/>
                  </a:lnTo>
                  <a:lnTo>
                    <a:pt x="96" y="1219"/>
                  </a:lnTo>
                  <a:lnTo>
                    <a:pt x="107" y="1230"/>
                  </a:lnTo>
                  <a:lnTo>
                    <a:pt x="120" y="1242"/>
                  </a:lnTo>
                  <a:lnTo>
                    <a:pt x="133" y="1252"/>
                  </a:lnTo>
                  <a:lnTo>
                    <a:pt x="146" y="1260"/>
                  </a:lnTo>
                  <a:lnTo>
                    <a:pt x="160" y="1269"/>
                  </a:lnTo>
                  <a:lnTo>
                    <a:pt x="174" y="1275"/>
                  </a:lnTo>
                  <a:lnTo>
                    <a:pt x="189" y="1281"/>
                  </a:lnTo>
                  <a:lnTo>
                    <a:pt x="202" y="1285"/>
                  </a:lnTo>
                  <a:lnTo>
                    <a:pt x="217" y="1287"/>
                  </a:lnTo>
                  <a:lnTo>
                    <a:pt x="231" y="1288"/>
                  </a:lnTo>
                  <a:lnTo>
                    <a:pt x="231" y="1288"/>
                  </a:lnTo>
                  <a:lnTo>
                    <a:pt x="240" y="1287"/>
                  </a:lnTo>
                  <a:lnTo>
                    <a:pt x="240" y="1287"/>
                  </a:lnTo>
                  <a:lnTo>
                    <a:pt x="259" y="1287"/>
                  </a:lnTo>
                  <a:lnTo>
                    <a:pt x="259" y="1287"/>
                  </a:lnTo>
                  <a:lnTo>
                    <a:pt x="278" y="1287"/>
                  </a:lnTo>
                  <a:lnTo>
                    <a:pt x="296" y="1289"/>
                  </a:lnTo>
                  <a:lnTo>
                    <a:pt x="332" y="1293"/>
                  </a:lnTo>
                  <a:lnTo>
                    <a:pt x="332" y="1293"/>
                  </a:lnTo>
                  <a:lnTo>
                    <a:pt x="349" y="1296"/>
                  </a:lnTo>
                  <a:lnTo>
                    <a:pt x="349" y="1296"/>
                  </a:lnTo>
                  <a:lnTo>
                    <a:pt x="366" y="1297"/>
                  </a:lnTo>
                  <a:lnTo>
                    <a:pt x="384" y="1298"/>
                  </a:lnTo>
                  <a:lnTo>
                    <a:pt x="384" y="1298"/>
                  </a:lnTo>
                  <a:lnTo>
                    <a:pt x="411" y="1297"/>
                  </a:lnTo>
                  <a:lnTo>
                    <a:pt x="437" y="1295"/>
                  </a:lnTo>
                  <a:lnTo>
                    <a:pt x="437" y="1295"/>
                  </a:lnTo>
                  <a:lnTo>
                    <a:pt x="462" y="1293"/>
                  </a:lnTo>
                  <a:lnTo>
                    <a:pt x="465" y="1293"/>
                  </a:lnTo>
                  <a:lnTo>
                    <a:pt x="466" y="1292"/>
                  </a:lnTo>
                  <a:lnTo>
                    <a:pt x="466" y="1292"/>
                  </a:lnTo>
                  <a:lnTo>
                    <a:pt x="471" y="1289"/>
                  </a:lnTo>
                  <a:lnTo>
                    <a:pt x="476" y="1288"/>
                  </a:lnTo>
                  <a:lnTo>
                    <a:pt x="478" y="1288"/>
                  </a:lnTo>
                  <a:lnTo>
                    <a:pt x="478" y="1288"/>
                  </a:lnTo>
                  <a:lnTo>
                    <a:pt x="528" y="1292"/>
                  </a:lnTo>
                  <a:lnTo>
                    <a:pt x="528" y="1292"/>
                  </a:lnTo>
                  <a:lnTo>
                    <a:pt x="577" y="1295"/>
                  </a:lnTo>
                  <a:lnTo>
                    <a:pt x="602" y="1297"/>
                  </a:lnTo>
                  <a:lnTo>
                    <a:pt x="627" y="1297"/>
                  </a:lnTo>
                  <a:lnTo>
                    <a:pt x="627" y="1297"/>
                  </a:lnTo>
                  <a:lnTo>
                    <a:pt x="645" y="1296"/>
                  </a:lnTo>
                  <a:lnTo>
                    <a:pt x="645" y="1296"/>
                  </a:lnTo>
                  <a:lnTo>
                    <a:pt x="665" y="1296"/>
                  </a:lnTo>
                  <a:lnTo>
                    <a:pt x="665" y="1296"/>
                  </a:lnTo>
                  <a:lnTo>
                    <a:pt x="674" y="1296"/>
                  </a:lnTo>
                  <a:lnTo>
                    <a:pt x="682" y="1297"/>
                  </a:lnTo>
                  <a:lnTo>
                    <a:pt x="690" y="1300"/>
                  </a:lnTo>
                  <a:lnTo>
                    <a:pt x="697" y="1303"/>
                  </a:lnTo>
                  <a:lnTo>
                    <a:pt x="699" y="1304"/>
                  </a:lnTo>
                  <a:lnTo>
                    <a:pt x="703" y="1303"/>
                  </a:lnTo>
                  <a:lnTo>
                    <a:pt x="704" y="1302"/>
                  </a:lnTo>
                  <a:lnTo>
                    <a:pt x="704" y="1302"/>
                  </a:lnTo>
                  <a:lnTo>
                    <a:pt x="708" y="1297"/>
                  </a:lnTo>
                  <a:lnTo>
                    <a:pt x="713" y="1294"/>
                  </a:lnTo>
                  <a:lnTo>
                    <a:pt x="725" y="1289"/>
                  </a:lnTo>
                  <a:lnTo>
                    <a:pt x="736" y="1285"/>
                  </a:lnTo>
                  <a:lnTo>
                    <a:pt x="749" y="1281"/>
                  </a:lnTo>
                  <a:lnTo>
                    <a:pt x="749" y="1281"/>
                  </a:lnTo>
                  <a:lnTo>
                    <a:pt x="765" y="1277"/>
                  </a:lnTo>
                  <a:lnTo>
                    <a:pt x="772" y="1274"/>
                  </a:lnTo>
                  <a:lnTo>
                    <a:pt x="781" y="1271"/>
                  </a:lnTo>
                  <a:lnTo>
                    <a:pt x="781" y="1271"/>
                  </a:lnTo>
                  <a:lnTo>
                    <a:pt x="812" y="1254"/>
                  </a:lnTo>
                  <a:lnTo>
                    <a:pt x="843" y="1233"/>
                  </a:lnTo>
                  <a:lnTo>
                    <a:pt x="875" y="1211"/>
                  </a:lnTo>
                  <a:lnTo>
                    <a:pt x="908" y="1185"/>
                  </a:lnTo>
                  <a:lnTo>
                    <a:pt x="908" y="1185"/>
                  </a:lnTo>
                  <a:lnTo>
                    <a:pt x="922" y="1174"/>
                  </a:lnTo>
                  <a:lnTo>
                    <a:pt x="938" y="1162"/>
                  </a:lnTo>
                  <a:lnTo>
                    <a:pt x="969" y="1143"/>
                  </a:lnTo>
                  <a:lnTo>
                    <a:pt x="969" y="1143"/>
                  </a:lnTo>
                  <a:lnTo>
                    <a:pt x="992" y="1127"/>
                  </a:lnTo>
                  <a:lnTo>
                    <a:pt x="1016" y="1111"/>
                  </a:lnTo>
                  <a:lnTo>
                    <a:pt x="1016" y="1111"/>
                  </a:lnTo>
                  <a:lnTo>
                    <a:pt x="1029" y="1101"/>
                  </a:lnTo>
                  <a:lnTo>
                    <a:pt x="1029" y="1101"/>
                  </a:lnTo>
                  <a:lnTo>
                    <a:pt x="1070" y="1073"/>
                  </a:lnTo>
                  <a:lnTo>
                    <a:pt x="1093" y="1056"/>
                  </a:lnTo>
                  <a:lnTo>
                    <a:pt x="1099" y="1051"/>
                  </a:lnTo>
                  <a:lnTo>
                    <a:pt x="1103" y="1046"/>
                  </a:lnTo>
                  <a:lnTo>
                    <a:pt x="1104" y="1043"/>
                  </a:lnTo>
                  <a:lnTo>
                    <a:pt x="1105" y="1041"/>
                  </a:lnTo>
                  <a:lnTo>
                    <a:pt x="1105" y="1041"/>
                  </a:lnTo>
                  <a:lnTo>
                    <a:pt x="1106" y="1036"/>
                  </a:lnTo>
                  <a:lnTo>
                    <a:pt x="1107" y="1032"/>
                  </a:lnTo>
                  <a:lnTo>
                    <a:pt x="1108" y="1031"/>
                  </a:lnTo>
                  <a:lnTo>
                    <a:pt x="1108" y="1029"/>
                  </a:lnTo>
                  <a:lnTo>
                    <a:pt x="1108" y="1029"/>
                  </a:lnTo>
                  <a:lnTo>
                    <a:pt x="1106" y="946"/>
                  </a:lnTo>
                  <a:lnTo>
                    <a:pt x="1104" y="859"/>
                  </a:lnTo>
                  <a:lnTo>
                    <a:pt x="1100" y="770"/>
                  </a:lnTo>
                  <a:lnTo>
                    <a:pt x="1096" y="676"/>
                  </a:lnTo>
                  <a:lnTo>
                    <a:pt x="1096" y="676"/>
                  </a:lnTo>
                  <a:lnTo>
                    <a:pt x="1096" y="668"/>
                  </a:lnTo>
                  <a:lnTo>
                    <a:pt x="1098" y="666"/>
                  </a:lnTo>
                  <a:lnTo>
                    <a:pt x="1099" y="663"/>
                  </a:lnTo>
                  <a:lnTo>
                    <a:pt x="1099" y="663"/>
                  </a:lnTo>
                  <a:lnTo>
                    <a:pt x="1102" y="661"/>
                  </a:lnTo>
                  <a:lnTo>
                    <a:pt x="1105" y="660"/>
                  </a:lnTo>
                  <a:lnTo>
                    <a:pt x="1108" y="659"/>
                  </a:lnTo>
                  <a:lnTo>
                    <a:pt x="1112" y="658"/>
                  </a:lnTo>
                  <a:lnTo>
                    <a:pt x="1112" y="658"/>
                  </a:lnTo>
                  <a:lnTo>
                    <a:pt x="1118" y="659"/>
                  </a:lnTo>
                  <a:lnTo>
                    <a:pt x="1123" y="661"/>
                  </a:lnTo>
                  <a:lnTo>
                    <a:pt x="1125" y="662"/>
                  </a:lnTo>
                  <a:lnTo>
                    <a:pt x="1128" y="665"/>
                  </a:lnTo>
                  <a:lnTo>
                    <a:pt x="1130" y="668"/>
                  </a:lnTo>
                  <a:lnTo>
                    <a:pt x="1131" y="672"/>
                  </a:lnTo>
                  <a:lnTo>
                    <a:pt x="1132" y="676"/>
                  </a:lnTo>
                  <a:lnTo>
                    <a:pt x="1132" y="676"/>
                  </a:lnTo>
                  <a:lnTo>
                    <a:pt x="1137" y="780"/>
                  </a:lnTo>
                  <a:lnTo>
                    <a:pt x="1140" y="877"/>
                  </a:lnTo>
                  <a:lnTo>
                    <a:pt x="1143" y="967"/>
                  </a:lnTo>
                  <a:lnTo>
                    <a:pt x="1145" y="1053"/>
                  </a:lnTo>
                  <a:lnTo>
                    <a:pt x="1139" y="1053"/>
                  </a:lnTo>
                  <a:lnTo>
                    <a:pt x="1137" y="1057"/>
                  </a:lnTo>
                  <a:lnTo>
                    <a:pt x="1137" y="1057"/>
                  </a:lnTo>
                  <a:lnTo>
                    <a:pt x="1135" y="1062"/>
                  </a:lnTo>
                  <a:lnTo>
                    <a:pt x="1131" y="1067"/>
                  </a:lnTo>
                  <a:lnTo>
                    <a:pt x="1127" y="1072"/>
                  </a:lnTo>
                  <a:lnTo>
                    <a:pt x="1121" y="1076"/>
                  </a:lnTo>
                  <a:lnTo>
                    <a:pt x="1110" y="1085"/>
                  </a:lnTo>
                  <a:lnTo>
                    <a:pt x="1098" y="1093"/>
                  </a:lnTo>
                  <a:lnTo>
                    <a:pt x="1098" y="1093"/>
                  </a:lnTo>
                  <a:lnTo>
                    <a:pt x="1085" y="1101"/>
                  </a:lnTo>
                  <a:lnTo>
                    <a:pt x="1074" y="1111"/>
                  </a:lnTo>
                  <a:lnTo>
                    <a:pt x="1074" y="1111"/>
                  </a:lnTo>
                  <a:lnTo>
                    <a:pt x="1054" y="1125"/>
                  </a:lnTo>
                  <a:lnTo>
                    <a:pt x="1035" y="1139"/>
                  </a:lnTo>
                  <a:lnTo>
                    <a:pt x="995" y="1166"/>
                  </a:lnTo>
                  <a:lnTo>
                    <a:pt x="995" y="1166"/>
                  </a:lnTo>
                  <a:lnTo>
                    <a:pt x="954" y="1194"/>
                  </a:lnTo>
                  <a:lnTo>
                    <a:pt x="954" y="1194"/>
                  </a:lnTo>
                  <a:lnTo>
                    <a:pt x="931" y="1212"/>
                  </a:lnTo>
                  <a:lnTo>
                    <a:pt x="908" y="1229"/>
                  </a:lnTo>
                  <a:lnTo>
                    <a:pt x="908" y="1229"/>
                  </a:lnTo>
                  <a:lnTo>
                    <a:pt x="865" y="1262"/>
                  </a:lnTo>
                  <a:lnTo>
                    <a:pt x="844" y="1277"/>
                  </a:lnTo>
                  <a:lnTo>
                    <a:pt x="822" y="1291"/>
                  </a:lnTo>
                  <a:lnTo>
                    <a:pt x="799" y="1304"/>
                  </a:lnTo>
                  <a:lnTo>
                    <a:pt x="776" y="1315"/>
                  </a:lnTo>
                  <a:lnTo>
                    <a:pt x="765" y="1319"/>
                  </a:lnTo>
                  <a:lnTo>
                    <a:pt x="753" y="1322"/>
                  </a:lnTo>
                  <a:lnTo>
                    <a:pt x="740" y="1325"/>
                  </a:lnTo>
                  <a:lnTo>
                    <a:pt x="729" y="1328"/>
                  </a:lnTo>
                  <a:lnTo>
                    <a:pt x="727" y="1328"/>
                  </a:lnTo>
                  <a:lnTo>
                    <a:pt x="726" y="1329"/>
                  </a:lnTo>
                  <a:lnTo>
                    <a:pt x="726" y="1329"/>
                  </a:lnTo>
                  <a:lnTo>
                    <a:pt x="723" y="1331"/>
                  </a:lnTo>
                  <a:lnTo>
                    <a:pt x="719" y="1332"/>
                  </a:lnTo>
                  <a:lnTo>
                    <a:pt x="712" y="1334"/>
                  </a:lnTo>
                  <a:lnTo>
                    <a:pt x="713" y="1337"/>
                  </a:lnTo>
                  <a:lnTo>
                    <a:pt x="713" y="1337"/>
                  </a:lnTo>
                  <a:lnTo>
                    <a:pt x="710" y="1338"/>
                  </a:lnTo>
                  <a:lnTo>
                    <a:pt x="710" y="1338"/>
                  </a:lnTo>
                  <a:lnTo>
                    <a:pt x="707" y="1338"/>
                  </a:lnTo>
                  <a:lnTo>
                    <a:pt x="707" y="13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9" name="Freeform 397"/>
            <p:cNvSpPr>
              <a:spLocks noEditPoints="1"/>
            </p:cNvSpPr>
            <p:nvPr/>
          </p:nvSpPr>
          <p:spPr bwMode="auto">
            <a:xfrm>
              <a:off x="4422775" y="3170238"/>
              <a:ext cx="542925" cy="473075"/>
            </a:xfrm>
            <a:custGeom>
              <a:avLst/>
              <a:gdLst/>
              <a:ahLst/>
              <a:cxnLst>
                <a:cxn ang="0">
                  <a:pos x="2" y="884"/>
                </a:cxn>
                <a:cxn ang="0">
                  <a:pos x="4" y="861"/>
                </a:cxn>
                <a:cxn ang="0">
                  <a:pos x="45" y="818"/>
                </a:cxn>
                <a:cxn ang="0">
                  <a:pos x="132" y="715"/>
                </a:cxn>
                <a:cxn ang="0">
                  <a:pos x="182" y="635"/>
                </a:cxn>
                <a:cxn ang="0">
                  <a:pos x="192" y="564"/>
                </a:cxn>
                <a:cxn ang="0">
                  <a:pos x="207" y="470"/>
                </a:cxn>
                <a:cxn ang="0">
                  <a:pos x="253" y="351"/>
                </a:cxn>
                <a:cxn ang="0">
                  <a:pos x="358" y="215"/>
                </a:cxn>
                <a:cxn ang="0">
                  <a:pos x="517" y="90"/>
                </a:cxn>
                <a:cxn ang="0">
                  <a:pos x="663" y="24"/>
                </a:cxn>
                <a:cxn ang="0">
                  <a:pos x="817" y="2"/>
                </a:cxn>
                <a:cxn ang="0">
                  <a:pos x="943" y="2"/>
                </a:cxn>
                <a:cxn ang="0">
                  <a:pos x="1002" y="16"/>
                </a:cxn>
                <a:cxn ang="0">
                  <a:pos x="1020" y="26"/>
                </a:cxn>
                <a:cxn ang="0">
                  <a:pos x="1022" y="133"/>
                </a:cxn>
                <a:cxn ang="0">
                  <a:pos x="979" y="246"/>
                </a:cxn>
                <a:cxn ang="0">
                  <a:pos x="962" y="260"/>
                </a:cxn>
                <a:cxn ang="0">
                  <a:pos x="893" y="274"/>
                </a:cxn>
                <a:cxn ang="0">
                  <a:pos x="808" y="306"/>
                </a:cxn>
                <a:cxn ang="0">
                  <a:pos x="918" y="339"/>
                </a:cxn>
                <a:cxn ang="0">
                  <a:pos x="927" y="359"/>
                </a:cxn>
                <a:cxn ang="0">
                  <a:pos x="913" y="390"/>
                </a:cxn>
                <a:cxn ang="0">
                  <a:pos x="814" y="507"/>
                </a:cxn>
                <a:cxn ang="0">
                  <a:pos x="649" y="614"/>
                </a:cxn>
                <a:cxn ang="0">
                  <a:pos x="475" y="674"/>
                </a:cxn>
                <a:cxn ang="0">
                  <a:pos x="252" y="686"/>
                </a:cxn>
                <a:cxn ang="0">
                  <a:pos x="211" y="689"/>
                </a:cxn>
                <a:cxn ang="0">
                  <a:pos x="126" y="777"/>
                </a:cxn>
                <a:cxn ang="0">
                  <a:pos x="53" y="863"/>
                </a:cxn>
                <a:cxn ang="0">
                  <a:pos x="17" y="894"/>
                </a:cxn>
                <a:cxn ang="0">
                  <a:pos x="745" y="48"/>
                </a:cxn>
                <a:cxn ang="0">
                  <a:pos x="624" y="74"/>
                </a:cxn>
                <a:cxn ang="0">
                  <a:pos x="505" y="137"/>
                </a:cxn>
                <a:cxn ang="0">
                  <a:pos x="419" y="211"/>
                </a:cxn>
                <a:cxn ang="0">
                  <a:pos x="291" y="355"/>
                </a:cxn>
                <a:cxn ang="0">
                  <a:pos x="241" y="484"/>
                </a:cxn>
                <a:cxn ang="0">
                  <a:pos x="228" y="573"/>
                </a:cxn>
                <a:cxn ang="0">
                  <a:pos x="224" y="646"/>
                </a:cxn>
                <a:cxn ang="0">
                  <a:pos x="307" y="651"/>
                </a:cxn>
                <a:cxn ang="0">
                  <a:pos x="441" y="639"/>
                </a:cxn>
                <a:cxn ang="0">
                  <a:pos x="535" y="627"/>
                </a:cxn>
                <a:cxn ang="0">
                  <a:pos x="630" y="583"/>
                </a:cxn>
                <a:cxn ang="0">
                  <a:pos x="705" y="540"/>
                </a:cxn>
                <a:cxn ang="0">
                  <a:pos x="803" y="471"/>
                </a:cxn>
                <a:cxn ang="0">
                  <a:pos x="872" y="385"/>
                </a:cxn>
                <a:cxn ang="0">
                  <a:pos x="826" y="349"/>
                </a:cxn>
                <a:cxn ang="0">
                  <a:pos x="717" y="321"/>
                </a:cxn>
                <a:cxn ang="0">
                  <a:pos x="657" y="300"/>
                </a:cxn>
                <a:cxn ang="0">
                  <a:pos x="647" y="280"/>
                </a:cxn>
                <a:cxn ang="0">
                  <a:pos x="659" y="257"/>
                </a:cxn>
                <a:cxn ang="0">
                  <a:pos x="843" y="243"/>
                </a:cxn>
                <a:cxn ang="0">
                  <a:pos x="959" y="205"/>
                </a:cxn>
                <a:cxn ang="0">
                  <a:pos x="990" y="94"/>
                </a:cxn>
                <a:cxn ang="0">
                  <a:pos x="979" y="41"/>
                </a:cxn>
                <a:cxn ang="0">
                  <a:pos x="974" y="45"/>
                </a:cxn>
                <a:cxn ang="0">
                  <a:pos x="957" y="41"/>
                </a:cxn>
              </a:cxnLst>
              <a:rect l="0" t="0" r="r" b="b"/>
              <a:pathLst>
                <a:path w="1026" h="894">
                  <a:moveTo>
                    <a:pt x="17" y="894"/>
                  </a:moveTo>
                  <a:lnTo>
                    <a:pt x="17" y="894"/>
                  </a:lnTo>
                  <a:lnTo>
                    <a:pt x="11" y="893"/>
                  </a:lnTo>
                  <a:lnTo>
                    <a:pt x="8" y="892"/>
                  </a:lnTo>
                  <a:lnTo>
                    <a:pt x="6" y="891"/>
                  </a:lnTo>
                  <a:lnTo>
                    <a:pt x="3" y="887"/>
                  </a:lnTo>
                  <a:lnTo>
                    <a:pt x="2" y="884"/>
                  </a:lnTo>
                  <a:lnTo>
                    <a:pt x="1" y="881"/>
                  </a:lnTo>
                  <a:lnTo>
                    <a:pt x="0" y="877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1" y="869"/>
                  </a:lnTo>
                  <a:lnTo>
                    <a:pt x="1" y="866"/>
                  </a:lnTo>
                  <a:lnTo>
                    <a:pt x="4" y="861"/>
                  </a:lnTo>
                  <a:lnTo>
                    <a:pt x="7" y="857"/>
                  </a:lnTo>
                  <a:lnTo>
                    <a:pt x="10" y="856"/>
                  </a:lnTo>
                  <a:lnTo>
                    <a:pt x="12" y="855"/>
                  </a:lnTo>
                  <a:lnTo>
                    <a:pt x="13" y="854"/>
                  </a:lnTo>
                  <a:lnTo>
                    <a:pt x="13" y="854"/>
                  </a:lnTo>
                  <a:lnTo>
                    <a:pt x="29" y="836"/>
                  </a:lnTo>
                  <a:lnTo>
                    <a:pt x="45" y="818"/>
                  </a:lnTo>
                  <a:lnTo>
                    <a:pt x="45" y="818"/>
                  </a:lnTo>
                  <a:lnTo>
                    <a:pt x="69" y="791"/>
                  </a:lnTo>
                  <a:lnTo>
                    <a:pt x="82" y="777"/>
                  </a:lnTo>
                  <a:lnTo>
                    <a:pt x="93" y="761"/>
                  </a:lnTo>
                  <a:lnTo>
                    <a:pt x="93" y="761"/>
                  </a:lnTo>
                  <a:lnTo>
                    <a:pt x="112" y="738"/>
                  </a:lnTo>
                  <a:lnTo>
                    <a:pt x="132" y="715"/>
                  </a:lnTo>
                  <a:lnTo>
                    <a:pt x="153" y="692"/>
                  </a:lnTo>
                  <a:lnTo>
                    <a:pt x="176" y="670"/>
                  </a:lnTo>
                  <a:lnTo>
                    <a:pt x="188" y="658"/>
                  </a:lnTo>
                  <a:lnTo>
                    <a:pt x="187" y="655"/>
                  </a:lnTo>
                  <a:lnTo>
                    <a:pt x="187" y="655"/>
                  </a:lnTo>
                  <a:lnTo>
                    <a:pt x="184" y="645"/>
                  </a:lnTo>
                  <a:lnTo>
                    <a:pt x="182" y="635"/>
                  </a:lnTo>
                  <a:lnTo>
                    <a:pt x="181" y="627"/>
                  </a:lnTo>
                  <a:lnTo>
                    <a:pt x="181" y="621"/>
                  </a:lnTo>
                  <a:lnTo>
                    <a:pt x="181" y="621"/>
                  </a:lnTo>
                  <a:lnTo>
                    <a:pt x="183" y="603"/>
                  </a:lnTo>
                  <a:lnTo>
                    <a:pt x="187" y="586"/>
                  </a:lnTo>
                  <a:lnTo>
                    <a:pt x="187" y="586"/>
                  </a:lnTo>
                  <a:lnTo>
                    <a:pt x="192" y="564"/>
                  </a:lnTo>
                  <a:lnTo>
                    <a:pt x="193" y="553"/>
                  </a:lnTo>
                  <a:lnTo>
                    <a:pt x="194" y="540"/>
                  </a:lnTo>
                  <a:lnTo>
                    <a:pt x="194" y="540"/>
                  </a:lnTo>
                  <a:lnTo>
                    <a:pt x="196" y="524"/>
                  </a:lnTo>
                  <a:lnTo>
                    <a:pt x="198" y="506"/>
                  </a:lnTo>
                  <a:lnTo>
                    <a:pt x="202" y="489"/>
                  </a:lnTo>
                  <a:lnTo>
                    <a:pt x="207" y="470"/>
                  </a:lnTo>
                  <a:lnTo>
                    <a:pt x="212" y="452"/>
                  </a:lnTo>
                  <a:lnTo>
                    <a:pt x="218" y="432"/>
                  </a:lnTo>
                  <a:lnTo>
                    <a:pt x="225" y="412"/>
                  </a:lnTo>
                  <a:lnTo>
                    <a:pt x="233" y="392"/>
                  </a:lnTo>
                  <a:lnTo>
                    <a:pt x="233" y="392"/>
                  </a:lnTo>
                  <a:lnTo>
                    <a:pt x="243" y="371"/>
                  </a:lnTo>
                  <a:lnTo>
                    <a:pt x="253" y="351"/>
                  </a:lnTo>
                  <a:lnTo>
                    <a:pt x="264" y="332"/>
                  </a:lnTo>
                  <a:lnTo>
                    <a:pt x="276" y="313"/>
                  </a:lnTo>
                  <a:lnTo>
                    <a:pt x="289" y="296"/>
                  </a:lnTo>
                  <a:lnTo>
                    <a:pt x="302" y="278"/>
                  </a:lnTo>
                  <a:lnTo>
                    <a:pt x="315" y="261"/>
                  </a:lnTo>
                  <a:lnTo>
                    <a:pt x="329" y="245"/>
                  </a:lnTo>
                  <a:lnTo>
                    <a:pt x="358" y="215"/>
                  </a:lnTo>
                  <a:lnTo>
                    <a:pt x="388" y="188"/>
                  </a:lnTo>
                  <a:lnTo>
                    <a:pt x="417" y="162"/>
                  </a:lnTo>
                  <a:lnTo>
                    <a:pt x="446" y="140"/>
                  </a:lnTo>
                  <a:lnTo>
                    <a:pt x="446" y="140"/>
                  </a:lnTo>
                  <a:lnTo>
                    <a:pt x="464" y="126"/>
                  </a:lnTo>
                  <a:lnTo>
                    <a:pt x="481" y="114"/>
                  </a:lnTo>
                  <a:lnTo>
                    <a:pt x="517" y="90"/>
                  </a:lnTo>
                  <a:lnTo>
                    <a:pt x="555" y="69"/>
                  </a:lnTo>
                  <a:lnTo>
                    <a:pt x="592" y="49"/>
                  </a:lnTo>
                  <a:lnTo>
                    <a:pt x="592" y="49"/>
                  </a:lnTo>
                  <a:lnTo>
                    <a:pt x="609" y="40"/>
                  </a:lnTo>
                  <a:lnTo>
                    <a:pt x="627" y="34"/>
                  </a:lnTo>
                  <a:lnTo>
                    <a:pt x="645" y="28"/>
                  </a:lnTo>
                  <a:lnTo>
                    <a:pt x="663" y="24"/>
                  </a:lnTo>
                  <a:lnTo>
                    <a:pt x="681" y="20"/>
                  </a:lnTo>
                  <a:lnTo>
                    <a:pt x="699" y="17"/>
                  </a:lnTo>
                  <a:lnTo>
                    <a:pt x="737" y="11"/>
                  </a:lnTo>
                  <a:lnTo>
                    <a:pt x="745" y="10"/>
                  </a:lnTo>
                  <a:lnTo>
                    <a:pt x="745" y="10"/>
                  </a:lnTo>
                  <a:lnTo>
                    <a:pt x="782" y="5"/>
                  </a:lnTo>
                  <a:lnTo>
                    <a:pt x="817" y="2"/>
                  </a:lnTo>
                  <a:lnTo>
                    <a:pt x="848" y="0"/>
                  </a:lnTo>
                  <a:lnTo>
                    <a:pt x="878" y="0"/>
                  </a:lnTo>
                  <a:lnTo>
                    <a:pt x="878" y="0"/>
                  </a:lnTo>
                  <a:lnTo>
                    <a:pt x="902" y="0"/>
                  </a:lnTo>
                  <a:lnTo>
                    <a:pt x="924" y="1"/>
                  </a:lnTo>
                  <a:lnTo>
                    <a:pt x="924" y="1"/>
                  </a:lnTo>
                  <a:lnTo>
                    <a:pt x="943" y="2"/>
                  </a:lnTo>
                  <a:lnTo>
                    <a:pt x="943" y="2"/>
                  </a:lnTo>
                  <a:lnTo>
                    <a:pt x="959" y="3"/>
                  </a:lnTo>
                  <a:lnTo>
                    <a:pt x="975" y="5"/>
                  </a:lnTo>
                  <a:lnTo>
                    <a:pt x="982" y="6"/>
                  </a:lnTo>
                  <a:lnTo>
                    <a:pt x="990" y="8"/>
                  </a:lnTo>
                  <a:lnTo>
                    <a:pt x="997" y="11"/>
                  </a:lnTo>
                  <a:lnTo>
                    <a:pt x="1002" y="16"/>
                  </a:lnTo>
                  <a:lnTo>
                    <a:pt x="1003" y="16"/>
                  </a:lnTo>
                  <a:lnTo>
                    <a:pt x="1005" y="17"/>
                  </a:lnTo>
                  <a:lnTo>
                    <a:pt x="1005" y="17"/>
                  </a:lnTo>
                  <a:lnTo>
                    <a:pt x="1010" y="18"/>
                  </a:lnTo>
                  <a:lnTo>
                    <a:pt x="1016" y="21"/>
                  </a:lnTo>
                  <a:lnTo>
                    <a:pt x="1018" y="24"/>
                  </a:lnTo>
                  <a:lnTo>
                    <a:pt x="1020" y="26"/>
                  </a:lnTo>
                  <a:lnTo>
                    <a:pt x="1022" y="30"/>
                  </a:lnTo>
                  <a:lnTo>
                    <a:pt x="1023" y="33"/>
                  </a:lnTo>
                  <a:lnTo>
                    <a:pt x="1023" y="33"/>
                  </a:lnTo>
                  <a:lnTo>
                    <a:pt x="1026" y="61"/>
                  </a:lnTo>
                  <a:lnTo>
                    <a:pt x="1026" y="86"/>
                  </a:lnTo>
                  <a:lnTo>
                    <a:pt x="1025" y="110"/>
                  </a:lnTo>
                  <a:lnTo>
                    <a:pt x="1022" y="133"/>
                  </a:lnTo>
                  <a:lnTo>
                    <a:pt x="1022" y="133"/>
                  </a:lnTo>
                  <a:lnTo>
                    <a:pt x="1016" y="154"/>
                  </a:lnTo>
                  <a:lnTo>
                    <a:pt x="1010" y="174"/>
                  </a:lnTo>
                  <a:lnTo>
                    <a:pt x="1002" y="193"/>
                  </a:lnTo>
                  <a:lnTo>
                    <a:pt x="994" y="213"/>
                  </a:lnTo>
                  <a:lnTo>
                    <a:pt x="994" y="213"/>
                  </a:lnTo>
                  <a:lnTo>
                    <a:pt x="979" y="246"/>
                  </a:lnTo>
                  <a:lnTo>
                    <a:pt x="979" y="246"/>
                  </a:lnTo>
                  <a:lnTo>
                    <a:pt x="976" y="251"/>
                  </a:lnTo>
                  <a:lnTo>
                    <a:pt x="973" y="254"/>
                  </a:lnTo>
                  <a:lnTo>
                    <a:pt x="969" y="256"/>
                  </a:lnTo>
                  <a:lnTo>
                    <a:pt x="966" y="257"/>
                  </a:lnTo>
                  <a:lnTo>
                    <a:pt x="963" y="258"/>
                  </a:lnTo>
                  <a:lnTo>
                    <a:pt x="962" y="260"/>
                  </a:lnTo>
                  <a:lnTo>
                    <a:pt x="962" y="260"/>
                  </a:lnTo>
                  <a:lnTo>
                    <a:pt x="960" y="262"/>
                  </a:lnTo>
                  <a:lnTo>
                    <a:pt x="956" y="266"/>
                  </a:lnTo>
                  <a:lnTo>
                    <a:pt x="952" y="268"/>
                  </a:lnTo>
                  <a:lnTo>
                    <a:pt x="947" y="269"/>
                  </a:lnTo>
                  <a:lnTo>
                    <a:pt x="947" y="269"/>
                  </a:lnTo>
                  <a:lnTo>
                    <a:pt x="893" y="274"/>
                  </a:lnTo>
                  <a:lnTo>
                    <a:pt x="841" y="279"/>
                  </a:lnTo>
                  <a:lnTo>
                    <a:pt x="841" y="279"/>
                  </a:lnTo>
                  <a:lnTo>
                    <a:pt x="780" y="286"/>
                  </a:lnTo>
                  <a:lnTo>
                    <a:pt x="779" y="298"/>
                  </a:lnTo>
                  <a:lnTo>
                    <a:pt x="779" y="298"/>
                  </a:lnTo>
                  <a:lnTo>
                    <a:pt x="795" y="302"/>
                  </a:lnTo>
                  <a:lnTo>
                    <a:pt x="808" y="306"/>
                  </a:lnTo>
                  <a:lnTo>
                    <a:pt x="808" y="306"/>
                  </a:lnTo>
                  <a:lnTo>
                    <a:pt x="833" y="316"/>
                  </a:lnTo>
                  <a:lnTo>
                    <a:pt x="858" y="324"/>
                  </a:lnTo>
                  <a:lnTo>
                    <a:pt x="887" y="333"/>
                  </a:lnTo>
                  <a:lnTo>
                    <a:pt x="915" y="338"/>
                  </a:lnTo>
                  <a:lnTo>
                    <a:pt x="915" y="338"/>
                  </a:lnTo>
                  <a:lnTo>
                    <a:pt x="918" y="339"/>
                  </a:lnTo>
                  <a:lnTo>
                    <a:pt x="921" y="341"/>
                  </a:lnTo>
                  <a:lnTo>
                    <a:pt x="924" y="343"/>
                  </a:lnTo>
                  <a:lnTo>
                    <a:pt x="925" y="345"/>
                  </a:lnTo>
                  <a:lnTo>
                    <a:pt x="925" y="345"/>
                  </a:lnTo>
                  <a:lnTo>
                    <a:pt x="928" y="349"/>
                  </a:lnTo>
                  <a:lnTo>
                    <a:pt x="928" y="353"/>
                  </a:lnTo>
                  <a:lnTo>
                    <a:pt x="927" y="359"/>
                  </a:lnTo>
                  <a:lnTo>
                    <a:pt x="924" y="363"/>
                  </a:lnTo>
                  <a:lnTo>
                    <a:pt x="923" y="364"/>
                  </a:lnTo>
                  <a:lnTo>
                    <a:pt x="923" y="365"/>
                  </a:lnTo>
                  <a:lnTo>
                    <a:pt x="923" y="365"/>
                  </a:lnTo>
                  <a:lnTo>
                    <a:pt x="922" y="369"/>
                  </a:lnTo>
                  <a:lnTo>
                    <a:pt x="922" y="369"/>
                  </a:lnTo>
                  <a:lnTo>
                    <a:pt x="913" y="390"/>
                  </a:lnTo>
                  <a:lnTo>
                    <a:pt x="902" y="409"/>
                  </a:lnTo>
                  <a:lnTo>
                    <a:pt x="889" y="428"/>
                  </a:lnTo>
                  <a:lnTo>
                    <a:pt x="877" y="445"/>
                  </a:lnTo>
                  <a:lnTo>
                    <a:pt x="862" y="462"/>
                  </a:lnTo>
                  <a:lnTo>
                    <a:pt x="847" y="478"/>
                  </a:lnTo>
                  <a:lnTo>
                    <a:pt x="831" y="493"/>
                  </a:lnTo>
                  <a:lnTo>
                    <a:pt x="814" y="507"/>
                  </a:lnTo>
                  <a:lnTo>
                    <a:pt x="796" y="521"/>
                  </a:lnTo>
                  <a:lnTo>
                    <a:pt x="779" y="534"/>
                  </a:lnTo>
                  <a:lnTo>
                    <a:pt x="742" y="559"/>
                  </a:lnTo>
                  <a:lnTo>
                    <a:pt x="703" y="583"/>
                  </a:lnTo>
                  <a:lnTo>
                    <a:pt x="664" y="605"/>
                  </a:lnTo>
                  <a:lnTo>
                    <a:pt x="649" y="614"/>
                  </a:lnTo>
                  <a:lnTo>
                    <a:pt x="649" y="614"/>
                  </a:lnTo>
                  <a:lnTo>
                    <a:pt x="625" y="627"/>
                  </a:lnTo>
                  <a:lnTo>
                    <a:pt x="601" y="637"/>
                  </a:lnTo>
                  <a:lnTo>
                    <a:pt x="576" y="648"/>
                  </a:lnTo>
                  <a:lnTo>
                    <a:pt x="552" y="656"/>
                  </a:lnTo>
                  <a:lnTo>
                    <a:pt x="526" y="662"/>
                  </a:lnTo>
                  <a:lnTo>
                    <a:pt x="501" y="668"/>
                  </a:lnTo>
                  <a:lnTo>
                    <a:pt x="475" y="674"/>
                  </a:lnTo>
                  <a:lnTo>
                    <a:pt x="449" y="677"/>
                  </a:lnTo>
                  <a:lnTo>
                    <a:pt x="423" y="680"/>
                  </a:lnTo>
                  <a:lnTo>
                    <a:pt x="398" y="682"/>
                  </a:lnTo>
                  <a:lnTo>
                    <a:pt x="348" y="685"/>
                  </a:lnTo>
                  <a:lnTo>
                    <a:pt x="298" y="686"/>
                  </a:lnTo>
                  <a:lnTo>
                    <a:pt x="252" y="686"/>
                  </a:lnTo>
                  <a:lnTo>
                    <a:pt x="252" y="686"/>
                  </a:lnTo>
                  <a:lnTo>
                    <a:pt x="225" y="686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0" y="689"/>
                  </a:lnTo>
                  <a:lnTo>
                    <a:pt x="215" y="690"/>
                  </a:lnTo>
                  <a:lnTo>
                    <a:pt x="215" y="690"/>
                  </a:lnTo>
                  <a:lnTo>
                    <a:pt x="211" y="689"/>
                  </a:lnTo>
                  <a:lnTo>
                    <a:pt x="208" y="689"/>
                  </a:lnTo>
                  <a:lnTo>
                    <a:pt x="199" y="697"/>
                  </a:lnTo>
                  <a:lnTo>
                    <a:pt x="199" y="697"/>
                  </a:lnTo>
                  <a:lnTo>
                    <a:pt x="178" y="719"/>
                  </a:lnTo>
                  <a:lnTo>
                    <a:pt x="156" y="742"/>
                  </a:lnTo>
                  <a:lnTo>
                    <a:pt x="135" y="766"/>
                  </a:lnTo>
                  <a:lnTo>
                    <a:pt x="126" y="777"/>
                  </a:lnTo>
                  <a:lnTo>
                    <a:pt x="117" y="789"/>
                  </a:lnTo>
                  <a:lnTo>
                    <a:pt x="117" y="789"/>
                  </a:lnTo>
                  <a:lnTo>
                    <a:pt x="106" y="804"/>
                  </a:lnTo>
                  <a:lnTo>
                    <a:pt x="96" y="817"/>
                  </a:lnTo>
                  <a:lnTo>
                    <a:pt x="72" y="842"/>
                  </a:lnTo>
                  <a:lnTo>
                    <a:pt x="72" y="842"/>
                  </a:lnTo>
                  <a:lnTo>
                    <a:pt x="53" y="863"/>
                  </a:lnTo>
                  <a:lnTo>
                    <a:pt x="43" y="874"/>
                  </a:lnTo>
                  <a:lnTo>
                    <a:pt x="34" y="885"/>
                  </a:lnTo>
                  <a:lnTo>
                    <a:pt x="34" y="885"/>
                  </a:lnTo>
                  <a:lnTo>
                    <a:pt x="31" y="888"/>
                  </a:lnTo>
                  <a:lnTo>
                    <a:pt x="27" y="892"/>
                  </a:lnTo>
                  <a:lnTo>
                    <a:pt x="22" y="894"/>
                  </a:lnTo>
                  <a:lnTo>
                    <a:pt x="17" y="894"/>
                  </a:lnTo>
                  <a:lnTo>
                    <a:pt x="17" y="894"/>
                  </a:lnTo>
                  <a:close/>
                  <a:moveTo>
                    <a:pt x="884" y="36"/>
                  </a:moveTo>
                  <a:lnTo>
                    <a:pt x="884" y="36"/>
                  </a:lnTo>
                  <a:lnTo>
                    <a:pt x="861" y="37"/>
                  </a:lnTo>
                  <a:lnTo>
                    <a:pt x="861" y="37"/>
                  </a:lnTo>
                  <a:lnTo>
                    <a:pt x="782" y="43"/>
                  </a:lnTo>
                  <a:lnTo>
                    <a:pt x="745" y="48"/>
                  </a:lnTo>
                  <a:lnTo>
                    <a:pt x="709" y="53"/>
                  </a:lnTo>
                  <a:lnTo>
                    <a:pt x="709" y="53"/>
                  </a:lnTo>
                  <a:lnTo>
                    <a:pt x="692" y="55"/>
                  </a:lnTo>
                  <a:lnTo>
                    <a:pt x="676" y="59"/>
                  </a:lnTo>
                  <a:lnTo>
                    <a:pt x="658" y="63"/>
                  </a:lnTo>
                  <a:lnTo>
                    <a:pt x="640" y="68"/>
                  </a:lnTo>
                  <a:lnTo>
                    <a:pt x="624" y="74"/>
                  </a:lnTo>
                  <a:lnTo>
                    <a:pt x="606" y="82"/>
                  </a:lnTo>
                  <a:lnTo>
                    <a:pt x="589" y="90"/>
                  </a:lnTo>
                  <a:lnTo>
                    <a:pt x="571" y="98"/>
                  </a:lnTo>
                  <a:lnTo>
                    <a:pt x="555" y="106"/>
                  </a:lnTo>
                  <a:lnTo>
                    <a:pt x="538" y="117"/>
                  </a:lnTo>
                  <a:lnTo>
                    <a:pt x="522" y="127"/>
                  </a:lnTo>
                  <a:lnTo>
                    <a:pt x="505" y="137"/>
                  </a:lnTo>
                  <a:lnTo>
                    <a:pt x="490" y="149"/>
                  </a:lnTo>
                  <a:lnTo>
                    <a:pt x="474" y="161"/>
                  </a:lnTo>
                  <a:lnTo>
                    <a:pt x="460" y="17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19" y="211"/>
                  </a:lnTo>
                  <a:lnTo>
                    <a:pt x="419" y="211"/>
                  </a:lnTo>
                  <a:lnTo>
                    <a:pt x="396" y="234"/>
                  </a:lnTo>
                  <a:lnTo>
                    <a:pt x="372" y="256"/>
                  </a:lnTo>
                  <a:lnTo>
                    <a:pt x="349" y="279"/>
                  </a:lnTo>
                  <a:lnTo>
                    <a:pt x="328" y="304"/>
                  </a:lnTo>
                  <a:lnTo>
                    <a:pt x="309" y="329"/>
                  </a:lnTo>
                  <a:lnTo>
                    <a:pt x="300" y="342"/>
                  </a:lnTo>
                  <a:lnTo>
                    <a:pt x="291" y="355"/>
                  </a:lnTo>
                  <a:lnTo>
                    <a:pt x="283" y="370"/>
                  </a:lnTo>
                  <a:lnTo>
                    <a:pt x="276" y="384"/>
                  </a:lnTo>
                  <a:lnTo>
                    <a:pt x="269" y="400"/>
                  </a:lnTo>
                  <a:lnTo>
                    <a:pt x="262" y="415"/>
                  </a:lnTo>
                  <a:lnTo>
                    <a:pt x="262" y="415"/>
                  </a:lnTo>
                  <a:lnTo>
                    <a:pt x="251" y="449"/>
                  </a:lnTo>
                  <a:lnTo>
                    <a:pt x="241" y="484"/>
                  </a:lnTo>
                  <a:lnTo>
                    <a:pt x="237" y="501"/>
                  </a:lnTo>
                  <a:lnTo>
                    <a:pt x="233" y="519"/>
                  </a:lnTo>
                  <a:lnTo>
                    <a:pt x="231" y="536"/>
                  </a:lnTo>
                  <a:lnTo>
                    <a:pt x="230" y="555"/>
                  </a:lnTo>
                  <a:lnTo>
                    <a:pt x="230" y="555"/>
                  </a:lnTo>
                  <a:lnTo>
                    <a:pt x="230" y="564"/>
                  </a:lnTo>
                  <a:lnTo>
                    <a:pt x="228" y="573"/>
                  </a:lnTo>
                  <a:lnTo>
                    <a:pt x="223" y="592"/>
                  </a:lnTo>
                  <a:lnTo>
                    <a:pt x="221" y="599"/>
                  </a:lnTo>
                  <a:lnTo>
                    <a:pt x="221" y="599"/>
                  </a:lnTo>
                  <a:lnTo>
                    <a:pt x="220" y="609"/>
                  </a:lnTo>
                  <a:lnTo>
                    <a:pt x="221" y="620"/>
                  </a:lnTo>
                  <a:lnTo>
                    <a:pt x="224" y="645"/>
                  </a:lnTo>
                  <a:lnTo>
                    <a:pt x="224" y="646"/>
                  </a:lnTo>
                  <a:lnTo>
                    <a:pt x="226" y="648"/>
                  </a:lnTo>
                  <a:lnTo>
                    <a:pt x="228" y="650"/>
                  </a:lnTo>
                  <a:lnTo>
                    <a:pt x="230" y="650"/>
                  </a:lnTo>
                  <a:lnTo>
                    <a:pt x="230" y="650"/>
                  </a:lnTo>
                  <a:lnTo>
                    <a:pt x="262" y="651"/>
                  </a:lnTo>
                  <a:lnTo>
                    <a:pt x="262" y="651"/>
                  </a:lnTo>
                  <a:lnTo>
                    <a:pt x="307" y="651"/>
                  </a:lnTo>
                  <a:lnTo>
                    <a:pt x="307" y="651"/>
                  </a:lnTo>
                  <a:lnTo>
                    <a:pt x="339" y="651"/>
                  </a:lnTo>
                  <a:lnTo>
                    <a:pt x="372" y="649"/>
                  </a:lnTo>
                  <a:lnTo>
                    <a:pt x="406" y="646"/>
                  </a:lnTo>
                  <a:lnTo>
                    <a:pt x="423" y="644"/>
                  </a:lnTo>
                  <a:lnTo>
                    <a:pt x="441" y="639"/>
                  </a:lnTo>
                  <a:lnTo>
                    <a:pt x="441" y="639"/>
                  </a:lnTo>
                  <a:lnTo>
                    <a:pt x="461" y="636"/>
                  </a:lnTo>
                  <a:lnTo>
                    <a:pt x="481" y="635"/>
                  </a:lnTo>
                  <a:lnTo>
                    <a:pt x="481" y="635"/>
                  </a:lnTo>
                  <a:lnTo>
                    <a:pt x="509" y="632"/>
                  </a:lnTo>
                  <a:lnTo>
                    <a:pt x="523" y="630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51" y="621"/>
                  </a:lnTo>
                  <a:lnTo>
                    <a:pt x="565" y="615"/>
                  </a:lnTo>
                  <a:lnTo>
                    <a:pt x="594" y="601"/>
                  </a:lnTo>
                  <a:lnTo>
                    <a:pt x="594" y="601"/>
                  </a:lnTo>
                  <a:lnTo>
                    <a:pt x="611" y="592"/>
                  </a:lnTo>
                  <a:lnTo>
                    <a:pt x="630" y="583"/>
                  </a:lnTo>
                  <a:lnTo>
                    <a:pt x="630" y="583"/>
                  </a:lnTo>
                  <a:lnTo>
                    <a:pt x="640" y="578"/>
                  </a:lnTo>
                  <a:lnTo>
                    <a:pt x="652" y="572"/>
                  </a:lnTo>
                  <a:lnTo>
                    <a:pt x="674" y="559"/>
                  </a:lnTo>
                  <a:lnTo>
                    <a:pt x="674" y="559"/>
                  </a:lnTo>
                  <a:lnTo>
                    <a:pt x="692" y="549"/>
                  </a:lnTo>
                  <a:lnTo>
                    <a:pt x="692" y="549"/>
                  </a:lnTo>
                  <a:lnTo>
                    <a:pt x="705" y="540"/>
                  </a:lnTo>
                  <a:lnTo>
                    <a:pt x="705" y="540"/>
                  </a:lnTo>
                  <a:lnTo>
                    <a:pt x="726" y="529"/>
                  </a:lnTo>
                  <a:lnTo>
                    <a:pt x="746" y="517"/>
                  </a:lnTo>
                  <a:lnTo>
                    <a:pt x="764" y="504"/>
                  </a:lnTo>
                  <a:lnTo>
                    <a:pt x="783" y="490"/>
                  </a:lnTo>
                  <a:lnTo>
                    <a:pt x="783" y="490"/>
                  </a:lnTo>
                  <a:lnTo>
                    <a:pt x="803" y="471"/>
                  </a:lnTo>
                  <a:lnTo>
                    <a:pt x="820" y="453"/>
                  </a:lnTo>
                  <a:lnTo>
                    <a:pt x="837" y="433"/>
                  </a:lnTo>
                  <a:lnTo>
                    <a:pt x="851" y="413"/>
                  </a:lnTo>
                  <a:lnTo>
                    <a:pt x="851" y="413"/>
                  </a:lnTo>
                  <a:lnTo>
                    <a:pt x="865" y="396"/>
                  </a:lnTo>
                  <a:lnTo>
                    <a:pt x="865" y="396"/>
                  </a:lnTo>
                  <a:lnTo>
                    <a:pt x="872" y="385"/>
                  </a:lnTo>
                  <a:lnTo>
                    <a:pt x="880" y="375"/>
                  </a:lnTo>
                  <a:lnTo>
                    <a:pt x="884" y="368"/>
                  </a:lnTo>
                  <a:lnTo>
                    <a:pt x="876" y="366"/>
                  </a:lnTo>
                  <a:lnTo>
                    <a:pt x="876" y="366"/>
                  </a:lnTo>
                  <a:lnTo>
                    <a:pt x="851" y="359"/>
                  </a:lnTo>
                  <a:lnTo>
                    <a:pt x="826" y="349"/>
                  </a:lnTo>
                  <a:lnTo>
                    <a:pt x="826" y="349"/>
                  </a:lnTo>
                  <a:lnTo>
                    <a:pt x="805" y="342"/>
                  </a:lnTo>
                  <a:lnTo>
                    <a:pt x="782" y="335"/>
                  </a:lnTo>
                  <a:lnTo>
                    <a:pt x="782" y="335"/>
                  </a:lnTo>
                  <a:lnTo>
                    <a:pt x="759" y="330"/>
                  </a:lnTo>
                  <a:lnTo>
                    <a:pt x="736" y="324"/>
                  </a:lnTo>
                  <a:lnTo>
                    <a:pt x="736" y="324"/>
                  </a:lnTo>
                  <a:lnTo>
                    <a:pt x="717" y="321"/>
                  </a:lnTo>
                  <a:lnTo>
                    <a:pt x="698" y="317"/>
                  </a:lnTo>
                  <a:lnTo>
                    <a:pt x="681" y="312"/>
                  </a:lnTo>
                  <a:lnTo>
                    <a:pt x="671" y="308"/>
                  </a:lnTo>
                  <a:lnTo>
                    <a:pt x="663" y="305"/>
                  </a:lnTo>
                  <a:lnTo>
                    <a:pt x="663" y="305"/>
                  </a:lnTo>
                  <a:lnTo>
                    <a:pt x="660" y="302"/>
                  </a:lnTo>
                  <a:lnTo>
                    <a:pt x="657" y="300"/>
                  </a:lnTo>
                  <a:lnTo>
                    <a:pt x="656" y="297"/>
                  </a:lnTo>
                  <a:lnTo>
                    <a:pt x="655" y="293"/>
                  </a:lnTo>
                  <a:lnTo>
                    <a:pt x="655" y="290"/>
                  </a:lnTo>
                  <a:lnTo>
                    <a:pt x="653" y="289"/>
                  </a:lnTo>
                  <a:lnTo>
                    <a:pt x="653" y="289"/>
                  </a:lnTo>
                  <a:lnTo>
                    <a:pt x="649" y="285"/>
                  </a:lnTo>
                  <a:lnTo>
                    <a:pt x="647" y="280"/>
                  </a:lnTo>
                  <a:lnTo>
                    <a:pt x="646" y="274"/>
                  </a:lnTo>
                  <a:lnTo>
                    <a:pt x="647" y="268"/>
                  </a:lnTo>
                  <a:lnTo>
                    <a:pt x="647" y="268"/>
                  </a:lnTo>
                  <a:lnTo>
                    <a:pt x="649" y="265"/>
                  </a:lnTo>
                  <a:lnTo>
                    <a:pt x="652" y="260"/>
                  </a:lnTo>
                  <a:lnTo>
                    <a:pt x="656" y="257"/>
                  </a:lnTo>
                  <a:lnTo>
                    <a:pt x="659" y="257"/>
                  </a:lnTo>
                  <a:lnTo>
                    <a:pt x="663" y="256"/>
                  </a:lnTo>
                  <a:lnTo>
                    <a:pt x="663" y="256"/>
                  </a:lnTo>
                  <a:lnTo>
                    <a:pt x="709" y="255"/>
                  </a:lnTo>
                  <a:lnTo>
                    <a:pt x="753" y="252"/>
                  </a:lnTo>
                  <a:lnTo>
                    <a:pt x="798" y="248"/>
                  </a:lnTo>
                  <a:lnTo>
                    <a:pt x="843" y="243"/>
                  </a:lnTo>
                  <a:lnTo>
                    <a:pt x="843" y="243"/>
                  </a:lnTo>
                  <a:lnTo>
                    <a:pt x="892" y="238"/>
                  </a:lnTo>
                  <a:lnTo>
                    <a:pt x="942" y="234"/>
                  </a:lnTo>
                  <a:lnTo>
                    <a:pt x="946" y="234"/>
                  </a:lnTo>
                  <a:lnTo>
                    <a:pt x="947" y="229"/>
                  </a:lnTo>
                  <a:lnTo>
                    <a:pt x="947" y="229"/>
                  </a:lnTo>
                  <a:lnTo>
                    <a:pt x="959" y="205"/>
                  </a:lnTo>
                  <a:lnTo>
                    <a:pt x="959" y="205"/>
                  </a:lnTo>
                  <a:lnTo>
                    <a:pt x="967" y="188"/>
                  </a:lnTo>
                  <a:lnTo>
                    <a:pt x="974" y="171"/>
                  </a:lnTo>
                  <a:lnTo>
                    <a:pt x="980" y="153"/>
                  </a:lnTo>
                  <a:lnTo>
                    <a:pt x="985" y="135"/>
                  </a:lnTo>
                  <a:lnTo>
                    <a:pt x="985" y="135"/>
                  </a:lnTo>
                  <a:lnTo>
                    <a:pt x="987" y="115"/>
                  </a:lnTo>
                  <a:lnTo>
                    <a:pt x="990" y="94"/>
                  </a:lnTo>
                  <a:lnTo>
                    <a:pt x="990" y="73"/>
                  </a:lnTo>
                  <a:lnTo>
                    <a:pt x="988" y="52"/>
                  </a:lnTo>
                  <a:lnTo>
                    <a:pt x="988" y="50"/>
                  </a:lnTo>
                  <a:lnTo>
                    <a:pt x="985" y="48"/>
                  </a:lnTo>
                  <a:lnTo>
                    <a:pt x="985" y="48"/>
                  </a:lnTo>
                  <a:lnTo>
                    <a:pt x="982" y="46"/>
                  </a:lnTo>
                  <a:lnTo>
                    <a:pt x="979" y="41"/>
                  </a:lnTo>
                  <a:lnTo>
                    <a:pt x="971" y="48"/>
                  </a:lnTo>
                  <a:lnTo>
                    <a:pt x="971" y="48"/>
                  </a:lnTo>
                  <a:lnTo>
                    <a:pt x="971" y="47"/>
                  </a:lnTo>
                  <a:lnTo>
                    <a:pt x="971" y="47"/>
                  </a:lnTo>
                  <a:lnTo>
                    <a:pt x="973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67" y="43"/>
                  </a:lnTo>
                  <a:lnTo>
                    <a:pt x="967" y="43"/>
                  </a:lnTo>
                  <a:lnTo>
                    <a:pt x="962" y="41"/>
                  </a:lnTo>
                  <a:lnTo>
                    <a:pt x="957" y="41"/>
                  </a:lnTo>
                  <a:lnTo>
                    <a:pt x="957" y="41"/>
                  </a:lnTo>
                  <a:lnTo>
                    <a:pt x="925" y="37"/>
                  </a:lnTo>
                  <a:lnTo>
                    <a:pt x="921" y="37"/>
                  </a:lnTo>
                  <a:lnTo>
                    <a:pt x="921" y="37"/>
                  </a:lnTo>
                  <a:lnTo>
                    <a:pt x="884" y="36"/>
                  </a:lnTo>
                  <a:lnTo>
                    <a:pt x="884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0" name="Freeform 398"/>
            <p:cNvSpPr/>
            <p:nvPr/>
          </p:nvSpPr>
          <p:spPr bwMode="auto">
            <a:xfrm>
              <a:off x="4587875" y="3630613"/>
              <a:ext cx="239713" cy="161925"/>
            </a:xfrm>
            <a:custGeom>
              <a:avLst/>
              <a:gdLst/>
              <a:ahLst/>
              <a:cxnLst>
                <a:cxn ang="0">
                  <a:pos x="19" y="306"/>
                </a:cxn>
                <a:cxn ang="0">
                  <a:pos x="9" y="303"/>
                </a:cxn>
                <a:cxn ang="0">
                  <a:pos x="4" y="299"/>
                </a:cxn>
                <a:cxn ang="0">
                  <a:pos x="1" y="292"/>
                </a:cxn>
                <a:cxn ang="0">
                  <a:pos x="0" y="288"/>
                </a:cxn>
                <a:cxn ang="0">
                  <a:pos x="1" y="227"/>
                </a:cxn>
                <a:cxn ang="0">
                  <a:pos x="4" y="165"/>
                </a:cxn>
                <a:cxn ang="0">
                  <a:pos x="8" y="89"/>
                </a:cxn>
                <a:cxn ang="0">
                  <a:pos x="8" y="63"/>
                </a:cxn>
                <a:cxn ang="0">
                  <a:pos x="11" y="34"/>
                </a:cxn>
                <a:cxn ang="0">
                  <a:pos x="19" y="18"/>
                </a:cxn>
                <a:cxn ang="0">
                  <a:pos x="25" y="11"/>
                </a:cxn>
                <a:cxn ang="0">
                  <a:pos x="34" y="6"/>
                </a:cxn>
                <a:cxn ang="0">
                  <a:pos x="51" y="1"/>
                </a:cxn>
                <a:cxn ang="0">
                  <a:pos x="64" y="0"/>
                </a:cxn>
                <a:cxn ang="0">
                  <a:pos x="70" y="0"/>
                </a:cxn>
                <a:cxn ang="0">
                  <a:pos x="153" y="7"/>
                </a:cxn>
                <a:cxn ang="0">
                  <a:pos x="234" y="18"/>
                </a:cxn>
                <a:cxn ang="0">
                  <a:pos x="284" y="26"/>
                </a:cxn>
                <a:cxn ang="0">
                  <a:pos x="385" y="37"/>
                </a:cxn>
                <a:cxn ang="0">
                  <a:pos x="436" y="38"/>
                </a:cxn>
                <a:cxn ang="0">
                  <a:pos x="440" y="39"/>
                </a:cxn>
                <a:cxn ang="0">
                  <a:pos x="446" y="41"/>
                </a:cxn>
                <a:cxn ang="0">
                  <a:pos x="450" y="46"/>
                </a:cxn>
                <a:cxn ang="0">
                  <a:pos x="452" y="57"/>
                </a:cxn>
                <a:cxn ang="0">
                  <a:pos x="451" y="63"/>
                </a:cxn>
                <a:cxn ang="0">
                  <a:pos x="448" y="69"/>
                </a:cxn>
                <a:cxn ang="0">
                  <a:pos x="443" y="73"/>
                </a:cxn>
                <a:cxn ang="0">
                  <a:pos x="436" y="74"/>
                </a:cxn>
                <a:cxn ang="0">
                  <a:pos x="410" y="73"/>
                </a:cxn>
                <a:cxn ang="0">
                  <a:pos x="335" y="67"/>
                </a:cxn>
                <a:cxn ang="0">
                  <a:pos x="293" y="64"/>
                </a:cxn>
                <a:cxn ang="0">
                  <a:pos x="249" y="59"/>
                </a:cxn>
                <a:cxn ang="0">
                  <a:pos x="167" y="49"/>
                </a:cxn>
                <a:cxn ang="0">
                  <a:pos x="131" y="43"/>
                </a:cxn>
                <a:cxn ang="0">
                  <a:pos x="77" y="37"/>
                </a:cxn>
                <a:cxn ang="0">
                  <a:pos x="59" y="36"/>
                </a:cxn>
                <a:cxn ang="0">
                  <a:pos x="54" y="37"/>
                </a:cxn>
                <a:cxn ang="0">
                  <a:pos x="49" y="40"/>
                </a:cxn>
                <a:cxn ang="0">
                  <a:pos x="45" y="47"/>
                </a:cxn>
                <a:cxn ang="0">
                  <a:pos x="43" y="66"/>
                </a:cxn>
                <a:cxn ang="0">
                  <a:pos x="44" y="76"/>
                </a:cxn>
                <a:cxn ang="0">
                  <a:pos x="45" y="90"/>
                </a:cxn>
                <a:cxn ang="0">
                  <a:pos x="42" y="113"/>
                </a:cxn>
                <a:cxn ang="0">
                  <a:pos x="40" y="161"/>
                </a:cxn>
                <a:cxn ang="0">
                  <a:pos x="41" y="184"/>
                </a:cxn>
                <a:cxn ang="0">
                  <a:pos x="41" y="207"/>
                </a:cxn>
                <a:cxn ang="0">
                  <a:pos x="38" y="245"/>
                </a:cxn>
                <a:cxn ang="0">
                  <a:pos x="37" y="266"/>
                </a:cxn>
                <a:cxn ang="0">
                  <a:pos x="36" y="289"/>
                </a:cxn>
                <a:cxn ang="0">
                  <a:pos x="35" y="295"/>
                </a:cxn>
                <a:cxn ang="0">
                  <a:pos x="32" y="300"/>
                </a:cxn>
                <a:cxn ang="0">
                  <a:pos x="29" y="302"/>
                </a:cxn>
                <a:cxn ang="0">
                  <a:pos x="23" y="306"/>
                </a:cxn>
                <a:cxn ang="0">
                  <a:pos x="19" y="306"/>
                </a:cxn>
              </a:cxnLst>
              <a:rect l="0" t="0" r="r" b="b"/>
              <a:pathLst>
                <a:path w="452" h="306">
                  <a:moveTo>
                    <a:pt x="19" y="306"/>
                  </a:moveTo>
                  <a:lnTo>
                    <a:pt x="19" y="306"/>
                  </a:lnTo>
                  <a:lnTo>
                    <a:pt x="12" y="304"/>
                  </a:lnTo>
                  <a:lnTo>
                    <a:pt x="9" y="303"/>
                  </a:lnTo>
                  <a:lnTo>
                    <a:pt x="6" y="301"/>
                  </a:lnTo>
                  <a:lnTo>
                    <a:pt x="4" y="299"/>
                  </a:lnTo>
                  <a:lnTo>
                    <a:pt x="2" y="296"/>
                  </a:lnTo>
                  <a:lnTo>
                    <a:pt x="1" y="292"/>
                  </a:lnTo>
                  <a:lnTo>
                    <a:pt x="0" y="288"/>
                  </a:lnTo>
                  <a:lnTo>
                    <a:pt x="0" y="288"/>
                  </a:lnTo>
                  <a:lnTo>
                    <a:pt x="0" y="257"/>
                  </a:lnTo>
                  <a:lnTo>
                    <a:pt x="1" y="227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7" y="114"/>
                  </a:lnTo>
                  <a:lnTo>
                    <a:pt x="8" y="89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47"/>
                  </a:lnTo>
                  <a:lnTo>
                    <a:pt x="11" y="34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22" y="14"/>
                  </a:lnTo>
                  <a:lnTo>
                    <a:pt x="25" y="11"/>
                  </a:lnTo>
                  <a:lnTo>
                    <a:pt x="29" y="8"/>
                  </a:lnTo>
                  <a:lnTo>
                    <a:pt x="34" y="6"/>
                  </a:lnTo>
                  <a:lnTo>
                    <a:pt x="39" y="4"/>
                  </a:lnTo>
                  <a:lnTo>
                    <a:pt x="51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112" y="3"/>
                  </a:lnTo>
                  <a:lnTo>
                    <a:pt x="153" y="7"/>
                  </a:lnTo>
                  <a:lnTo>
                    <a:pt x="193" y="13"/>
                  </a:lnTo>
                  <a:lnTo>
                    <a:pt x="234" y="18"/>
                  </a:lnTo>
                  <a:lnTo>
                    <a:pt x="234" y="18"/>
                  </a:lnTo>
                  <a:lnTo>
                    <a:pt x="284" y="26"/>
                  </a:lnTo>
                  <a:lnTo>
                    <a:pt x="335" y="32"/>
                  </a:lnTo>
                  <a:lnTo>
                    <a:pt x="385" y="37"/>
                  </a:lnTo>
                  <a:lnTo>
                    <a:pt x="410" y="38"/>
                  </a:lnTo>
                  <a:lnTo>
                    <a:pt x="436" y="38"/>
                  </a:lnTo>
                  <a:lnTo>
                    <a:pt x="436" y="38"/>
                  </a:lnTo>
                  <a:lnTo>
                    <a:pt x="440" y="39"/>
                  </a:lnTo>
                  <a:lnTo>
                    <a:pt x="443" y="40"/>
                  </a:lnTo>
                  <a:lnTo>
                    <a:pt x="446" y="41"/>
                  </a:lnTo>
                  <a:lnTo>
                    <a:pt x="448" y="44"/>
                  </a:lnTo>
                  <a:lnTo>
                    <a:pt x="450" y="46"/>
                  </a:lnTo>
                  <a:lnTo>
                    <a:pt x="451" y="49"/>
                  </a:lnTo>
                  <a:lnTo>
                    <a:pt x="452" y="57"/>
                  </a:lnTo>
                  <a:lnTo>
                    <a:pt x="452" y="57"/>
                  </a:lnTo>
                  <a:lnTo>
                    <a:pt x="451" y="63"/>
                  </a:lnTo>
                  <a:lnTo>
                    <a:pt x="450" y="66"/>
                  </a:lnTo>
                  <a:lnTo>
                    <a:pt x="448" y="69"/>
                  </a:lnTo>
                  <a:lnTo>
                    <a:pt x="446" y="71"/>
                  </a:lnTo>
                  <a:lnTo>
                    <a:pt x="443" y="73"/>
                  </a:lnTo>
                  <a:lnTo>
                    <a:pt x="440" y="7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410" y="73"/>
                  </a:lnTo>
                  <a:lnTo>
                    <a:pt x="384" y="72"/>
                  </a:lnTo>
                  <a:lnTo>
                    <a:pt x="335" y="67"/>
                  </a:lnTo>
                  <a:lnTo>
                    <a:pt x="335" y="67"/>
                  </a:lnTo>
                  <a:lnTo>
                    <a:pt x="293" y="64"/>
                  </a:lnTo>
                  <a:lnTo>
                    <a:pt x="293" y="64"/>
                  </a:lnTo>
                  <a:lnTo>
                    <a:pt x="249" y="59"/>
                  </a:lnTo>
                  <a:lnTo>
                    <a:pt x="207" y="55"/>
                  </a:lnTo>
                  <a:lnTo>
                    <a:pt x="167" y="49"/>
                  </a:lnTo>
                  <a:lnTo>
                    <a:pt x="131" y="43"/>
                  </a:lnTo>
                  <a:lnTo>
                    <a:pt x="131" y="43"/>
                  </a:lnTo>
                  <a:lnTo>
                    <a:pt x="97" y="38"/>
                  </a:lnTo>
                  <a:lnTo>
                    <a:pt x="77" y="37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4" y="37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6" y="43"/>
                  </a:lnTo>
                  <a:lnTo>
                    <a:pt x="45" y="47"/>
                  </a:lnTo>
                  <a:lnTo>
                    <a:pt x="43" y="56"/>
                  </a:lnTo>
                  <a:lnTo>
                    <a:pt x="43" y="6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5" y="8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2" y="113"/>
                  </a:lnTo>
                  <a:lnTo>
                    <a:pt x="41" y="137"/>
                  </a:lnTo>
                  <a:lnTo>
                    <a:pt x="40" y="161"/>
                  </a:lnTo>
                  <a:lnTo>
                    <a:pt x="41" y="184"/>
                  </a:lnTo>
                  <a:lnTo>
                    <a:pt x="41" y="184"/>
                  </a:lnTo>
                  <a:lnTo>
                    <a:pt x="41" y="207"/>
                  </a:lnTo>
                  <a:lnTo>
                    <a:pt x="41" y="207"/>
                  </a:lnTo>
                  <a:lnTo>
                    <a:pt x="40" y="226"/>
                  </a:lnTo>
                  <a:lnTo>
                    <a:pt x="38" y="245"/>
                  </a:lnTo>
                  <a:lnTo>
                    <a:pt x="38" y="245"/>
                  </a:lnTo>
                  <a:lnTo>
                    <a:pt x="37" y="266"/>
                  </a:lnTo>
                  <a:lnTo>
                    <a:pt x="36" y="289"/>
                  </a:lnTo>
                  <a:lnTo>
                    <a:pt x="36" y="289"/>
                  </a:lnTo>
                  <a:lnTo>
                    <a:pt x="36" y="292"/>
                  </a:lnTo>
                  <a:lnTo>
                    <a:pt x="35" y="295"/>
                  </a:lnTo>
                  <a:lnTo>
                    <a:pt x="34" y="298"/>
                  </a:lnTo>
                  <a:lnTo>
                    <a:pt x="32" y="300"/>
                  </a:lnTo>
                  <a:lnTo>
                    <a:pt x="32" y="300"/>
                  </a:lnTo>
                  <a:lnTo>
                    <a:pt x="29" y="302"/>
                  </a:lnTo>
                  <a:lnTo>
                    <a:pt x="26" y="304"/>
                  </a:lnTo>
                  <a:lnTo>
                    <a:pt x="23" y="306"/>
                  </a:lnTo>
                  <a:lnTo>
                    <a:pt x="19" y="306"/>
                  </a:lnTo>
                  <a:lnTo>
                    <a:pt x="19" y="30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1" name="Freeform 399"/>
            <p:cNvSpPr/>
            <p:nvPr/>
          </p:nvSpPr>
          <p:spPr bwMode="auto">
            <a:xfrm>
              <a:off x="4329113" y="3263900"/>
              <a:ext cx="242888" cy="22225"/>
            </a:xfrm>
            <a:custGeom>
              <a:avLst/>
              <a:gdLst/>
              <a:ahLst/>
              <a:cxnLst>
                <a:cxn ang="0">
                  <a:pos x="189" y="42"/>
                </a:cxn>
                <a:cxn ang="0">
                  <a:pos x="174" y="42"/>
                </a:cxn>
                <a:cxn ang="0">
                  <a:pos x="116" y="40"/>
                </a:cxn>
                <a:cxn ang="0">
                  <a:pos x="43" y="38"/>
                </a:cxn>
                <a:cxn ang="0">
                  <a:pos x="18" y="36"/>
                </a:cxn>
                <a:cxn ang="0">
                  <a:pos x="11" y="34"/>
                </a:cxn>
                <a:cxn ang="0">
                  <a:pos x="5" y="29"/>
                </a:cxn>
                <a:cxn ang="0">
                  <a:pos x="1" y="22"/>
                </a:cxn>
                <a:cxn ang="0">
                  <a:pos x="0" y="15"/>
                </a:cxn>
                <a:cxn ang="0">
                  <a:pos x="5" y="5"/>
                </a:cxn>
                <a:cxn ang="0">
                  <a:pos x="9" y="1"/>
                </a:cxn>
                <a:cxn ang="0">
                  <a:pos x="16" y="0"/>
                </a:cxn>
                <a:cxn ang="0">
                  <a:pos x="17" y="0"/>
                </a:cxn>
                <a:cxn ang="0">
                  <a:pos x="61" y="3"/>
                </a:cxn>
                <a:cxn ang="0">
                  <a:pos x="106" y="4"/>
                </a:cxn>
                <a:cxn ang="0">
                  <a:pos x="189" y="7"/>
                </a:cxn>
                <a:cxn ang="0">
                  <a:pos x="218" y="8"/>
                </a:cxn>
                <a:cxn ang="0">
                  <a:pos x="257" y="7"/>
                </a:cxn>
                <a:cxn ang="0">
                  <a:pos x="300" y="6"/>
                </a:cxn>
                <a:cxn ang="0">
                  <a:pos x="393" y="4"/>
                </a:cxn>
                <a:cxn ang="0">
                  <a:pos x="424" y="4"/>
                </a:cxn>
                <a:cxn ang="0">
                  <a:pos x="447" y="6"/>
                </a:cxn>
                <a:cxn ang="0">
                  <a:pos x="454" y="9"/>
                </a:cxn>
                <a:cxn ang="0">
                  <a:pos x="458" y="13"/>
                </a:cxn>
                <a:cxn ang="0">
                  <a:pos x="459" y="22"/>
                </a:cxn>
                <a:cxn ang="0">
                  <a:pos x="457" y="29"/>
                </a:cxn>
                <a:cxn ang="0">
                  <a:pos x="453" y="35"/>
                </a:cxn>
                <a:cxn ang="0">
                  <a:pos x="448" y="40"/>
                </a:cxn>
                <a:cxn ang="0">
                  <a:pos x="439" y="41"/>
                </a:cxn>
                <a:cxn ang="0">
                  <a:pos x="439" y="41"/>
                </a:cxn>
                <a:cxn ang="0">
                  <a:pos x="436" y="41"/>
                </a:cxn>
                <a:cxn ang="0">
                  <a:pos x="424" y="39"/>
                </a:cxn>
                <a:cxn ang="0">
                  <a:pos x="372" y="38"/>
                </a:cxn>
                <a:cxn ang="0">
                  <a:pos x="322" y="38"/>
                </a:cxn>
                <a:cxn ang="0">
                  <a:pos x="268" y="40"/>
                </a:cxn>
                <a:cxn ang="0">
                  <a:pos x="189" y="42"/>
                </a:cxn>
              </a:cxnLst>
              <a:rect l="0" t="0" r="r" b="b"/>
              <a:pathLst>
                <a:path w="459" h="42">
                  <a:moveTo>
                    <a:pt x="189" y="42"/>
                  </a:moveTo>
                  <a:lnTo>
                    <a:pt x="189" y="42"/>
                  </a:lnTo>
                  <a:lnTo>
                    <a:pt x="174" y="42"/>
                  </a:lnTo>
                  <a:lnTo>
                    <a:pt x="174" y="42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68" y="39"/>
                  </a:lnTo>
                  <a:lnTo>
                    <a:pt x="43" y="3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4" y="35"/>
                  </a:lnTo>
                  <a:lnTo>
                    <a:pt x="11" y="34"/>
                  </a:lnTo>
                  <a:lnTo>
                    <a:pt x="8" y="32"/>
                  </a:lnTo>
                  <a:lnTo>
                    <a:pt x="5" y="29"/>
                  </a:lnTo>
                  <a:lnTo>
                    <a:pt x="2" y="26"/>
                  </a:lnTo>
                  <a:lnTo>
                    <a:pt x="1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61" y="3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47" y="5"/>
                  </a:lnTo>
                  <a:lnTo>
                    <a:pt x="189" y="7"/>
                  </a:lnTo>
                  <a:lnTo>
                    <a:pt x="189" y="7"/>
                  </a:lnTo>
                  <a:lnTo>
                    <a:pt x="218" y="8"/>
                  </a:lnTo>
                  <a:lnTo>
                    <a:pt x="218" y="8"/>
                  </a:lnTo>
                  <a:lnTo>
                    <a:pt x="257" y="7"/>
                  </a:lnTo>
                  <a:lnTo>
                    <a:pt x="300" y="6"/>
                  </a:lnTo>
                  <a:lnTo>
                    <a:pt x="300" y="6"/>
                  </a:lnTo>
                  <a:lnTo>
                    <a:pt x="347" y="4"/>
                  </a:lnTo>
                  <a:lnTo>
                    <a:pt x="393" y="4"/>
                  </a:lnTo>
                  <a:lnTo>
                    <a:pt x="393" y="4"/>
                  </a:lnTo>
                  <a:lnTo>
                    <a:pt x="424" y="4"/>
                  </a:lnTo>
                  <a:lnTo>
                    <a:pt x="447" y="6"/>
                  </a:lnTo>
                  <a:lnTo>
                    <a:pt x="447" y="6"/>
                  </a:lnTo>
                  <a:lnTo>
                    <a:pt x="451" y="7"/>
                  </a:lnTo>
                  <a:lnTo>
                    <a:pt x="454" y="9"/>
                  </a:lnTo>
                  <a:lnTo>
                    <a:pt x="456" y="11"/>
                  </a:lnTo>
                  <a:lnTo>
                    <a:pt x="458" y="13"/>
                  </a:lnTo>
                  <a:lnTo>
                    <a:pt x="459" y="18"/>
                  </a:lnTo>
                  <a:lnTo>
                    <a:pt x="459" y="22"/>
                  </a:lnTo>
                  <a:lnTo>
                    <a:pt x="459" y="22"/>
                  </a:lnTo>
                  <a:lnTo>
                    <a:pt x="457" y="29"/>
                  </a:lnTo>
                  <a:lnTo>
                    <a:pt x="456" y="32"/>
                  </a:lnTo>
                  <a:lnTo>
                    <a:pt x="453" y="35"/>
                  </a:lnTo>
                  <a:lnTo>
                    <a:pt x="451" y="38"/>
                  </a:lnTo>
                  <a:lnTo>
                    <a:pt x="448" y="40"/>
                  </a:lnTo>
                  <a:lnTo>
                    <a:pt x="444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6" y="41"/>
                  </a:lnTo>
                  <a:lnTo>
                    <a:pt x="436" y="41"/>
                  </a:lnTo>
                  <a:lnTo>
                    <a:pt x="424" y="39"/>
                  </a:lnTo>
                  <a:lnTo>
                    <a:pt x="410" y="38"/>
                  </a:lnTo>
                  <a:lnTo>
                    <a:pt x="372" y="38"/>
                  </a:lnTo>
                  <a:lnTo>
                    <a:pt x="372" y="38"/>
                  </a:lnTo>
                  <a:lnTo>
                    <a:pt x="322" y="38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26" y="41"/>
                  </a:lnTo>
                  <a:lnTo>
                    <a:pt x="189" y="42"/>
                  </a:lnTo>
                  <a:lnTo>
                    <a:pt x="189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2" name="Freeform 400"/>
            <p:cNvSpPr/>
            <p:nvPr/>
          </p:nvSpPr>
          <p:spPr bwMode="auto">
            <a:xfrm>
              <a:off x="4335463" y="3346450"/>
              <a:ext cx="173038" cy="19050"/>
            </a:xfrm>
            <a:custGeom>
              <a:avLst/>
              <a:gdLst/>
              <a:ahLst/>
              <a:cxnLst>
                <a:cxn ang="0">
                  <a:pos x="17" y="36"/>
                </a:cxn>
                <a:cxn ang="0">
                  <a:pos x="17" y="36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8"/>
                </a:cxn>
                <a:cxn ang="0">
                  <a:pos x="1" y="25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312" y="0"/>
                </a:cxn>
                <a:cxn ang="0">
                  <a:pos x="312" y="0"/>
                </a:cxn>
                <a:cxn ang="0">
                  <a:pos x="316" y="0"/>
                </a:cxn>
                <a:cxn ang="0">
                  <a:pos x="319" y="1"/>
                </a:cxn>
                <a:cxn ang="0">
                  <a:pos x="322" y="3"/>
                </a:cxn>
                <a:cxn ang="0">
                  <a:pos x="324" y="5"/>
                </a:cxn>
                <a:cxn ang="0">
                  <a:pos x="326" y="8"/>
                </a:cxn>
                <a:cxn ang="0">
                  <a:pos x="327" y="11"/>
                </a:cxn>
                <a:cxn ang="0">
                  <a:pos x="328" y="17"/>
                </a:cxn>
                <a:cxn ang="0">
                  <a:pos x="328" y="17"/>
                </a:cxn>
                <a:cxn ang="0">
                  <a:pos x="327" y="25"/>
                </a:cxn>
                <a:cxn ang="0">
                  <a:pos x="326" y="28"/>
                </a:cxn>
                <a:cxn ang="0">
                  <a:pos x="324" y="30"/>
                </a:cxn>
                <a:cxn ang="0">
                  <a:pos x="322" y="32"/>
                </a:cxn>
                <a:cxn ang="0">
                  <a:pos x="319" y="34"/>
                </a:cxn>
                <a:cxn ang="0">
                  <a:pos x="316" y="35"/>
                </a:cxn>
                <a:cxn ang="0">
                  <a:pos x="312" y="36"/>
                </a:cxn>
                <a:cxn ang="0">
                  <a:pos x="17" y="36"/>
                </a:cxn>
              </a:cxnLst>
              <a:rect l="0" t="0" r="r" b="b"/>
              <a:pathLst>
                <a:path w="328" h="36">
                  <a:moveTo>
                    <a:pt x="17" y="36"/>
                  </a:moveTo>
                  <a:lnTo>
                    <a:pt x="17" y="36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6" y="0"/>
                  </a:lnTo>
                  <a:lnTo>
                    <a:pt x="319" y="1"/>
                  </a:lnTo>
                  <a:lnTo>
                    <a:pt x="322" y="3"/>
                  </a:lnTo>
                  <a:lnTo>
                    <a:pt x="324" y="5"/>
                  </a:lnTo>
                  <a:lnTo>
                    <a:pt x="326" y="8"/>
                  </a:lnTo>
                  <a:lnTo>
                    <a:pt x="327" y="11"/>
                  </a:lnTo>
                  <a:lnTo>
                    <a:pt x="328" y="17"/>
                  </a:lnTo>
                  <a:lnTo>
                    <a:pt x="328" y="17"/>
                  </a:lnTo>
                  <a:lnTo>
                    <a:pt x="327" y="25"/>
                  </a:lnTo>
                  <a:lnTo>
                    <a:pt x="326" y="28"/>
                  </a:lnTo>
                  <a:lnTo>
                    <a:pt x="324" y="30"/>
                  </a:lnTo>
                  <a:lnTo>
                    <a:pt x="322" y="32"/>
                  </a:lnTo>
                  <a:lnTo>
                    <a:pt x="319" y="34"/>
                  </a:lnTo>
                  <a:lnTo>
                    <a:pt x="316" y="35"/>
                  </a:lnTo>
                  <a:lnTo>
                    <a:pt x="312" y="36"/>
                  </a:lnTo>
                  <a:lnTo>
                    <a:pt x="17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3" name="Freeform 401"/>
            <p:cNvSpPr/>
            <p:nvPr/>
          </p:nvSpPr>
          <p:spPr bwMode="auto">
            <a:xfrm>
              <a:off x="4332288" y="3421063"/>
              <a:ext cx="63500" cy="23813"/>
            </a:xfrm>
            <a:custGeom>
              <a:avLst/>
              <a:gdLst/>
              <a:ahLst/>
              <a:cxnLst>
                <a:cxn ang="0">
                  <a:pos x="79" y="44"/>
                </a:cxn>
                <a:cxn ang="0">
                  <a:pos x="61" y="40"/>
                </a:cxn>
                <a:cxn ang="0">
                  <a:pos x="57" y="39"/>
                </a:cxn>
                <a:cxn ang="0">
                  <a:pos x="54" y="37"/>
                </a:cxn>
                <a:cxn ang="0">
                  <a:pos x="53" y="36"/>
                </a:cxn>
                <a:cxn ang="0">
                  <a:pos x="44" y="35"/>
                </a:cxn>
                <a:cxn ang="0">
                  <a:pos x="40" y="35"/>
                </a:cxn>
                <a:cxn ang="0">
                  <a:pos x="3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9" y="36"/>
                </a:cxn>
                <a:cxn ang="0">
                  <a:pos x="4" y="32"/>
                </a:cxn>
                <a:cxn ang="0">
                  <a:pos x="0" y="21"/>
                </a:cxn>
                <a:cxn ang="0">
                  <a:pos x="1" y="15"/>
                </a:cxn>
                <a:cxn ang="0">
                  <a:pos x="4" y="8"/>
                </a:cxn>
                <a:cxn ang="0">
                  <a:pos x="9" y="3"/>
                </a:cxn>
                <a:cxn ang="0">
                  <a:pos x="17" y="1"/>
                </a:cxn>
                <a:cxn ang="0">
                  <a:pos x="29" y="1"/>
                </a:cxn>
                <a:cxn ang="0">
                  <a:pos x="45" y="0"/>
                </a:cxn>
                <a:cxn ang="0">
                  <a:pos x="57" y="1"/>
                </a:cxn>
                <a:cxn ang="0">
                  <a:pos x="67" y="3"/>
                </a:cxn>
                <a:cxn ang="0">
                  <a:pos x="74" y="6"/>
                </a:cxn>
                <a:cxn ang="0">
                  <a:pos x="102" y="6"/>
                </a:cxn>
                <a:cxn ang="0">
                  <a:pos x="110" y="8"/>
                </a:cxn>
                <a:cxn ang="0">
                  <a:pos x="115" y="13"/>
                </a:cxn>
                <a:cxn ang="0">
                  <a:pos x="118" y="18"/>
                </a:cxn>
                <a:cxn ang="0">
                  <a:pos x="119" y="25"/>
                </a:cxn>
                <a:cxn ang="0">
                  <a:pos x="117" y="34"/>
                </a:cxn>
                <a:cxn ang="0">
                  <a:pos x="112" y="39"/>
                </a:cxn>
                <a:cxn ang="0">
                  <a:pos x="106" y="43"/>
                </a:cxn>
                <a:cxn ang="0">
                  <a:pos x="102" y="43"/>
                </a:cxn>
                <a:cxn ang="0">
                  <a:pos x="90" y="43"/>
                </a:cxn>
                <a:cxn ang="0">
                  <a:pos x="79" y="44"/>
                </a:cxn>
              </a:cxnLst>
              <a:rect l="0" t="0" r="r" b="b"/>
              <a:pathLst>
                <a:path w="119" h="44">
                  <a:moveTo>
                    <a:pt x="79" y="44"/>
                  </a:moveTo>
                  <a:lnTo>
                    <a:pt x="79" y="44"/>
                  </a:lnTo>
                  <a:lnTo>
                    <a:pt x="69" y="43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57" y="39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44" y="35"/>
                  </a:lnTo>
                  <a:lnTo>
                    <a:pt x="44" y="35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2" y="37"/>
                  </a:lnTo>
                  <a:lnTo>
                    <a:pt x="9" y="36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1" y="27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5"/>
                  </a:lnTo>
                  <a:lnTo>
                    <a:pt x="2" y="12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7" y="1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72" y="5"/>
                  </a:lnTo>
                  <a:lnTo>
                    <a:pt x="74" y="6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6" y="6"/>
                  </a:lnTo>
                  <a:lnTo>
                    <a:pt x="110" y="8"/>
                  </a:lnTo>
                  <a:lnTo>
                    <a:pt x="112" y="9"/>
                  </a:lnTo>
                  <a:lnTo>
                    <a:pt x="115" y="13"/>
                  </a:lnTo>
                  <a:lnTo>
                    <a:pt x="117" y="15"/>
                  </a:lnTo>
                  <a:lnTo>
                    <a:pt x="118" y="18"/>
                  </a:lnTo>
                  <a:lnTo>
                    <a:pt x="119" y="25"/>
                  </a:lnTo>
                  <a:lnTo>
                    <a:pt x="119" y="25"/>
                  </a:lnTo>
                  <a:lnTo>
                    <a:pt x="118" y="31"/>
                  </a:lnTo>
                  <a:lnTo>
                    <a:pt x="117" y="34"/>
                  </a:lnTo>
                  <a:lnTo>
                    <a:pt x="115" y="36"/>
                  </a:lnTo>
                  <a:lnTo>
                    <a:pt x="112" y="39"/>
                  </a:lnTo>
                  <a:lnTo>
                    <a:pt x="110" y="40"/>
                  </a:lnTo>
                  <a:lnTo>
                    <a:pt x="106" y="43"/>
                  </a:lnTo>
                  <a:lnTo>
                    <a:pt x="102" y="43"/>
                  </a:lnTo>
                  <a:lnTo>
                    <a:pt x="102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79" y="44"/>
                  </a:lnTo>
                  <a:lnTo>
                    <a:pt x="79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4" name="Freeform 402"/>
            <p:cNvSpPr/>
            <p:nvPr/>
          </p:nvSpPr>
          <p:spPr bwMode="auto">
            <a:xfrm>
              <a:off x="4427538" y="3421063"/>
              <a:ext cx="68263" cy="22225"/>
            </a:xfrm>
            <a:custGeom>
              <a:avLst/>
              <a:gdLst/>
              <a:ahLst/>
              <a:cxnLst>
                <a:cxn ang="0">
                  <a:pos x="18" y="42"/>
                </a:cxn>
                <a:cxn ang="0">
                  <a:pos x="18" y="42"/>
                </a:cxn>
                <a:cxn ang="0">
                  <a:pos x="14" y="42"/>
                </a:cxn>
                <a:cxn ang="0">
                  <a:pos x="10" y="39"/>
                </a:cxn>
                <a:cxn ang="0">
                  <a:pos x="7" y="38"/>
                </a:cxn>
                <a:cxn ang="0">
                  <a:pos x="4" y="36"/>
                </a:cxn>
                <a:cxn ang="0">
                  <a:pos x="2" y="33"/>
                </a:cxn>
                <a:cxn ang="0">
                  <a:pos x="1" y="3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1" y="17"/>
                </a:cxn>
                <a:cxn ang="0">
                  <a:pos x="2" y="14"/>
                </a:cxn>
                <a:cxn ang="0">
                  <a:pos x="4" y="12"/>
                </a:cxn>
                <a:cxn ang="0">
                  <a:pos x="8" y="8"/>
                </a:cxn>
                <a:cxn ang="0">
                  <a:pos x="10" y="7"/>
                </a:cxn>
                <a:cxn ang="0">
                  <a:pos x="14" y="5"/>
                </a:cxn>
                <a:cxn ang="0">
                  <a:pos x="18" y="5"/>
                </a:cxn>
                <a:cxn ang="0">
                  <a:pos x="18" y="5"/>
                </a:cxn>
                <a:cxn ang="0">
                  <a:pos x="42" y="4"/>
                </a:cxn>
                <a:cxn ang="0">
                  <a:pos x="65" y="3"/>
                </a:cxn>
                <a:cxn ang="0">
                  <a:pos x="65" y="3"/>
                </a:cxn>
                <a:cxn ang="0">
                  <a:pos x="89" y="1"/>
                </a:cxn>
                <a:cxn ang="0">
                  <a:pos x="113" y="0"/>
                </a:cxn>
                <a:cxn ang="0">
                  <a:pos x="113" y="0"/>
                </a:cxn>
                <a:cxn ang="0">
                  <a:pos x="117" y="1"/>
                </a:cxn>
                <a:cxn ang="0">
                  <a:pos x="120" y="2"/>
                </a:cxn>
                <a:cxn ang="0">
                  <a:pos x="123" y="4"/>
                </a:cxn>
                <a:cxn ang="0">
                  <a:pos x="125" y="6"/>
                </a:cxn>
                <a:cxn ang="0">
                  <a:pos x="127" y="8"/>
                </a:cxn>
                <a:cxn ang="0">
                  <a:pos x="128" y="12"/>
                </a:cxn>
                <a:cxn ang="0">
                  <a:pos x="129" y="19"/>
                </a:cxn>
                <a:cxn ang="0">
                  <a:pos x="129" y="19"/>
                </a:cxn>
                <a:cxn ang="0">
                  <a:pos x="128" y="25"/>
                </a:cxn>
                <a:cxn ang="0">
                  <a:pos x="127" y="28"/>
                </a:cxn>
                <a:cxn ang="0">
                  <a:pos x="125" y="31"/>
                </a:cxn>
                <a:cxn ang="0">
                  <a:pos x="123" y="33"/>
                </a:cxn>
                <a:cxn ang="0">
                  <a:pos x="120" y="35"/>
                </a:cxn>
                <a:cxn ang="0">
                  <a:pos x="117" y="36"/>
                </a:cxn>
                <a:cxn ang="0">
                  <a:pos x="113" y="36"/>
                </a:cxn>
                <a:cxn ang="0">
                  <a:pos x="113" y="36"/>
                </a:cxn>
                <a:cxn ang="0">
                  <a:pos x="88" y="37"/>
                </a:cxn>
                <a:cxn ang="0">
                  <a:pos x="64" y="39"/>
                </a:cxn>
                <a:cxn ang="0">
                  <a:pos x="64" y="39"/>
                </a:cxn>
                <a:cxn ang="0">
                  <a:pos x="42" y="41"/>
                </a:cxn>
                <a:cxn ang="0">
                  <a:pos x="18" y="42"/>
                </a:cxn>
                <a:cxn ang="0">
                  <a:pos x="18" y="42"/>
                </a:cxn>
              </a:cxnLst>
              <a:rect l="0" t="0" r="r" b="b"/>
              <a:pathLst>
                <a:path w="129" h="42">
                  <a:moveTo>
                    <a:pt x="18" y="42"/>
                  </a:moveTo>
                  <a:lnTo>
                    <a:pt x="18" y="42"/>
                  </a:lnTo>
                  <a:lnTo>
                    <a:pt x="14" y="42"/>
                  </a:lnTo>
                  <a:lnTo>
                    <a:pt x="10" y="39"/>
                  </a:lnTo>
                  <a:lnTo>
                    <a:pt x="7" y="38"/>
                  </a:lnTo>
                  <a:lnTo>
                    <a:pt x="4" y="36"/>
                  </a:lnTo>
                  <a:lnTo>
                    <a:pt x="2" y="33"/>
                  </a:lnTo>
                  <a:lnTo>
                    <a:pt x="1" y="3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17"/>
                  </a:lnTo>
                  <a:lnTo>
                    <a:pt x="2" y="14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0" y="7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42" y="4"/>
                  </a:lnTo>
                  <a:lnTo>
                    <a:pt x="65" y="3"/>
                  </a:lnTo>
                  <a:lnTo>
                    <a:pt x="65" y="3"/>
                  </a:lnTo>
                  <a:lnTo>
                    <a:pt x="89" y="1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7" y="1"/>
                  </a:lnTo>
                  <a:lnTo>
                    <a:pt x="120" y="2"/>
                  </a:lnTo>
                  <a:lnTo>
                    <a:pt x="123" y="4"/>
                  </a:lnTo>
                  <a:lnTo>
                    <a:pt x="125" y="6"/>
                  </a:lnTo>
                  <a:lnTo>
                    <a:pt x="127" y="8"/>
                  </a:lnTo>
                  <a:lnTo>
                    <a:pt x="128" y="12"/>
                  </a:lnTo>
                  <a:lnTo>
                    <a:pt x="129" y="19"/>
                  </a:lnTo>
                  <a:lnTo>
                    <a:pt x="129" y="19"/>
                  </a:lnTo>
                  <a:lnTo>
                    <a:pt x="128" y="25"/>
                  </a:lnTo>
                  <a:lnTo>
                    <a:pt x="127" y="28"/>
                  </a:lnTo>
                  <a:lnTo>
                    <a:pt x="125" y="31"/>
                  </a:lnTo>
                  <a:lnTo>
                    <a:pt x="123" y="33"/>
                  </a:lnTo>
                  <a:lnTo>
                    <a:pt x="120" y="35"/>
                  </a:lnTo>
                  <a:lnTo>
                    <a:pt x="117" y="36"/>
                  </a:lnTo>
                  <a:lnTo>
                    <a:pt x="113" y="36"/>
                  </a:lnTo>
                  <a:lnTo>
                    <a:pt x="113" y="36"/>
                  </a:lnTo>
                  <a:lnTo>
                    <a:pt x="88" y="37"/>
                  </a:lnTo>
                  <a:lnTo>
                    <a:pt x="64" y="39"/>
                  </a:lnTo>
                  <a:lnTo>
                    <a:pt x="64" y="39"/>
                  </a:lnTo>
                  <a:lnTo>
                    <a:pt x="42" y="41"/>
                  </a:lnTo>
                  <a:lnTo>
                    <a:pt x="18" y="42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5" name="Freeform 403"/>
            <p:cNvSpPr/>
            <p:nvPr/>
          </p:nvSpPr>
          <p:spPr bwMode="auto">
            <a:xfrm>
              <a:off x="4335463" y="3495675"/>
              <a:ext cx="128588" cy="20638"/>
            </a:xfrm>
            <a:custGeom>
              <a:avLst/>
              <a:gdLst/>
              <a:ahLst/>
              <a:cxnLst>
                <a:cxn ang="0">
                  <a:pos x="226" y="40"/>
                </a:cxn>
                <a:cxn ang="0">
                  <a:pos x="226" y="40"/>
                </a:cxn>
                <a:cxn ang="0">
                  <a:pos x="173" y="39"/>
                </a:cxn>
                <a:cxn ang="0">
                  <a:pos x="122" y="38"/>
                </a:cxn>
                <a:cxn ang="0">
                  <a:pos x="122" y="38"/>
                </a:cxn>
                <a:cxn ang="0">
                  <a:pos x="70" y="36"/>
                </a:cxn>
                <a:cxn ang="0">
                  <a:pos x="17" y="35"/>
                </a:cxn>
                <a:cxn ang="0">
                  <a:pos x="17" y="35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6"/>
                </a:cxn>
                <a:cxn ang="0">
                  <a:pos x="1" y="23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70" y="0"/>
                </a:cxn>
                <a:cxn ang="0">
                  <a:pos x="122" y="2"/>
                </a:cxn>
                <a:cxn ang="0">
                  <a:pos x="122" y="2"/>
                </a:cxn>
                <a:cxn ang="0">
                  <a:pos x="173" y="3"/>
                </a:cxn>
                <a:cxn ang="0">
                  <a:pos x="226" y="4"/>
                </a:cxn>
                <a:cxn ang="0">
                  <a:pos x="226" y="4"/>
                </a:cxn>
                <a:cxn ang="0">
                  <a:pos x="230" y="5"/>
                </a:cxn>
                <a:cxn ang="0">
                  <a:pos x="233" y="6"/>
                </a:cxn>
                <a:cxn ang="0">
                  <a:pos x="236" y="7"/>
                </a:cxn>
                <a:cxn ang="0">
                  <a:pos x="239" y="10"/>
                </a:cxn>
                <a:cxn ang="0">
                  <a:pos x="240" y="12"/>
                </a:cxn>
                <a:cxn ang="0">
                  <a:pos x="242" y="15"/>
                </a:cxn>
                <a:cxn ang="0">
                  <a:pos x="243" y="22"/>
                </a:cxn>
                <a:cxn ang="0">
                  <a:pos x="243" y="22"/>
                </a:cxn>
                <a:cxn ang="0">
                  <a:pos x="242" y="29"/>
                </a:cxn>
                <a:cxn ang="0">
                  <a:pos x="240" y="32"/>
                </a:cxn>
                <a:cxn ang="0">
                  <a:pos x="239" y="35"/>
                </a:cxn>
                <a:cxn ang="0">
                  <a:pos x="236" y="37"/>
                </a:cxn>
                <a:cxn ang="0">
                  <a:pos x="233" y="39"/>
                </a:cxn>
                <a:cxn ang="0">
                  <a:pos x="230" y="40"/>
                </a:cxn>
                <a:cxn ang="0">
                  <a:pos x="226" y="40"/>
                </a:cxn>
                <a:cxn ang="0">
                  <a:pos x="226" y="40"/>
                </a:cxn>
              </a:cxnLst>
              <a:rect l="0" t="0" r="r" b="b"/>
              <a:pathLst>
                <a:path w="243" h="40">
                  <a:moveTo>
                    <a:pt x="226" y="40"/>
                  </a:moveTo>
                  <a:lnTo>
                    <a:pt x="226" y="40"/>
                  </a:lnTo>
                  <a:lnTo>
                    <a:pt x="173" y="39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70" y="36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6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70" y="0"/>
                  </a:lnTo>
                  <a:lnTo>
                    <a:pt x="122" y="2"/>
                  </a:lnTo>
                  <a:lnTo>
                    <a:pt x="122" y="2"/>
                  </a:lnTo>
                  <a:lnTo>
                    <a:pt x="173" y="3"/>
                  </a:lnTo>
                  <a:lnTo>
                    <a:pt x="226" y="4"/>
                  </a:lnTo>
                  <a:lnTo>
                    <a:pt x="226" y="4"/>
                  </a:lnTo>
                  <a:lnTo>
                    <a:pt x="230" y="5"/>
                  </a:lnTo>
                  <a:lnTo>
                    <a:pt x="233" y="6"/>
                  </a:lnTo>
                  <a:lnTo>
                    <a:pt x="236" y="7"/>
                  </a:lnTo>
                  <a:lnTo>
                    <a:pt x="239" y="10"/>
                  </a:lnTo>
                  <a:lnTo>
                    <a:pt x="240" y="12"/>
                  </a:lnTo>
                  <a:lnTo>
                    <a:pt x="242" y="15"/>
                  </a:lnTo>
                  <a:lnTo>
                    <a:pt x="243" y="22"/>
                  </a:lnTo>
                  <a:lnTo>
                    <a:pt x="243" y="22"/>
                  </a:lnTo>
                  <a:lnTo>
                    <a:pt x="242" y="29"/>
                  </a:lnTo>
                  <a:lnTo>
                    <a:pt x="240" y="32"/>
                  </a:lnTo>
                  <a:lnTo>
                    <a:pt x="239" y="35"/>
                  </a:lnTo>
                  <a:lnTo>
                    <a:pt x="236" y="37"/>
                  </a:lnTo>
                  <a:lnTo>
                    <a:pt x="233" y="39"/>
                  </a:lnTo>
                  <a:lnTo>
                    <a:pt x="230" y="40"/>
                  </a:lnTo>
                  <a:lnTo>
                    <a:pt x="226" y="40"/>
                  </a:lnTo>
                  <a:lnTo>
                    <a:pt x="226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6" name="Freeform 404"/>
            <p:cNvSpPr/>
            <p:nvPr/>
          </p:nvSpPr>
          <p:spPr bwMode="auto">
            <a:xfrm>
              <a:off x="4332288" y="3560763"/>
              <a:ext cx="77788" cy="19050"/>
            </a:xfrm>
            <a:custGeom>
              <a:avLst/>
              <a:gdLst/>
              <a:ahLst/>
              <a:cxnLst>
                <a:cxn ang="0">
                  <a:pos x="16" y="36"/>
                </a:cxn>
                <a:cxn ang="0">
                  <a:pos x="16" y="36"/>
                </a:cxn>
                <a:cxn ang="0">
                  <a:pos x="12" y="35"/>
                </a:cxn>
                <a:cxn ang="0">
                  <a:pos x="9" y="34"/>
                </a:cxn>
                <a:cxn ang="0">
                  <a:pos x="6" y="33"/>
                </a:cxn>
                <a:cxn ang="0">
                  <a:pos x="4" y="30"/>
                </a:cxn>
                <a:cxn ang="0">
                  <a:pos x="2" y="27"/>
                </a:cxn>
                <a:cxn ang="0">
                  <a:pos x="1" y="24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2" y="8"/>
                </a:cxn>
                <a:cxn ang="0">
                  <a:pos x="4" y="5"/>
                </a:cxn>
                <a:cxn ang="0">
                  <a:pos x="6" y="3"/>
                </a:cxn>
                <a:cxn ang="0">
                  <a:pos x="9" y="1"/>
                </a:cxn>
                <a:cxn ang="0">
                  <a:pos x="12" y="0"/>
                </a:cxn>
                <a:cxn ang="0">
                  <a:pos x="16" y="0"/>
                </a:cxn>
                <a:cxn ang="0">
                  <a:pos x="131" y="0"/>
                </a:cxn>
                <a:cxn ang="0">
                  <a:pos x="131" y="0"/>
                </a:cxn>
                <a:cxn ang="0">
                  <a:pos x="135" y="0"/>
                </a:cxn>
                <a:cxn ang="0">
                  <a:pos x="138" y="1"/>
                </a:cxn>
                <a:cxn ang="0">
                  <a:pos x="141" y="3"/>
                </a:cxn>
                <a:cxn ang="0">
                  <a:pos x="143" y="5"/>
                </a:cxn>
                <a:cxn ang="0">
                  <a:pos x="145" y="8"/>
                </a:cxn>
                <a:cxn ang="0">
                  <a:pos x="146" y="11"/>
                </a:cxn>
                <a:cxn ang="0">
                  <a:pos x="147" y="17"/>
                </a:cxn>
                <a:cxn ang="0">
                  <a:pos x="147" y="17"/>
                </a:cxn>
                <a:cxn ang="0">
                  <a:pos x="146" y="24"/>
                </a:cxn>
                <a:cxn ang="0">
                  <a:pos x="145" y="27"/>
                </a:cxn>
                <a:cxn ang="0">
                  <a:pos x="143" y="30"/>
                </a:cxn>
                <a:cxn ang="0">
                  <a:pos x="141" y="33"/>
                </a:cxn>
                <a:cxn ang="0">
                  <a:pos x="138" y="34"/>
                </a:cxn>
                <a:cxn ang="0">
                  <a:pos x="135" y="35"/>
                </a:cxn>
                <a:cxn ang="0">
                  <a:pos x="131" y="36"/>
                </a:cxn>
                <a:cxn ang="0">
                  <a:pos x="16" y="36"/>
                </a:cxn>
              </a:cxnLst>
              <a:rect l="0" t="0" r="r" b="b"/>
              <a:pathLst>
                <a:path w="147" h="36">
                  <a:moveTo>
                    <a:pt x="16" y="36"/>
                  </a:moveTo>
                  <a:lnTo>
                    <a:pt x="16" y="36"/>
                  </a:lnTo>
                  <a:lnTo>
                    <a:pt x="12" y="35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2" y="8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38" y="1"/>
                  </a:lnTo>
                  <a:lnTo>
                    <a:pt x="141" y="3"/>
                  </a:lnTo>
                  <a:lnTo>
                    <a:pt x="143" y="5"/>
                  </a:lnTo>
                  <a:lnTo>
                    <a:pt x="145" y="8"/>
                  </a:lnTo>
                  <a:lnTo>
                    <a:pt x="146" y="11"/>
                  </a:lnTo>
                  <a:lnTo>
                    <a:pt x="147" y="17"/>
                  </a:lnTo>
                  <a:lnTo>
                    <a:pt x="147" y="17"/>
                  </a:lnTo>
                  <a:lnTo>
                    <a:pt x="146" y="24"/>
                  </a:lnTo>
                  <a:lnTo>
                    <a:pt x="145" y="27"/>
                  </a:lnTo>
                  <a:lnTo>
                    <a:pt x="143" y="30"/>
                  </a:lnTo>
                  <a:lnTo>
                    <a:pt x="141" y="33"/>
                  </a:lnTo>
                  <a:lnTo>
                    <a:pt x="138" y="34"/>
                  </a:lnTo>
                  <a:lnTo>
                    <a:pt x="135" y="35"/>
                  </a:lnTo>
                  <a:lnTo>
                    <a:pt x="131" y="36"/>
                  </a:lnTo>
                  <a:lnTo>
                    <a:pt x="16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7" name="Freeform 405"/>
            <p:cNvSpPr/>
            <p:nvPr/>
          </p:nvSpPr>
          <p:spPr bwMode="auto">
            <a:xfrm>
              <a:off x="4329113" y="3621088"/>
              <a:ext cx="66675" cy="20638"/>
            </a:xfrm>
            <a:custGeom>
              <a:avLst/>
              <a:gdLst/>
              <a:ahLst/>
              <a:cxnLst>
                <a:cxn ang="0">
                  <a:pos x="19" y="41"/>
                </a:cxn>
                <a:cxn ang="0">
                  <a:pos x="19" y="41"/>
                </a:cxn>
                <a:cxn ang="0">
                  <a:pos x="15" y="39"/>
                </a:cxn>
                <a:cxn ang="0">
                  <a:pos x="12" y="38"/>
                </a:cxn>
                <a:cxn ang="0">
                  <a:pos x="9" y="37"/>
                </a:cxn>
                <a:cxn ang="0">
                  <a:pos x="7" y="34"/>
                </a:cxn>
                <a:cxn ang="0">
                  <a:pos x="3" y="32"/>
                </a:cxn>
                <a:cxn ang="0">
                  <a:pos x="2" y="29"/>
                </a:cxn>
                <a:cxn ang="0">
                  <a:pos x="1" y="26"/>
                </a:cxn>
                <a:cxn ang="0">
                  <a:pos x="0" y="22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14"/>
                </a:cxn>
                <a:cxn ang="0">
                  <a:pos x="2" y="10"/>
                </a:cxn>
                <a:cxn ang="0">
                  <a:pos x="5" y="6"/>
                </a:cxn>
                <a:cxn ang="0">
                  <a:pos x="7" y="4"/>
                </a:cxn>
                <a:cxn ang="0">
                  <a:pos x="9" y="2"/>
                </a:cxn>
                <a:cxn ang="0">
                  <a:pos x="12" y="1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24" y="1"/>
                </a:cxn>
                <a:cxn ang="0">
                  <a:pos x="29" y="3"/>
                </a:cxn>
                <a:cxn ang="0">
                  <a:pos x="31" y="4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13" y="4"/>
                </a:cxn>
                <a:cxn ang="0">
                  <a:pos x="117" y="5"/>
                </a:cxn>
                <a:cxn ang="0">
                  <a:pos x="119" y="7"/>
                </a:cxn>
                <a:cxn ang="0">
                  <a:pos x="122" y="10"/>
                </a:cxn>
                <a:cxn ang="0">
                  <a:pos x="124" y="13"/>
                </a:cxn>
                <a:cxn ang="0">
                  <a:pos x="125" y="16"/>
                </a:cxn>
                <a:cxn ang="0">
                  <a:pos x="126" y="22"/>
                </a:cxn>
                <a:cxn ang="0">
                  <a:pos x="126" y="22"/>
                </a:cxn>
                <a:cxn ang="0">
                  <a:pos x="125" y="29"/>
                </a:cxn>
                <a:cxn ang="0">
                  <a:pos x="124" y="31"/>
                </a:cxn>
                <a:cxn ang="0">
                  <a:pos x="122" y="34"/>
                </a:cxn>
                <a:cxn ang="0">
                  <a:pos x="119" y="36"/>
                </a:cxn>
                <a:cxn ang="0">
                  <a:pos x="117" y="38"/>
                </a:cxn>
                <a:cxn ang="0">
                  <a:pos x="113" y="39"/>
                </a:cxn>
                <a:cxn ang="0">
                  <a:pos x="109" y="41"/>
                </a:cxn>
                <a:cxn ang="0">
                  <a:pos x="19" y="41"/>
                </a:cxn>
              </a:cxnLst>
              <a:rect l="0" t="0" r="r" b="b"/>
              <a:pathLst>
                <a:path w="126" h="41">
                  <a:moveTo>
                    <a:pt x="19" y="41"/>
                  </a:moveTo>
                  <a:lnTo>
                    <a:pt x="19" y="41"/>
                  </a:lnTo>
                  <a:lnTo>
                    <a:pt x="15" y="39"/>
                  </a:lnTo>
                  <a:lnTo>
                    <a:pt x="12" y="38"/>
                  </a:lnTo>
                  <a:lnTo>
                    <a:pt x="9" y="37"/>
                  </a:lnTo>
                  <a:lnTo>
                    <a:pt x="7" y="34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1" y="26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2" y="10"/>
                  </a:lnTo>
                  <a:lnTo>
                    <a:pt x="5" y="6"/>
                  </a:lnTo>
                  <a:lnTo>
                    <a:pt x="7" y="4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9" y="3"/>
                  </a:lnTo>
                  <a:lnTo>
                    <a:pt x="31" y="4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13" y="4"/>
                  </a:lnTo>
                  <a:lnTo>
                    <a:pt x="117" y="5"/>
                  </a:lnTo>
                  <a:lnTo>
                    <a:pt x="119" y="7"/>
                  </a:lnTo>
                  <a:lnTo>
                    <a:pt x="122" y="10"/>
                  </a:lnTo>
                  <a:lnTo>
                    <a:pt x="124" y="13"/>
                  </a:lnTo>
                  <a:lnTo>
                    <a:pt x="125" y="16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5" y="29"/>
                  </a:lnTo>
                  <a:lnTo>
                    <a:pt x="124" y="31"/>
                  </a:lnTo>
                  <a:lnTo>
                    <a:pt x="122" y="34"/>
                  </a:lnTo>
                  <a:lnTo>
                    <a:pt x="119" y="36"/>
                  </a:lnTo>
                  <a:lnTo>
                    <a:pt x="117" y="38"/>
                  </a:lnTo>
                  <a:lnTo>
                    <a:pt x="113" y="39"/>
                  </a:lnTo>
                  <a:lnTo>
                    <a:pt x="109" y="41"/>
                  </a:lnTo>
                  <a:lnTo>
                    <a:pt x="19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8" name="Freeform 407"/>
            <p:cNvSpPr/>
            <p:nvPr/>
          </p:nvSpPr>
          <p:spPr bwMode="auto">
            <a:xfrm>
              <a:off x="4535488" y="3187700"/>
              <a:ext cx="396875" cy="330200"/>
            </a:xfrm>
            <a:custGeom>
              <a:avLst/>
              <a:gdLst/>
              <a:ahLst/>
              <a:cxnLst>
                <a:cxn ang="0">
                  <a:pos x="12" y="623"/>
                </a:cxn>
                <a:cxn ang="0">
                  <a:pos x="2" y="616"/>
                </a:cxn>
                <a:cxn ang="0">
                  <a:pos x="0" y="610"/>
                </a:cxn>
                <a:cxn ang="0">
                  <a:pos x="1" y="602"/>
                </a:cxn>
                <a:cxn ang="0">
                  <a:pos x="16" y="580"/>
                </a:cxn>
                <a:cxn ang="0">
                  <a:pos x="37" y="561"/>
                </a:cxn>
                <a:cxn ang="0">
                  <a:pos x="58" y="541"/>
                </a:cxn>
                <a:cxn ang="0">
                  <a:pos x="137" y="452"/>
                </a:cxn>
                <a:cxn ang="0">
                  <a:pos x="181" y="404"/>
                </a:cxn>
                <a:cxn ang="0">
                  <a:pos x="252" y="340"/>
                </a:cxn>
                <a:cxn ang="0">
                  <a:pos x="328" y="280"/>
                </a:cxn>
                <a:cxn ang="0">
                  <a:pos x="479" y="173"/>
                </a:cxn>
                <a:cxn ang="0">
                  <a:pos x="552" y="122"/>
                </a:cxn>
                <a:cxn ang="0">
                  <a:pos x="606" y="80"/>
                </a:cxn>
                <a:cxn ang="0">
                  <a:pos x="636" y="59"/>
                </a:cxn>
                <a:cxn ang="0">
                  <a:pos x="657" y="45"/>
                </a:cxn>
                <a:cxn ang="0">
                  <a:pos x="692" y="23"/>
                </a:cxn>
                <a:cxn ang="0">
                  <a:pos x="697" y="21"/>
                </a:cxn>
                <a:cxn ang="0">
                  <a:pos x="722" y="6"/>
                </a:cxn>
                <a:cxn ang="0">
                  <a:pos x="727" y="2"/>
                </a:cxn>
                <a:cxn ang="0">
                  <a:pos x="733" y="0"/>
                </a:cxn>
                <a:cxn ang="0">
                  <a:pos x="748" y="7"/>
                </a:cxn>
                <a:cxn ang="0">
                  <a:pos x="752" y="16"/>
                </a:cxn>
                <a:cxn ang="0">
                  <a:pos x="748" y="32"/>
                </a:cxn>
                <a:cxn ang="0">
                  <a:pos x="736" y="41"/>
                </a:cxn>
                <a:cxn ang="0">
                  <a:pos x="694" y="67"/>
                </a:cxn>
                <a:cxn ang="0">
                  <a:pos x="668" y="82"/>
                </a:cxn>
                <a:cxn ang="0">
                  <a:pos x="639" y="101"/>
                </a:cxn>
                <a:cxn ang="0">
                  <a:pos x="593" y="139"/>
                </a:cxn>
                <a:cxn ang="0">
                  <a:pos x="539" y="176"/>
                </a:cxn>
                <a:cxn ang="0">
                  <a:pos x="472" y="218"/>
                </a:cxn>
                <a:cxn ang="0">
                  <a:pos x="392" y="275"/>
                </a:cxn>
                <a:cxn ang="0">
                  <a:pos x="358" y="305"/>
                </a:cxn>
                <a:cxn ang="0">
                  <a:pos x="296" y="354"/>
                </a:cxn>
                <a:cxn ang="0">
                  <a:pos x="209" y="427"/>
                </a:cxn>
                <a:cxn ang="0">
                  <a:pos x="183" y="454"/>
                </a:cxn>
                <a:cxn ang="0">
                  <a:pos x="140" y="502"/>
                </a:cxn>
                <a:cxn ang="0">
                  <a:pos x="100" y="550"/>
                </a:cxn>
                <a:cxn ang="0">
                  <a:pos x="65" y="586"/>
                </a:cxn>
                <a:cxn ang="0">
                  <a:pos x="56" y="592"/>
                </a:cxn>
                <a:cxn ang="0">
                  <a:pos x="40" y="604"/>
                </a:cxn>
                <a:cxn ang="0">
                  <a:pos x="33" y="616"/>
                </a:cxn>
                <a:cxn ang="0">
                  <a:pos x="17" y="623"/>
                </a:cxn>
              </a:cxnLst>
              <a:rect l="0" t="0" r="r" b="b"/>
              <a:pathLst>
                <a:path w="752" h="623">
                  <a:moveTo>
                    <a:pt x="17" y="623"/>
                  </a:moveTo>
                  <a:lnTo>
                    <a:pt x="17" y="623"/>
                  </a:lnTo>
                  <a:lnTo>
                    <a:pt x="12" y="623"/>
                  </a:lnTo>
                  <a:lnTo>
                    <a:pt x="8" y="621"/>
                  </a:lnTo>
                  <a:lnTo>
                    <a:pt x="4" y="619"/>
                  </a:lnTo>
                  <a:lnTo>
                    <a:pt x="2" y="616"/>
                  </a:lnTo>
                  <a:lnTo>
                    <a:pt x="2" y="616"/>
                  </a:lnTo>
                  <a:lnTo>
                    <a:pt x="0" y="613"/>
                  </a:lnTo>
                  <a:lnTo>
                    <a:pt x="0" y="610"/>
                  </a:lnTo>
                  <a:lnTo>
                    <a:pt x="0" y="606"/>
                  </a:lnTo>
                  <a:lnTo>
                    <a:pt x="1" y="602"/>
                  </a:lnTo>
                  <a:lnTo>
                    <a:pt x="1" y="602"/>
                  </a:lnTo>
                  <a:lnTo>
                    <a:pt x="4" y="596"/>
                  </a:lnTo>
                  <a:lnTo>
                    <a:pt x="8" y="590"/>
                  </a:lnTo>
                  <a:lnTo>
                    <a:pt x="16" y="580"/>
                  </a:lnTo>
                  <a:lnTo>
                    <a:pt x="26" y="570"/>
                  </a:lnTo>
                  <a:lnTo>
                    <a:pt x="37" y="561"/>
                  </a:lnTo>
                  <a:lnTo>
                    <a:pt x="37" y="561"/>
                  </a:lnTo>
                  <a:lnTo>
                    <a:pt x="47" y="552"/>
                  </a:lnTo>
                  <a:lnTo>
                    <a:pt x="58" y="541"/>
                  </a:lnTo>
                  <a:lnTo>
                    <a:pt x="58" y="541"/>
                  </a:lnTo>
                  <a:lnTo>
                    <a:pt x="78" y="520"/>
                  </a:lnTo>
                  <a:lnTo>
                    <a:pt x="98" y="498"/>
                  </a:lnTo>
                  <a:lnTo>
                    <a:pt x="137" y="452"/>
                  </a:lnTo>
                  <a:lnTo>
                    <a:pt x="137" y="452"/>
                  </a:lnTo>
                  <a:lnTo>
                    <a:pt x="158" y="428"/>
                  </a:lnTo>
                  <a:lnTo>
                    <a:pt x="181" y="404"/>
                  </a:lnTo>
                  <a:lnTo>
                    <a:pt x="203" y="381"/>
                  </a:lnTo>
                  <a:lnTo>
                    <a:pt x="228" y="361"/>
                  </a:lnTo>
                  <a:lnTo>
                    <a:pt x="252" y="340"/>
                  </a:lnTo>
                  <a:lnTo>
                    <a:pt x="278" y="319"/>
                  </a:lnTo>
                  <a:lnTo>
                    <a:pt x="328" y="280"/>
                  </a:lnTo>
                  <a:lnTo>
                    <a:pt x="328" y="280"/>
                  </a:lnTo>
                  <a:lnTo>
                    <a:pt x="378" y="243"/>
                  </a:lnTo>
                  <a:lnTo>
                    <a:pt x="428" y="207"/>
                  </a:lnTo>
                  <a:lnTo>
                    <a:pt x="479" y="173"/>
                  </a:lnTo>
                  <a:lnTo>
                    <a:pt x="527" y="141"/>
                  </a:lnTo>
                  <a:lnTo>
                    <a:pt x="527" y="141"/>
                  </a:lnTo>
                  <a:lnTo>
                    <a:pt x="552" y="122"/>
                  </a:lnTo>
                  <a:lnTo>
                    <a:pt x="577" y="102"/>
                  </a:lnTo>
                  <a:lnTo>
                    <a:pt x="577" y="102"/>
                  </a:lnTo>
                  <a:lnTo>
                    <a:pt x="606" y="80"/>
                  </a:lnTo>
                  <a:lnTo>
                    <a:pt x="621" y="69"/>
                  </a:lnTo>
                  <a:lnTo>
                    <a:pt x="636" y="59"/>
                  </a:lnTo>
                  <a:lnTo>
                    <a:pt x="636" y="59"/>
                  </a:lnTo>
                  <a:lnTo>
                    <a:pt x="646" y="52"/>
                  </a:lnTo>
                  <a:lnTo>
                    <a:pt x="657" y="45"/>
                  </a:lnTo>
                  <a:lnTo>
                    <a:pt x="657" y="45"/>
                  </a:lnTo>
                  <a:lnTo>
                    <a:pt x="674" y="32"/>
                  </a:lnTo>
                  <a:lnTo>
                    <a:pt x="683" y="27"/>
                  </a:lnTo>
                  <a:lnTo>
                    <a:pt x="692" y="23"/>
                  </a:lnTo>
                  <a:lnTo>
                    <a:pt x="692" y="23"/>
                  </a:lnTo>
                  <a:lnTo>
                    <a:pt x="697" y="21"/>
                  </a:lnTo>
                  <a:lnTo>
                    <a:pt x="697" y="21"/>
                  </a:lnTo>
                  <a:lnTo>
                    <a:pt x="710" y="15"/>
                  </a:lnTo>
                  <a:lnTo>
                    <a:pt x="717" y="10"/>
                  </a:lnTo>
                  <a:lnTo>
                    <a:pt x="722" y="6"/>
                  </a:lnTo>
                  <a:lnTo>
                    <a:pt x="722" y="6"/>
                  </a:lnTo>
                  <a:lnTo>
                    <a:pt x="725" y="3"/>
                  </a:lnTo>
                  <a:lnTo>
                    <a:pt x="727" y="2"/>
                  </a:lnTo>
                  <a:lnTo>
                    <a:pt x="730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8" y="1"/>
                  </a:lnTo>
                  <a:lnTo>
                    <a:pt x="743" y="3"/>
                  </a:lnTo>
                  <a:lnTo>
                    <a:pt x="748" y="7"/>
                  </a:lnTo>
                  <a:lnTo>
                    <a:pt x="751" y="13"/>
                  </a:lnTo>
                  <a:lnTo>
                    <a:pt x="751" y="13"/>
                  </a:lnTo>
                  <a:lnTo>
                    <a:pt x="752" y="16"/>
                  </a:lnTo>
                  <a:lnTo>
                    <a:pt x="752" y="21"/>
                  </a:lnTo>
                  <a:lnTo>
                    <a:pt x="751" y="26"/>
                  </a:lnTo>
                  <a:lnTo>
                    <a:pt x="748" y="32"/>
                  </a:lnTo>
                  <a:lnTo>
                    <a:pt x="748" y="32"/>
                  </a:lnTo>
                  <a:lnTo>
                    <a:pt x="741" y="37"/>
                  </a:lnTo>
                  <a:lnTo>
                    <a:pt x="736" y="41"/>
                  </a:lnTo>
                  <a:lnTo>
                    <a:pt x="723" y="51"/>
                  </a:lnTo>
                  <a:lnTo>
                    <a:pt x="708" y="59"/>
                  </a:lnTo>
                  <a:lnTo>
                    <a:pt x="694" y="67"/>
                  </a:lnTo>
                  <a:lnTo>
                    <a:pt x="694" y="67"/>
                  </a:lnTo>
                  <a:lnTo>
                    <a:pt x="680" y="75"/>
                  </a:lnTo>
                  <a:lnTo>
                    <a:pt x="668" y="82"/>
                  </a:lnTo>
                  <a:lnTo>
                    <a:pt x="668" y="82"/>
                  </a:lnTo>
                  <a:lnTo>
                    <a:pt x="654" y="91"/>
                  </a:lnTo>
                  <a:lnTo>
                    <a:pt x="639" y="101"/>
                  </a:lnTo>
                  <a:lnTo>
                    <a:pt x="612" y="122"/>
                  </a:lnTo>
                  <a:lnTo>
                    <a:pt x="612" y="122"/>
                  </a:lnTo>
                  <a:lnTo>
                    <a:pt x="593" y="139"/>
                  </a:lnTo>
                  <a:lnTo>
                    <a:pt x="573" y="153"/>
                  </a:lnTo>
                  <a:lnTo>
                    <a:pt x="573" y="153"/>
                  </a:lnTo>
                  <a:lnTo>
                    <a:pt x="539" y="176"/>
                  </a:lnTo>
                  <a:lnTo>
                    <a:pt x="505" y="196"/>
                  </a:lnTo>
                  <a:lnTo>
                    <a:pt x="505" y="196"/>
                  </a:lnTo>
                  <a:lnTo>
                    <a:pt x="472" y="218"/>
                  </a:lnTo>
                  <a:lnTo>
                    <a:pt x="439" y="239"/>
                  </a:lnTo>
                  <a:lnTo>
                    <a:pt x="408" y="263"/>
                  </a:lnTo>
                  <a:lnTo>
                    <a:pt x="392" y="275"/>
                  </a:lnTo>
                  <a:lnTo>
                    <a:pt x="378" y="287"/>
                  </a:lnTo>
                  <a:lnTo>
                    <a:pt x="378" y="287"/>
                  </a:lnTo>
                  <a:lnTo>
                    <a:pt x="358" y="305"/>
                  </a:lnTo>
                  <a:lnTo>
                    <a:pt x="338" y="322"/>
                  </a:lnTo>
                  <a:lnTo>
                    <a:pt x="296" y="354"/>
                  </a:lnTo>
                  <a:lnTo>
                    <a:pt x="296" y="354"/>
                  </a:lnTo>
                  <a:lnTo>
                    <a:pt x="267" y="377"/>
                  </a:lnTo>
                  <a:lnTo>
                    <a:pt x="238" y="401"/>
                  </a:lnTo>
                  <a:lnTo>
                    <a:pt x="209" y="427"/>
                  </a:lnTo>
                  <a:lnTo>
                    <a:pt x="196" y="440"/>
                  </a:lnTo>
                  <a:lnTo>
                    <a:pt x="183" y="454"/>
                  </a:lnTo>
                  <a:lnTo>
                    <a:pt x="183" y="454"/>
                  </a:lnTo>
                  <a:lnTo>
                    <a:pt x="161" y="478"/>
                  </a:lnTo>
                  <a:lnTo>
                    <a:pt x="140" y="502"/>
                  </a:lnTo>
                  <a:lnTo>
                    <a:pt x="140" y="502"/>
                  </a:lnTo>
                  <a:lnTo>
                    <a:pt x="104" y="545"/>
                  </a:lnTo>
                  <a:lnTo>
                    <a:pt x="100" y="550"/>
                  </a:lnTo>
                  <a:lnTo>
                    <a:pt x="100" y="550"/>
                  </a:lnTo>
                  <a:lnTo>
                    <a:pt x="82" y="568"/>
                  </a:lnTo>
                  <a:lnTo>
                    <a:pt x="74" y="578"/>
                  </a:lnTo>
                  <a:lnTo>
                    <a:pt x="65" y="586"/>
                  </a:lnTo>
                  <a:lnTo>
                    <a:pt x="65" y="586"/>
                  </a:lnTo>
                  <a:lnTo>
                    <a:pt x="56" y="592"/>
                  </a:lnTo>
                  <a:lnTo>
                    <a:pt x="56" y="592"/>
                  </a:lnTo>
                  <a:lnTo>
                    <a:pt x="50" y="596"/>
                  </a:lnTo>
                  <a:lnTo>
                    <a:pt x="44" y="600"/>
                  </a:lnTo>
                  <a:lnTo>
                    <a:pt x="40" y="604"/>
                  </a:lnTo>
                  <a:lnTo>
                    <a:pt x="36" y="611"/>
                  </a:lnTo>
                  <a:lnTo>
                    <a:pt x="36" y="611"/>
                  </a:lnTo>
                  <a:lnTo>
                    <a:pt x="33" y="616"/>
                  </a:lnTo>
                  <a:lnTo>
                    <a:pt x="29" y="620"/>
                  </a:lnTo>
                  <a:lnTo>
                    <a:pt x="24" y="622"/>
                  </a:lnTo>
                  <a:lnTo>
                    <a:pt x="17" y="623"/>
                  </a:lnTo>
                  <a:lnTo>
                    <a:pt x="17" y="6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0243" name="文本框 16"/>
          <p:cNvSpPr txBox="1"/>
          <p:nvPr/>
        </p:nvSpPr>
        <p:spPr>
          <a:xfrm>
            <a:off x="1077913" y="263525"/>
            <a:ext cx="1989137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史海拾珍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215900" y="908050"/>
            <a:ext cx="3035300" cy="0"/>
          </a:xfrm>
          <a:prstGeom prst="line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824913" y="2708275"/>
          <a:ext cx="203200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787400" imgH="203200" progId="Equation.KSEE3">
                  <p:embed/>
                </p:oleObj>
              </mc:Choice>
              <mc:Fallback>
                <p:oleObj name="" r:id="rId1" imgW="787400" imgH="203200" progId="Equation.KSEE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824913" y="2708275"/>
                        <a:ext cx="2032000" cy="5254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824913" y="5324475"/>
          <a:ext cx="2065337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3" imgW="800100" imgH="203200" progId="Equation.KSEE3">
                  <p:embed/>
                </p:oleObj>
              </mc:Choice>
              <mc:Fallback>
                <p:oleObj name="" r:id="rId3" imgW="800100" imgH="203200" progId="Equation.KSEE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24913" y="5324475"/>
                        <a:ext cx="2065337" cy="5254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4" name="文本框 10"/>
          <p:cNvSpPr txBox="1"/>
          <p:nvPr/>
        </p:nvSpPr>
        <p:spPr>
          <a:xfrm>
            <a:off x="5721350" y="719138"/>
            <a:ext cx="6297613" cy="1384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在《九章算术》的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方程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一章里，一次方程是由算筹布置而成的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.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10251" name="组合 31"/>
          <p:cNvGrpSpPr/>
          <p:nvPr/>
        </p:nvGrpSpPr>
        <p:grpSpPr>
          <a:xfrm>
            <a:off x="6013450" y="2698750"/>
            <a:ext cx="1681163" cy="447675"/>
            <a:chOff x="6468" y="3493"/>
            <a:chExt cx="2646" cy="707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6468" y="3610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6600" y="3610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734" y="3610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366" y="3610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526" y="3610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8037" y="3897"/>
              <a:ext cx="519" cy="16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662" y="3610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8802" y="3610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8933" y="3610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9083" y="3609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8596" y="3493"/>
              <a:ext cx="519" cy="16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63" name="组合 32"/>
          <p:cNvGrpSpPr/>
          <p:nvPr/>
        </p:nvGrpSpPr>
        <p:grpSpPr>
          <a:xfrm>
            <a:off x="6103938" y="3600450"/>
            <a:ext cx="1547812" cy="374650"/>
            <a:chOff x="6600" y="4653"/>
            <a:chExt cx="2437" cy="590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600" y="4653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238" y="4653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7366" y="4653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7496" y="4653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7637" y="4653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8771" y="4653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8903" y="4653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9037" y="4653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8037" y="4846"/>
              <a:ext cx="519" cy="16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8037" y="5032"/>
              <a:ext cx="519" cy="16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2" name="对象 8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824913" y="3525838"/>
          <a:ext cx="1868487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5" imgW="723900" imgH="203200" progId="Equation.KSEE3">
                  <p:embed/>
                </p:oleObj>
              </mc:Choice>
              <mc:Fallback>
                <p:oleObj name="" r:id="rId5" imgW="723900" imgH="203200" progId="Equation.KSEE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824913" y="3525838"/>
                        <a:ext cx="1868487" cy="5254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对象 8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824913" y="4516438"/>
          <a:ext cx="18034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7" imgW="698500" imgH="203200" progId="Equation.KSEE3">
                  <p:embed/>
                </p:oleObj>
              </mc:Choice>
              <mc:Fallback>
                <p:oleObj name="" r:id="rId7" imgW="698500" imgH="203200" progId="Equation.KSEE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824913" y="4516438"/>
                        <a:ext cx="1803400" cy="523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903288" y="1323975"/>
            <a:ext cx="2941638" cy="644525"/>
          </a:xfrm>
          <a:prstGeom prst="rect">
            <a:avLst/>
          </a:prstGeom>
          <a:noFill/>
          <a:effectLst>
            <a:outerShdw blurRad="190500" dist="1016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algn="ctr" fontAlgn="auto"/>
            <a:r>
              <a:rPr lang="zh-CN" sz="3600" spc="-500" noProof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运筹帷幄</a:t>
            </a:r>
            <a:endParaRPr lang="zh-CN" sz="3600" spc="-500" noProof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5900" y="2514600"/>
            <a:ext cx="4791075" cy="2547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16"/>
          <p:cNvSpPr txBox="1"/>
          <p:nvPr/>
        </p:nvSpPr>
        <p:spPr>
          <a:xfrm>
            <a:off x="2071688" y="5262563"/>
            <a:ext cx="995362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算筹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22"/>
          <p:cNvSpPr txBox="1"/>
          <p:nvPr/>
        </p:nvSpPr>
        <p:spPr>
          <a:xfrm>
            <a:off x="5721350" y="719138"/>
            <a:ext cx="5254625" cy="1384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《九章算术》是我国东汉初年编订的一部数学经典著作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.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2" name="图片 145" descr="timg[1]"/>
          <p:cNvPicPr>
            <a:picLocks noChangeAspect="1"/>
          </p:cNvPicPr>
          <p:nvPr/>
        </p:nvPicPr>
        <p:blipFill>
          <a:blip r:embed="rId10"/>
          <a:srcRect l="11105" r="12076"/>
          <a:stretch>
            <a:fillRect/>
          </a:stretch>
        </p:blipFill>
        <p:spPr>
          <a:xfrm>
            <a:off x="7340600" y="2170113"/>
            <a:ext cx="1701800" cy="22145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" name="图片 146" descr="timg[8]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16713" y="4441825"/>
            <a:ext cx="3113087" cy="22907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7" name="组合 56"/>
          <p:cNvGrpSpPr/>
          <p:nvPr/>
        </p:nvGrpSpPr>
        <p:grpSpPr>
          <a:xfrm>
            <a:off x="6072188" y="4545013"/>
            <a:ext cx="1443037" cy="374650"/>
            <a:chOff x="9607" y="7112"/>
            <a:chExt cx="2274" cy="590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9607" y="7112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9739" y="7112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10575" y="7112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flipH="1">
              <a:off x="11116" y="7399"/>
              <a:ext cx="519" cy="16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11881" y="7112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/>
          <p:cNvGrpSpPr/>
          <p:nvPr/>
        </p:nvGrpSpPr>
        <p:grpSpPr>
          <a:xfrm>
            <a:off x="6000750" y="5251450"/>
            <a:ext cx="1725613" cy="457200"/>
            <a:chOff x="9481" y="8288"/>
            <a:chExt cx="2717" cy="719"/>
          </a:xfrm>
        </p:grpSpPr>
        <p:cxnSp>
          <p:nvCxnSpPr>
            <p:cNvPr id="59" name="直接连接符 58"/>
            <p:cNvCxnSpPr/>
            <p:nvPr/>
          </p:nvCxnSpPr>
          <p:spPr>
            <a:xfrm>
              <a:off x="10454" y="8417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10725" y="8417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11680" y="8288"/>
              <a:ext cx="519" cy="16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10604" y="8417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9481" y="8417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9609" y="8417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9739" y="8417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9880" y="8417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11890" y="8417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12011" y="8417"/>
              <a:ext cx="0" cy="591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H="1">
              <a:off x="11126" y="8610"/>
              <a:ext cx="519" cy="16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flipH="1">
              <a:off x="11126" y="8796"/>
              <a:ext cx="519" cy="16"/>
            </a:xfrm>
            <a:prstGeom prst="line">
              <a:avLst/>
            </a:prstGeom>
            <a:ln w="635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动作按钮: 帮助 70"/>
          <p:cNvSpPr/>
          <p:nvPr/>
        </p:nvSpPr>
        <p:spPr>
          <a:xfrm>
            <a:off x="8969375" y="4384675"/>
            <a:ext cx="2279650" cy="1722438"/>
          </a:xfrm>
          <a:prstGeom prst="actionButtonHelp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</p:spTree>
    <p:custDataLst>
      <p:tags r:id="rId1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4" grpId="1"/>
      <p:bldP spid="10" grpId="0" bldLvl="0" animBg="1"/>
      <p:bldP spid="10" grpId="1"/>
      <p:bldP spid="4" grpId="0"/>
      <p:bldP spid="4" grpId="1"/>
      <p:bldP spid="9" grpId="0"/>
      <p:bldP spid="9" grpId="1"/>
      <p:bldP spid="71" grpId="0" bldLvl="0" animBg="1"/>
      <p:bldP spid="71" grpId="1" bldLvl="0" animBg="1"/>
      <p:bldP spid="7184" grpId="2"/>
      <p:bldP spid="9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1357" name="组合 1356"/>
          <p:cNvGrpSpPr>
            <a:grpSpLocks noChangeAspect="1"/>
          </p:cNvGrpSpPr>
          <p:nvPr/>
        </p:nvGrpSpPr>
        <p:grpSpPr>
          <a:xfrm rot="0">
            <a:off x="318135" y="146050"/>
            <a:ext cx="647700" cy="614680"/>
            <a:chOff x="4219575" y="3103563"/>
            <a:chExt cx="746125" cy="708025"/>
          </a:xfrm>
          <a:solidFill>
            <a:schemeClr val="accent5">
              <a:lumMod val="75000"/>
            </a:schemeClr>
          </a:solidFill>
        </p:grpSpPr>
        <p:sp>
          <p:nvSpPr>
            <p:cNvPr id="1358" name="Freeform 356"/>
            <p:cNvSpPr/>
            <p:nvPr/>
          </p:nvSpPr>
          <p:spPr bwMode="auto">
            <a:xfrm>
              <a:off x="4276725" y="3703638"/>
              <a:ext cx="17463" cy="60325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2" y="18"/>
                </a:cxn>
                <a:cxn ang="0">
                  <a:pos x="20" y="31"/>
                </a:cxn>
                <a:cxn ang="0">
                  <a:pos x="12" y="57"/>
                </a:cxn>
                <a:cxn ang="0">
                  <a:pos x="7" y="69"/>
                </a:cxn>
                <a:cxn ang="0">
                  <a:pos x="4" y="83"/>
                </a:cxn>
                <a:cxn ang="0">
                  <a:pos x="1" y="95"/>
                </a:cxn>
                <a:cxn ang="0">
                  <a:pos x="0" y="109"/>
                </a:cxn>
                <a:cxn ang="0">
                  <a:pos x="0" y="109"/>
                </a:cxn>
                <a:cxn ang="0">
                  <a:pos x="0" y="111"/>
                </a:cxn>
                <a:cxn ang="0">
                  <a:pos x="1" y="113"/>
                </a:cxn>
                <a:cxn ang="0">
                  <a:pos x="3" y="114"/>
                </a:cxn>
                <a:cxn ang="0">
                  <a:pos x="4" y="114"/>
                </a:cxn>
                <a:cxn ang="0">
                  <a:pos x="6" y="114"/>
                </a:cxn>
                <a:cxn ang="0">
                  <a:pos x="7" y="113"/>
                </a:cxn>
                <a:cxn ang="0">
                  <a:pos x="9" y="111"/>
                </a:cxn>
                <a:cxn ang="0">
                  <a:pos x="10" y="109"/>
                </a:cxn>
                <a:cxn ang="0">
                  <a:pos x="10" y="109"/>
                </a:cxn>
                <a:cxn ang="0">
                  <a:pos x="11" y="95"/>
                </a:cxn>
                <a:cxn ang="0">
                  <a:pos x="14" y="83"/>
                </a:cxn>
                <a:cxn ang="0">
                  <a:pos x="17" y="69"/>
                </a:cxn>
                <a:cxn ang="0">
                  <a:pos x="21" y="57"/>
                </a:cxn>
                <a:cxn ang="0">
                  <a:pos x="29" y="31"/>
                </a:cxn>
                <a:cxn ang="0">
                  <a:pos x="32" y="18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33" y="2"/>
                </a:cxn>
                <a:cxn ang="0">
                  <a:pos x="32" y="1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1"/>
                </a:cxn>
                <a:cxn ang="0">
                  <a:pos x="24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3" h="114">
                  <a:moveTo>
                    <a:pt x="24" y="4"/>
                  </a:moveTo>
                  <a:lnTo>
                    <a:pt x="24" y="4"/>
                  </a:lnTo>
                  <a:lnTo>
                    <a:pt x="22" y="18"/>
                  </a:lnTo>
                  <a:lnTo>
                    <a:pt x="20" y="31"/>
                  </a:lnTo>
                  <a:lnTo>
                    <a:pt x="12" y="57"/>
                  </a:lnTo>
                  <a:lnTo>
                    <a:pt x="7" y="69"/>
                  </a:lnTo>
                  <a:lnTo>
                    <a:pt x="4" y="83"/>
                  </a:lnTo>
                  <a:lnTo>
                    <a:pt x="1" y="95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11"/>
                  </a:lnTo>
                  <a:lnTo>
                    <a:pt x="1" y="113"/>
                  </a:lnTo>
                  <a:lnTo>
                    <a:pt x="3" y="114"/>
                  </a:lnTo>
                  <a:lnTo>
                    <a:pt x="4" y="114"/>
                  </a:lnTo>
                  <a:lnTo>
                    <a:pt x="6" y="114"/>
                  </a:lnTo>
                  <a:lnTo>
                    <a:pt x="7" y="113"/>
                  </a:lnTo>
                  <a:lnTo>
                    <a:pt x="9" y="111"/>
                  </a:lnTo>
                  <a:lnTo>
                    <a:pt x="10" y="109"/>
                  </a:lnTo>
                  <a:lnTo>
                    <a:pt x="10" y="109"/>
                  </a:lnTo>
                  <a:lnTo>
                    <a:pt x="11" y="95"/>
                  </a:lnTo>
                  <a:lnTo>
                    <a:pt x="14" y="83"/>
                  </a:lnTo>
                  <a:lnTo>
                    <a:pt x="17" y="69"/>
                  </a:lnTo>
                  <a:lnTo>
                    <a:pt x="21" y="57"/>
                  </a:lnTo>
                  <a:lnTo>
                    <a:pt x="29" y="31"/>
                  </a:lnTo>
                  <a:lnTo>
                    <a:pt x="32" y="1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2"/>
                  </a:lnTo>
                  <a:lnTo>
                    <a:pt x="32" y="1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1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59" name="Freeform 357"/>
            <p:cNvSpPr/>
            <p:nvPr/>
          </p:nvSpPr>
          <p:spPr bwMode="auto">
            <a:xfrm>
              <a:off x="4314825" y="3724275"/>
              <a:ext cx="17463" cy="57150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23" y="4"/>
                </a:cxn>
                <a:cxn ang="0">
                  <a:pos x="18" y="17"/>
                </a:cxn>
                <a:cxn ang="0">
                  <a:pos x="14" y="29"/>
                </a:cxn>
                <a:cxn ang="0">
                  <a:pos x="9" y="43"/>
                </a:cxn>
                <a:cxn ang="0">
                  <a:pos x="4" y="55"/>
                </a:cxn>
                <a:cxn ang="0">
                  <a:pos x="4" y="55"/>
                </a:cxn>
                <a:cxn ang="0">
                  <a:pos x="2" y="68"/>
                </a:cxn>
                <a:cxn ang="0">
                  <a:pos x="1" y="80"/>
                </a:cxn>
                <a:cxn ang="0">
                  <a:pos x="0" y="105"/>
                </a:cxn>
                <a:cxn ang="0">
                  <a:pos x="0" y="105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2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9" y="105"/>
                </a:cxn>
                <a:cxn ang="0">
                  <a:pos x="9" y="105"/>
                </a:cxn>
                <a:cxn ang="0">
                  <a:pos x="9" y="93"/>
                </a:cxn>
                <a:cxn ang="0">
                  <a:pos x="11" y="83"/>
                </a:cxn>
                <a:cxn ang="0">
                  <a:pos x="13" y="62"/>
                </a:cxn>
                <a:cxn ang="0">
                  <a:pos x="13" y="62"/>
                </a:cxn>
                <a:cxn ang="0">
                  <a:pos x="14" y="55"/>
                </a:cxn>
                <a:cxn ang="0">
                  <a:pos x="16" y="48"/>
                </a:cxn>
                <a:cxn ang="0">
                  <a:pos x="21" y="33"/>
                </a:cxn>
                <a:cxn ang="0">
                  <a:pos x="27" y="20"/>
                </a:cxn>
                <a:cxn ang="0">
                  <a:pos x="33" y="6"/>
                </a:cxn>
                <a:cxn ang="0">
                  <a:pos x="33" y="6"/>
                </a:cxn>
                <a:cxn ang="0">
                  <a:pos x="33" y="4"/>
                </a:cxn>
                <a:cxn ang="0">
                  <a:pos x="32" y="3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0"/>
                </a:cxn>
                <a:cxn ang="0">
                  <a:pos x="24" y="1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33" h="109">
                  <a:moveTo>
                    <a:pt x="23" y="4"/>
                  </a:moveTo>
                  <a:lnTo>
                    <a:pt x="23" y="4"/>
                  </a:lnTo>
                  <a:lnTo>
                    <a:pt x="18" y="17"/>
                  </a:lnTo>
                  <a:lnTo>
                    <a:pt x="14" y="29"/>
                  </a:lnTo>
                  <a:lnTo>
                    <a:pt x="9" y="43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2" y="68"/>
                  </a:lnTo>
                  <a:lnTo>
                    <a:pt x="1" y="80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2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9" y="105"/>
                  </a:lnTo>
                  <a:lnTo>
                    <a:pt x="9" y="105"/>
                  </a:lnTo>
                  <a:lnTo>
                    <a:pt x="9" y="93"/>
                  </a:lnTo>
                  <a:lnTo>
                    <a:pt x="11" y="83"/>
                  </a:lnTo>
                  <a:lnTo>
                    <a:pt x="13" y="62"/>
                  </a:lnTo>
                  <a:lnTo>
                    <a:pt x="13" y="62"/>
                  </a:lnTo>
                  <a:lnTo>
                    <a:pt x="14" y="55"/>
                  </a:lnTo>
                  <a:lnTo>
                    <a:pt x="16" y="48"/>
                  </a:lnTo>
                  <a:lnTo>
                    <a:pt x="21" y="33"/>
                  </a:lnTo>
                  <a:lnTo>
                    <a:pt x="27" y="20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4"/>
                  </a:lnTo>
                  <a:lnTo>
                    <a:pt x="32" y="3"/>
                  </a:lnTo>
                  <a:lnTo>
                    <a:pt x="31" y="1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1"/>
                  </a:lnTo>
                  <a:lnTo>
                    <a:pt x="23" y="4"/>
                  </a:lnTo>
                  <a:lnTo>
                    <a:pt x="2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0" name="Freeform 358"/>
            <p:cNvSpPr/>
            <p:nvPr/>
          </p:nvSpPr>
          <p:spPr bwMode="auto">
            <a:xfrm>
              <a:off x="4352925" y="3725863"/>
              <a:ext cx="22225" cy="5556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2" y="11"/>
                </a:cxn>
                <a:cxn ang="0">
                  <a:pos x="30" y="17"/>
                </a:cxn>
                <a:cxn ang="0">
                  <a:pos x="25" y="30"/>
                </a:cxn>
                <a:cxn ang="0">
                  <a:pos x="18" y="41"/>
                </a:cxn>
                <a:cxn ang="0">
                  <a:pos x="13" y="52"/>
                </a:cxn>
                <a:cxn ang="0">
                  <a:pos x="13" y="52"/>
                </a:cxn>
                <a:cxn ang="0">
                  <a:pos x="9" y="64"/>
                </a:cxn>
                <a:cxn ang="0">
                  <a:pos x="5" y="7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8" y="101"/>
                </a:cxn>
                <a:cxn ang="0">
                  <a:pos x="8" y="101"/>
                </a:cxn>
                <a:cxn ang="0">
                  <a:pos x="16" y="72"/>
                </a:cxn>
                <a:cxn ang="0">
                  <a:pos x="21" y="58"/>
                </a:cxn>
                <a:cxn ang="0">
                  <a:pos x="27" y="45"/>
                </a:cxn>
                <a:cxn ang="0">
                  <a:pos x="27" y="45"/>
                </a:cxn>
                <a:cxn ang="0">
                  <a:pos x="36" y="25"/>
                </a:cxn>
                <a:cxn ang="0">
                  <a:pos x="40" y="15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4" y="1"/>
                </a:cxn>
                <a:cxn ang="0">
                  <a:pos x="33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104">
                  <a:moveTo>
                    <a:pt x="33" y="5"/>
                  </a:moveTo>
                  <a:lnTo>
                    <a:pt x="33" y="5"/>
                  </a:lnTo>
                  <a:lnTo>
                    <a:pt x="32" y="11"/>
                  </a:lnTo>
                  <a:lnTo>
                    <a:pt x="30" y="17"/>
                  </a:lnTo>
                  <a:lnTo>
                    <a:pt x="25" y="30"/>
                  </a:lnTo>
                  <a:lnTo>
                    <a:pt x="18" y="41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9" y="64"/>
                  </a:lnTo>
                  <a:lnTo>
                    <a:pt x="5" y="7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8" y="101"/>
                  </a:lnTo>
                  <a:lnTo>
                    <a:pt x="8" y="101"/>
                  </a:lnTo>
                  <a:lnTo>
                    <a:pt x="16" y="72"/>
                  </a:lnTo>
                  <a:lnTo>
                    <a:pt x="21" y="58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36" y="25"/>
                  </a:lnTo>
                  <a:lnTo>
                    <a:pt x="40" y="1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4" y="1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1" name="Freeform 359"/>
            <p:cNvSpPr/>
            <p:nvPr/>
          </p:nvSpPr>
          <p:spPr bwMode="auto">
            <a:xfrm>
              <a:off x="4387850" y="3729038"/>
              <a:ext cx="26988" cy="57150"/>
            </a:xfrm>
            <a:custGeom>
              <a:avLst/>
              <a:gdLst/>
              <a:ahLst/>
              <a:cxnLst>
                <a:cxn ang="0">
                  <a:pos x="42" y="4"/>
                </a:cxn>
                <a:cxn ang="0">
                  <a:pos x="42" y="4"/>
                </a:cxn>
                <a:cxn ang="0">
                  <a:pos x="41" y="10"/>
                </a:cxn>
                <a:cxn ang="0">
                  <a:pos x="40" y="15"/>
                </a:cxn>
                <a:cxn ang="0">
                  <a:pos x="35" y="26"/>
                </a:cxn>
                <a:cxn ang="0">
                  <a:pos x="24" y="44"/>
                </a:cxn>
                <a:cxn ang="0">
                  <a:pos x="24" y="44"/>
                </a:cxn>
                <a:cxn ang="0">
                  <a:pos x="22" y="49"/>
                </a:cxn>
                <a:cxn ang="0">
                  <a:pos x="20" y="56"/>
                </a:cxn>
                <a:cxn ang="0">
                  <a:pos x="16" y="67"/>
                </a:cxn>
                <a:cxn ang="0">
                  <a:pos x="16" y="67"/>
                </a:cxn>
                <a:cxn ang="0">
                  <a:pos x="9" y="84"/>
                </a:cxn>
                <a:cxn ang="0">
                  <a:pos x="0" y="101"/>
                </a:cxn>
                <a:cxn ang="0">
                  <a:pos x="0" y="101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1" y="107"/>
                </a:cxn>
                <a:cxn ang="0">
                  <a:pos x="2" y="108"/>
                </a:cxn>
                <a:cxn ang="0">
                  <a:pos x="4" y="108"/>
                </a:cxn>
                <a:cxn ang="0">
                  <a:pos x="6" y="108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8" y="106"/>
                </a:cxn>
                <a:cxn ang="0">
                  <a:pos x="22" y="77"/>
                </a:cxn>
                <a:cxn ang="0">
                  <a:pos x="22" y="77"/>
                </a:cxn>
                <a:cxn ang="0">
                  <a:pos x="25" y="70"/>
                </a:cxn>
                <a:cxn ang="0">
                  <a:pos x="28" y="62"/>
                </a:cxn>
                <a:cxn ang="0">
                  <a:pos x="31" y="53"/>
                </a:cxn>
                <a:cxn ang="0">
                  <a:pos x="34" y="46"/>
                </a:cxn>
                <a:cxn ang="0">
                  <a:pos x="34" y="46"/>
                </a:cxn>
                <a:cxn ang="0">
                  <a:pos x="45" y="26"/>
                </a:cxn>
                <a:cxn ang="0">
                  <a:pos x="49" y="15"/>
                </a:cxn>
                <a:cxn ang="0">
                  <a:pos x="51" y="10"/>
                </a:cxn>
                <a:cxn ang="0">
                  <a:pos x="52" y="4"/>
                </a:cxn>
                <a:cxn ang="0">
                  <a:pos x="52" y="4"/>
                </a:cxn>
                <a:cxn ang="0">
                  <a:pos x="52" y="2"/>
                </a:cxn>
                <a:cxn ang="0">
                  <a:pos x="51" y="1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4" y="1"/>
                </a:cxn>
                <a:cxn ang="0">
                  <a:pos x="43" y="2"/>
                </a:cxn>
                <a:cxn ang="0">
                  <a:pos x="42" y="4"/>
                </a:cxn>
                <a:cxn ang="0">
                  <a:pos x="42" y="4"/>
                </a:cxn>
              </a:cxnLst>
              <a:rect l="0" t="0" r="r" b="b"/>
              <a:pathLst>
                <a:path w="52" h="108">
                  <a:moveTo>
                    <a:pt x="42" y="4"/>
                  </a:moveTo>
                  <a:lnTo>
                    <a:pt x="42" y="4"/>
                  </a:lnTo>
                  <a:lnTo>
                    <a:pt x="41" y="10"/>
                  </a:lnTo>
                  <a:lnTo>
                    <a:pt x="40" y="15"/>
                  </a:lnTo>
                  <a:lnTo>
                    <a:pt x="35" y="26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2" y="49"/>
                  </a:lnTo>
                  <a:lnTo>
                    <a:pt x="20" y="56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9" y="84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1" y="107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6" y="108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8" y="106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25" y="70"/>
                  </a:lnTo>
                  <a:lnTo>
                    <a:pt x="28" y="62"/>
                  </a:lnTo>
                  <a:lnTo>
                    <a:pt x="31" y="53"/>
                  </a:lnTo>
                  <a:lnTo>
                    <a:pt x="34" y="46"/>
                  </a:lnTo>
                  <a:lnTo>
                    <a:pt x="34" y="46"/>
                  </a:lnTo>
                  <a:lnTo>
                    <a:pt x="45" y="26"/>
                  </a:lnTo>
                  <a:lnTo>
                    <a:pt x="49" y="15"/>
                  </a:lnTo>
                  <a:lnTo>
                    <a:pt x="51" y="10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4" y="1"/>
                  </a:lnTo>
                  <a:lnTo>
                    <a:pt x="43" y="2"/>
                  </a:lnTo>
                  <a:lnTo>
                    <a:pt x="42" y="4"/>
                  </a:lnTo>
                  <a:lnTo>
                    <a:pt x="4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2" name="Freeform 360"/>
            <p:cNvSpPr/>
            <p:nvPr/>
          </p:nvSpPr>
          <p:spPr bwMode="auto">
            <a:xfrm>
              <a:off x="4438650" y="3730625"/>
              <a:ext cx="23813" cy="55563"/>
            </a:xfrm>
            <a:custGeom>
              <a:avLst/>
              <a:gdLst/>
              <a:ahLst/>
              <a:cxnLst>
                <a:cxn ang="0">
                  <a:pos x="37" y="5"/>
                </a:cxn>
                <a:cxn ang="0">
                  <a:pos x="37" y="5"/>
                </a:cxn>
                <a:cxn ang="0">
                  <a:pos x="35" y="17"/>
                </a:cxn>
                <a:cxn ang="0">
                  <a:pos x="32" y="29"/>
                </a:cxn>
                <a:cxn ang="0">
                  <a:pos x="27" y="41"/>
                </a:cxn>
                <a:cxn ang="0">
                  <a:pos x="21" y="53"/>
                </a:cxn>
                <a:cxn ang="0">
                  <a:pos x="8" y="75"/>
                </a:cxn>
                <a:cxn ang="0">
                  <a:pos x="3" y="87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2" y="89"/>
                </a:cxn>
                <a:cxn ang="0">
                  <a:pos x="17" y="76"/>
                </a:cxn>
                <a:cxn ang="0">
                  <a:pos x="30" y="54"/>
                </a:cxn>
                <a:cxn ang="0">
                  <a:pos x="36" y="42"/>
                </a:cxn>
                <a:cxn ang="0">
                  <a:pos x="41" y="30"/>
                </a:cxn>
                <a:cxn ang="0">
                  <a:pos x="45" y="17"/>
                </a:cxn>
                <a:cxn ang="0">
                  <a:pos x="46" y="5"/>
                </a:cxn>
                <a:cxn ang="0">
                  <a:pos x="46" y="5"/>
                </a:cxn>
                <a:cxn ang="0">
                  <a:pos x="46" y="3"/>
                </a:cxn>
                <a:cxn ang="0">
                  <a:pos x="45" y="2"/>
                </a:cxn>
                <a:cxn ang="0">
                  <a:pos x="44" y="1"/>
                </a:cxn>
                <a:cxn ang="0">
                  <a:pos x="42" y="0"/>
                </a:cxn>
                <a:cxn ang="0">
                  <a:pos x="40" y="1"/>
                </a:cxn>
                <a:cxn ang="0">
                  <a:pos x="39" y="2"/>
                </a:cxn>
                <a:cxn ang="0">
                  <a:pos x="38" y="3"/>
                </a:cxn>
                <a:cxn ang="0">
                  <a:pos x="37" y="5"/>
                </a:cxn>
                <a:cxn ang="0">
                  <a:pos x="37" y="5"/>
                </a:cxn>
              </a:cxnLst>
              <a:rect l="0" t="0" r="r" b="b"/>
              <a:pathLst>
                <a:path w="46" h="104">
                  <a:moveTo>
                    <a:pt x="37" y="5"/>
                  </a:moveTo>
                  <a:lnTo>
                    <a:pt x="37" y="5"/>
                  </a:lnTo>
                  <a:lnTo>
                    <a:pt x="35" y="17"/>
                  </a:lnTo>
                  <a:lnTo>
                    <a:pt x="32" y="29"/>
                  </a:lnTo>
                  <a:lnTo>
                    <a:pt x="27" y="41"/>
                  </a:lnTo>
                  <a:lnTo>
                    <a:pt x="21" y="53"/>
                  </a:lnTo>
                  <a:lnTo>
                    <a:pt x="8" y="75"/>
                  </a:lnTo>
                  <a:lnTo>
                    <a:pt x="3" y="87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2" y="89"/>
                  </a:lnTo>
                  <a:lnTo>
                    <a:pt x="17" y="76"/>
                  </a:lnTo>
                  <a:lnTo>
                    <a:pt x="30" y="54"/>
                  </a:lnTo>
                  <a:lnTo>
                    <a:pt x="36" y="42"/>
                  </a:lnTo>
                  <a:lnTo>
                    <a:pt x="41" y="30"/>
                  </a:lnTo>
                  <a:lnTo>
                    <a:pt x="45" y="17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3"/>
                  </a:lnTo>
                  <a:lnTo>
                    <a:pt x="45" y="2"/>
                  </a:lnTo>
                  <a:lnTo>
                    <a:pt x="44" y="1"/>
                  </a:lnTo>
                  <a:lnTo>
                    <a:pt x="42" y="0"/>
                  </a:lnTo>
                  <a:lnTo>
                    <a:pt x="40" y="1"/>
                  </a:lnTo>
                  <a:lnTo>
                    <a:pt x="39" y="2"/>
                  </a:lnTo>
                  <a:lnTo>
                    <a:pt x="38" y="3"/>
                  </a:lnTo>
                  <a:lnTo>
                    <a:pt x="37" y="5"/>
                  </a:lnTo>
                  <a:lnTo>
                    <a:pt x="3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3" name="Freeform 361"/>
            <p:cNvSpPr/>
            <p:nvPr/>
          </p:nvSpPr>
          <p:spPr bwMode="auto">
            <a:xfrm>
              <a:off x="4478338" y="3732213"/>
              <a:ext cx="25400" cy="52388"/>
            </a:xfrm>
            <a:custGeom>
              <a:avLst/>
              <a:gdLst/>
              <a:ahLst/>
              <a:cxnLst>
                <a:cxn ang="0">
                  <a:pos x="39" y="3"/>
                </a:cxn>
                <a:cxn ang="0">
                  <a:pos x="39" y="3"/>
                </a:cxn>
                <a:cxn ang="0">
                  <a:pos x="34" y="14"/>
                </a:cxn>
                <a:cxn ang="0">
                  <a:pos x="29" y="26"/>
                </a:cxn>
                <a:cxn ang="0">
                  <a:pos x="18" y="47"/>
                </a:cxn>
                <a:cxn ang="0">
                  <a:pos x="13" y="58"/>
                </a:cxn>
                <a:cxn ang="0">
                  <a:pos x="8" y="69"/>
                </a:cxn>
                <a:cxn ang="0">
                  <a:pos x="3" y="8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4" y="98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9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3" y="84"/>
                </a:cxn>
                <a:cxn ang="0">
                  <a:pos x="17" y="72"/>
                </a:cxn>
                <a:cxn ang="0">
                  <a:pos x="22" y="61"/>
                </a:cxn>
                <a:cxn ang="0">
                  <a:pos x="27" y="49"/>
                </a:cxn>
                <a:cxn ang="0">
                  <a:pos x="39" y="28"/>
                </a:cxn>
                <a:cxn ang="0">
                  <a:pos x="44" y="16"/>
                </a:cxn>
                <a:cxn ang="0">
                  <a:pos x="48" y="5"/>
                </a:cxn>
                <a:cxn ang="0">
                  <a:pos x="48" y="5"/>
                </a:cxn>
                <a:cxn ang="0">
                  <a:pos x="48" y="3"/>
                </a:cxn>
                <a:cxn ang="0">
                  <a:pos x="47" y="2"/>
                </a:cxn>
                <a:cxn ang="0">
                  <a:pos x="46" y="0"/>
                </a:cxn>
                <a:cxn ang="0">
                  <a:pos x="45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40" y="1"/>
                </a:cxn>
                <a:cxn ang="0">
                  <a:pos x="39" y="3"/>
                </a:cxn>
                <a:cxn ang="0">
                  <a:pos x="39" y="3"/>
                </a:cxn>
              </a:cxnLst>
              <a:rect l="0" t="0" r="r" b="b"/>
              <a:pathLst>
                <a:path w="48" h="99">
                  <a:moveTo>
                    <a:pt x="39" y="3"/>
                  </a:moveTo>
                  <a:lnTo>
                    <a:pt x="39" y="3"/>
                  </a:lnTo>
                  <a:lnTo>
                    <a:pt x="34" y="14"/>
                  </a:lnTo>
                  <a:lnTo>
                    <a:pt x="29" y="26"/>
                  </a:lnTo>
                  <a:lnTo>
                    <a:pt x="18" y="47"/>
                  </a:lnTo>
                  <a:lnTo>
                    <a:pt x="13" y="58"/>
                  </a:lnTo>
                  <a:lnTo>
                    <a:pt x="8" y="69"/>
                  </a:lnTo>
                  <a:lnTo>
                    <a:pt x="3" y="8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4" y="98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3" y="84"/>
                  </a:lnTo>
                  <a:lnTo>
                    <a:pt x="17" y="72"/>
                  </a:lnTo>
                  <a:lnTo>
                    <a:pt x="22" y="61"/>
                  </a:lnTo>
                  <a:lnTo>
                    <a:pt x="27" y="49"/>
                  </a:lnTo>
                  <a:lnTo>
                    <a:pt x="39" y="28"/>
                  </a:lnTo>
                  <a:lnTo>
                    <a:pt x="44" y="16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3"/>
                  </a:lnTo>
                  <a:lnTo>
                    <a:pt x="47" y="2"/>
                  </a:lnTo>
                  <a:lnTo>
                    <a:pt x="46" y="0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40" y="1"/>
                  </a:lnTo>
                  <a:lnTo>
                    <a:pt x="39" y="3"/>
                  </a:lnTo>
                  <a:lnTo>
                    <a:pt x="3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4" name="Freeform 362"/>
            <p:cNvSpPr/>
            <p:nvPr/>
          </p:nvSpPr>
          <p:spPr bwMode="auto">
            <a:xfrm>
              <a:off x="4508500" y="3738563"/>
              <a:ext cx="19050" cy="55563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9" y="5"/>
                </a:cxn>
                <a:cxn ang="0">
                  <a:pos x="27" y="17"/>
                </a:cxn>
                <a:cxn ang="0">
                  <a:pos x="24" y="29"/>
                </a:cxn>
                <a:cxn ang="0">
                  <a:pos x="15" y="51"/>
                </a:cxn>
                <a:cxn ang="0">
                  <a:pos x="15" y="51"/>
                </a:cxn>
                <a:cxn ang="0">
                  <a:pos x="14" y="56"/>
                </a:cxn>
                <a:cxn ang="0">
                  <a:pos x="13" y="61"/>
                </a:cxn>
                <a:cxn ang="0">
                  <a:pos x="12" y="73"/>
                </a:cxn>
                <a:cxn ang="0">
                  <a:pos x="12" y="73"/>
                </a:cxn>
                <a:cxn ang="0">
                  <a:pos x="9" y="79"/>
                </a:cxn>
                <a:cxn ang="0">
                  <a:pos x="7" y="85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4"/>
                </a:cxn>
                <a:cxn ang="0">
                  <a:pos x="9" y="103"/>
                </a:cxn>
                <a:cxn ang="0">
                  <a:pos x="9" y="103"/>
                </a:cxn>
                <a:cxn ang="0">
                  <a:pos x="15" y="92"/>
                </a:cxn>
                <a:cxn ang="0">
                  <a:pos x="19" y="81"/>
                </a:cxn>
                <a:cxn ang="0">
                  <a:pos x="22" y="70"/>
                </a:cxn>
                <a:cxn ang="0">
                  <a:pos x="24" y="57"/>
                </a:cxn>
                <a:cxn ang="0">
                  <a:pos x="24" y="57"/>
                </a:cxn>
                <a:cxn ang="0">
                  <a:pos x="25" y="51"/>
                </a:cxn>
                <a:cxn ang="0">
                  <a:pos x="27" y="45"/>
                </a:cxn>
                <a:cxn ang="0">
                  <a:pos x="31" y="31"/>
                </a:cxn>
                <a:cxn ang="0">
                  <a:pos x="35" y="19"/>
                </a:cxn>
                <a:cxn ang="0">
                  <a:pos x="37" y="12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7" y="3"/>
                </a:cxn>
                <a:cxn ang="0">
                  <a:pos x="37" y="1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29" y="5"/>
                </a:cxn>
                <a:cxn ang="0">
                  <a:pos x="29" y="5"/>
                </a:cxn>
              </a:cxnLst>
              <a:rect l="0" t="0" r="r" b="b"/>
              <a:pathLst>
                <a:path w="38" h="105">
                  <a:moveTo>
                    <a:pt x="29" y="5"/>
                  </a:moveTo>
                  <a:lnTo>
                    <a:pt x="29" y="5"/>
                  </a:lnTo>
                  <a:lnTo>
                    <a:pt x="27" y="17"/>
                  </a:lnTo>
                  <a:lnTo>
                    <a:pt x="24" y="29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4" y="56"/>
                  </a:lnTo>
                  <a:lnTo>
                    <a:pt x="13" y="61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9" y="79"/>
                  </a:lnTo>
                  <a:lnTo>
                    <a:pt x="7" y="85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4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15" y="92"/>
                  </a:lnTo>
                  <a:lnTo>
                    <a:pt x="19" y="81"/>
                  </a:lnTo>
                  <a:lnTo>
                    <a:pt x="22" y="70"/>
                  </a:lnTo>
                  <a:lnTo>
                    <a:pt x="24" y="57"/>
                  </a:lnTo>
                  <a:lnTo>
                    <a:pt x="24" y="57"/>
                  </a:lnTo>
                  <a:lnTo>
                    <a:pt x="25" y="51"/>
                  </a:lnTo>
                  <a:lnTo>
                    <a:pt x="27" y="45"/>
                  </a:lnTo>
                  <a:lnTo>
                    <a:pt x="31" y="31"/>
                  </a:lnTo>
                  <a:lnTo>
                    <a:pt x="35" y="19"/>
                  </a:lnTo>
                  <a:lnTo>
                    <a:pt x="37" y="12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7" y="3"/>
                  </a:lnTo>
                  <a:lnTo>
                    <a:pt x="37" y="1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5" name="Freeform 363"/>
            <p:cNvSpPr/>
            <p:nvPr/>
          </p:nvSpPr>
          <p:spPr bwMode="auto">
            <a:xfrm>
              <a:off x="4545013" y="3736975"/>
              <a:ext cx="15875" cy="492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6"/>
                </a:cxn>
                <a:cxn ang="0">
                  <a:pos x="17" y="26"/>
                </a:cxn>
                <a:cxn ang="0">
                  <a:pos x="13" y="47"/>
                </a:cxn>
                <a:cxn ang="0">
                  <a:pos x="8" y="68"/>
                </a:cxn>
                <a:cxn ang="0">
                  <a:pos x="0" y="89"/>
                </a:cxn>
                <a:cxn ang="0">
                  <a:pos x="0" y="89"/>
                </a:cxn>
                <a:cxn ang="0">
                  <a:pos x="0" y="90"/>
                </a:cxn>
                <a:cxn ang="0">
                  <a:pos x="0" y="92"/>
                </a:cxn>
                <a:cxn ang="0">
                  <a:pos x="2" y="93"/>
                </a:cxn>
                <a:cxn ang="0">
                  <a:pos x="4" y="94"/>
                </a:cxn>
                <a:cxn ang="0">
                  <a:pos x="6" y="94"/>
                </a:cxn>
                <a:cxn ang="0">
                  <a:pos x="7" y="94"/>
                </a:cxn>
                <a:cxn ang="0">
                  <a:pos x="9" y="93"/>
                </a:cxn>
                <a:cxn ang="0">
                  <a:pos x="10" y="91"/>
                </a:cxn>
                <a:cxn ang="0">
                  <a:pos x="10" y="91"/>
                </a:cxn>
                <a:cxn ang="0">
                  <a:pos x="17" y="69"/>
                </a:cxn>
                <a:cxn ang="0">
                  <a:pos x="22" y="49"/>
                </a:cxn>
                <a:cxn ang="0">
                  <a:pos x="27" y="27"/>
                </a:cxn>
                <a:cxn ang="0">
                  <a:pos x="28" y="16"/>
                </a:cxn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8" h="94">
                  <a:moveTo>
                    <a:pt x="19" y="4"/>
                  </a:moveTo>
                  <a:lnTo>
                    <a:pt x="19" y="4"/>
                  </a:lnTo>
                  <a:lnTo>
                    <a:pt x="19" y="16"/>
                  </a:lnTo>
                  <a:lnTo>
                    <a:pt x="17" y="26"/>
                  </a:lnTo>
                  <a:lnTo>
                    <a:pt x="13" y="47"/>
                  </a:lnTo>
                  <a:lnTo>
                    <a:pt x="8" y="68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3"/>
                  </a:lnTo>
                  <a:lnTo>
                    <a:pt x="4" y="94"/>
                  </a:lnTo>
                  <a:lnTo>
                    <a:pt x="6" y="94"/>
                  </a:lnTo>
                  <a:lnTo>
                    <a:pt x="7" y="94"/>
                  </a:lnTo>
                  <a:lnTo>
                    <a:pt x="9" y="93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7" y="69"/>
                  </a:lnTo>
                  <a:lnTo>
                    <a:pt x="22" y="49"/>
                  </a:lnTo>
                  <a:lnTo>
                    <a:pt x="27" y="27"/>
                  </a:lnTo>
                  <a:lnTo>
                    <a:pt x="28" y="16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6" name="Freeform 364"/>
            <p:cNvSpPr/>
            <p:nvPr/>
          </p:nvSpPr>
          <p:spPr bwMode="auto">
            <a:xfrm>
              <a:off x="4605338" y="3643313"/>
              <a:ext cx="47625" cy="82550"/>
            </a:xfrm>
            <a:custGeom>
              <a:avLst/>
              <a:gdLst/>
              <a:ahLst/>
              <a:cxnLst>
                <a:cxn ang="0">
                  <a:pos x="81" y="3"/>
                </a:cxn>
                <a:cxn ang="0">
                  <a:pos x="79" y="12"/>
                </a:cxn>
                <a:cxn ang="0">
                  <a:pos x="74" y="16"/>
                </a:cxn>
                <a:cxn ang="0">
                  <a:pos x="63" y="24"/>
                </a:cxn>
                <a:cxn ang="0">
                  <a:pos x="61" y="27"/>
                </a:cxn>
                <a:cxn ang="0">
                  <a:pos x="56" y="41"/>
                </a:cxn>
                <a:cxn ang="0">
                  <a:pos x="50" y="50"/>
                </a:cxn>
                <a:cxn ang="0">
                  <a:pos x="37" y="68"/>
                </a:cxn>
                <a:cxn ang="0">
                  <a:pos x="31" y="77"/>
                </a:cxn>
                <a:cxn ang="0">
                  <a:pos x="12" y="109"/>
                </a:cxn>
                <a:cxn ang="0">
                  <a:pos x="4" y="127"/>
                </a:cxn>
                <a:cxn ang="0">
                  <a:pos x="1" y="144"/>
                </a:cxn>
                <a:cxn ang="0">
                  <a:pos x="0" y="146"/>
                </a:cxn>
                <a:cxn ang="0">
                  <a:pos x="0" y="149"/>
                </a:cxn>
                <a:cxn ang="0">
                  <a:pos x="2" y="154"/>
                </a:cxn>
                <a:cxn ang="0">
                  <a:pos x="5" y="155"/>
                </a:cxn>
                <a:cxn ang="0">
                  <a:pos x="8" y="154"/>
                </a:cxn>
                <a:cxn ang="0">
                  <a:pos x="9" y="149"/>
                </a:cxn>
                <a:cxn ang="0">
                  <a:pos x="10" y="143"/>
                </a:cxn>
                <a:cxn ang="0">
                  <a:pos x="15" y="125"/>
                </a:cxn>
                <a:cxn ang="0">
                  <a:pos x="26" y="101"/>
                </a:cxn>
                <a:cxn ang="0">
                  <a:pos x="41" y="78"/>
                </a:cxn>
                <a:cxn ang="0">
                  <a:pos x="56" y="57"/>
                </a:cxn>
                <a:cxn ang="0">
                  <a:pos x="65" y="42"/>
                </a:cxn>
                <a:cxn ang="0">
                  <a:pos x="75" y="27"/>
                </a:cxn>
                <a:cxn ang="0">
                  <a:pos x="81" y="23"/>
                </a:cxn>
                <a:cxn ang="0">
                  <a:pos x="88" y="12"/>
                </a:cxn>
                <a:cxn ang="0">
                  <a:pos x="90" y="5"/>
                </a:cxn>
                <a:cxn ang="0">
                  <a:pos x="89" y="2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</a:cxnLst>
              <a:rect l="0" t="0" r="r" b="b"/>
              <a:pathLst>
                <a:path w="90" h="155">
                  <a:moveTo>
                    <a:pt x="81" y="3"/>
                  </a:moveTo>
                  <a:lnTo>
                    <a:pt x="81" y="3"/>
                  </a:lnTo>
                  <a:lnTo>
                    <a:pt x="80" y="8"/>
                  </a:lnTo>
                  <a:lnTo>
                    <a:pt x="79" y="12"/>
                  </a:lnTo>
                  <a:lnTo>
                    <a:pt x="76" y="14"/>
                  </a:lnTo>
                  <a:lnTo>
                    <a:pt x="74" y="16"/>
                  </a:lnTo>
                  <a:lnTo>
                    <a:pt x="69" y="19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1" y="27"/>
                  </a:lnTo>
                  <a:lnTo>
                    <a:pt x="59" y="33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0" y="50"/>
                  </a:lnTo>
                  <a:lnTo>
                    <a:pt x="43" y="58"/>
                  </a:lnTo>
                  <a:lnTo>
                    <a:pt x="37" y="68"/>
                  </a:lnTo>
                  <a:lnTo>
                    <a:pt x="31" y="77"/>
                  </a:lnTo>
                  <a:lnTo>
                    <a:pt x="31" y="77"/>
                  </a:lnTo>
                  <a:lnTo>
                    <a:pt x="22" y="92"/>
                  </a:lnTo>
                  <a:lnTo>
                    <a:pt x="12" y="109"/>
                  </a:lnTo>
                  <a:lnTo>
                    <a:pt x="8" y="117"/>
                  </a:lnTo>
                  <a:lnTo>
                    <a:pt x="4" y="127"/>
                  </a:lnTo>
                  <a:lnTo>
                    <a:pt x="2" y="135"/>
                  </a:lnTo>
                  <a:lnTo>
                    <a:pt x="1" y="144"/>
                  </a:lnTo>
                  <a:lnTo>
                    <a:pt x="1" y="144"/>
                  </a:lnTo>
                  <a:lnTo>
                    <a:pt x="0" y="146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0" y="151"/>
                  </a:lnTo>
                  <a:lnTo>
                    <a:pt x="2" y="154"/>
                  </a:lnTo>
                  <a:lnTo>
                    <a:pt x="3" y="155"/>
                  </a:lnTo>
                  <a:lnTo>
                    <a:pt x="5" y="155"/>
                  </a:lnTo>
                  <a:lnTo>
                    <a:pt x="6" y="155"/>
                  </a:lnTo>
                  <a:lnTo>
                    <a:pt x="8" y="154"/>
                  </a:lnTo>
                  <a:lnTo>
                    <a:pt x="9" y="151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10" y="143"/>
                  </a:lnTo>
                  <a:lnTo>
                    <a:pt x="10" y="137"/>
                  </a:lnTo>
                  <a:lnTo>
                    <a:pt x="15" y="125"/>
                  </a:lnTo>
                  <a:lnTo>
                    <a:pt x="20" y="112"/>
                  </a:lnTo>
                  <a:lnTo>
                    <a:pt x="26" y="101"/>
                  </a:lnTo>
                  <a:lnTo>
                    <a:pt x="34" y="89"/>
                  </a:lnTo>
                  <a:lnTo>
                    <a:pt x="41" y="78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61" y="49"/>
                  </a:lnTo>
                  <a:lnTo>
                    <a:pt x="65" y="42"/>
                  </a:lnTo>
                  <a:lnTo>
                    <a:pt x="69" y="34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81" y="23"/>
                  </a:lnTo>
                  <a:lnTo>
                    <a:pt x="85" y="18"/>
                  </a:lnTo>
                  <a:lnTo>
                    <a:pt x="88" y="12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3"/>
                  </a:lnTo>
                  <a:lnTo>
                    <a:pt x="89" y="2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7" name="Freeform 365"/>
            <p:cNvSpPr/>
            <p:nvPr/>
          </p:nvSpPr>
          <p:spPr bwMode="auto">
            <a:xfrm>
              <a:off x="4610100" y="3646488"/>
              <a:ext cx="71438" cy="104775"/>
            </a:xfrm>
            <a:custGeom>
              <a:avLst/>
              <a:gdLst/>
              <a:ahLst/>
              <a:cxnLst>
                <a:cxn ang="0">
                  <a:pos x="126" y="1"/>
                </a:cxn>
                <a:cxn ang="0">
                  <a:pos x="126" y="1"/>
                </a:cxn>
                <a:cxn ang="0">
                  <a:pos x="115" y="9"/>
                </a:cxn>
                <a:cxn ang="0">
                  <a:pos x="105" y="17"/>
                </a:cxn>
                <a:cxn ang="0">
                  <a:pos x="96" y="27"/>
                </a:cxn>
                <a:cxn ang="0">
                  <a:pos x="87" y="37"/>
                </a:cxn>
                <a:cxn ang="0">
                  <a:pos x="80" y="47"/>
                </a:cxn>
                <a:cxn ang="0">
                  <a:pos x="73" y="59"/>
                </a:cxn>
                <a:cxn ang="0">
                  <a:pos x="59" y="82"/>
                </a:cxn>
                <a:cxn ang="0">
                  <a:pos x="59" y="82"/>
                </a:cxn>
                <a:cxn ang="0">
                  <a:pos x="44" y="109"/>
                </a:cxn>
                <a:cxn ang="0">
                  <a:pos x="28" y="136"/>
                </a:cxn>
                <a:cxn ang="0">
                  <a:pos x="13" y="164"/>
                </a:cxn>
                <a:cxn ang="0">
                  <a:pos x="7" y="178"/>
                </a:cxn>
                <a:cxn ang="0">
                  <a:pos x="0" y="193"/>
                </a:cxn>
                <a:cxn ang="0">
                  <a:pos x="0" y="193"/>
                </a:cxn>
                <a:cxn ang="0">
                  <a:pos x="0" y="195"/>
                </a:cxn>
                <a:cxn ang="0">
                  <a:pos x="1" y="197"/>
                </a:cxn>
                <a:cxn ang="0">
                  <a:pos x="2" y="198"/>
                </a:cxn>
                <a:cxn ang="0">
                  <a:pos x="3" y="199"/>
                </a:cxn>
                <a:cxn ang="0">
                  <a:pos x="6" y="199"/>
                </a:cxn>
                <a:cxn ang="0">
                  <a:pos x="8" y="198"/>
                </a:cxn>
                <a:cxn ang="0">
                  <a:pos x="9" y="197"/>
                </a:cxn>
                <a:cxn ang="0">
                  <a:pos x="10" y="196"/>
                </a:cxn>
                <a:cxn ang="0">
                  <a:pos x="10" y="196"/>
                </a:cxn>
                <a:cxn ang="0">
                  <a:pos x="15" y="183"/>
                </a:cxn>
                <a:cxn ang="0">
                  <a:pos x="21" y="170"/>
                </a:cxn>
                <a:cxn ang="0">
                  <a:pos x="33" y="147"/>
                </a:cxn>
                <a:cxn ang="0">
                  <a:pos x="47" y="124"/>
                </a:cxn>
                <a:cxn ang="0">
                  <a:pos x="60" y="100"/>
                </a:cxn>
                <a:cxn ang="0">
                  <a:pos x="60" y="100"/>
                </a:cxn>
                <a:cxn ang="0">
                  <a:pos x="74" y="74"/>
                </a:cxn>
                <a:cxn ang="0">
                  <a:pos x="82" y="62"/>
                </a:cxn>
                <a:cxn ang="0">
                  <a:pos x="89" y="49"/>
                </a:cxn>
                <a:cxn ang="0">
                  <a:pos x="98" y="38"/>
                </a:cxn>
                <a:cxn ang="0">
                  <a:pos x="108" y="28"/>
                </a:cxn>
                <a:cxn ang="0">
                  <a:pos x="119" y="17"/>
                </a:cxn>
                <a:cxn ang="0">
                  <a:pos x="130" y="9"/>
                </a:cxn>
                <a:cxn ang="0">
                  <a:pos x="130" y="9"/>
                </a:cxn>
                <a:cxn ang="0">
                  <a:pos x="133" y="7"/>
                </a:cxn>
                <a:cxn ang="0">
                  <a:pos x="134" y="6"/>
                </a:cxn>
                <a:cxn ang="0">
                  <a:pos x="133" y="4"/>
                </a:cxn>
                <a:cxn ang="0">
                  <a:pos x="133" y="2"/>
                </a:cxn>
                <a:cxn ang="0">
                  <a:pos x="132" y="1"/>
                </a:cxn>
                <a:cxn ang="0">
                  <a:pos x="129" y="0"/>
                </a:cxn>
                <a:cxn ang="0">
                  <a:pos x="128" y="0"/>
                </a:cxn>
                <a:cxn ang="0">
                  <a:pos x="126" y="1"/>
                </a:cxn>
                <a:cxn ang="0">
                  <a:pos x="126" y="1"/>
                </a:cxn>
              </a:cxnLst>
              <a:rect l="0" t="0" r="r" b="b"/>
              <a:pathLst>
                <a:path w="134" h="199">
                  <a:moveTo>
                    <a:pt x="126" y="1"/>
                  </a:moveTo>
                  <a:lnTo>
                    <a:pt x="126" y="1"/>
                  </a:lnTo>
                  <a:lnTo>
                    <a:pt x="115" y="9"/>
                  </a:lnTo>
                  <a:lnTo>
                    <a:pt x="105" y="17"/>
                  </a:lnTo>
                  <a:lnTo>
                    <a:pt x="96" y="27"/>
                  </a:lnTo>
                  <a:lnTo>
                    <a:pt x="87" y="37"/>
                  </a:lnTo>
                  <a:lnTo>
                    <a:pt x="80" y="47"/>
                  </a:lnTo>
                  <a:lnTo>
                    <a:pt x="73" y="59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44" y="109"/>
                  </a:lnTo>
                  <a:lnTo>
                    <a:pt x="28" y="136"/>
                  </a:lnTo>
                  <a:lnTo>
                    <a:pt x="13" y="164"/>
                  </a:lnTo>
                  <a:lnTo>
                    <a:pt x="7" y="178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0" y="195"/>
                  </a:lnTo>
                  <a:lnTo>
                    <a:pt x="1" y="197"/>
                  </a:lnTo>
                  <a:lnTo>
                    <a:pt x="2" y="198"/>
                  </a:lnTo>
                  <a:lnTo>
                    <a:pt x="3" y="199"/>
                  </a:lnTo>
                  <a:lnTo>
                    <a:pt x="6" y="199"/>
                  </a:lnTo>
                  <a:lnTo>
                    <a:pt x="8" y="198"/>
                  </a:lnTo>
                  <a:lnTo>
                    <a:pt x="9" y="197"/>
                  </a:lnTo>
                  <a:lnTo>
                    <a:pt x="10" y="196"/>
                  </a:lnTo>
                  <a:lnTo>
                    <a:pt x="10" y="196"/>
                  </a:lnTo>
                  <a:lnTo>
                    <a:pt x="15" y="183"/>
                  </a:lnTo>
                  <a:lnTo>
                    <a:pt x="21" y="170"/>
                  </a:lnTo>
                  <a:lnTo>
                    <a:pt x="33" y="147"/>
                  </a:lnTo>
                  <a:lnTo>
                    <a:pt x="47" y="124"/>
                  </a:lnTo>
                  <a:lnTo>
                    <a:pt x="60" y="100"/>
                  </a:lnTo>
                  <a:lnTo>
                    <a:pt x="60" y="100"/>
                  </a:lnTo>
                  <a:lnTo>
                    <a:pt x="74" y="74"/>
                  </a:lnTo>
                  <a:lnTo>
                    <a:pt x="82" y="62"/>
                  </a:lnTo>
                  <a:lnTo>
                    <a:pt x="89" y="49"/>
                  </a:lnTo>
                  <a:lnTo>
                    <a:pt x="98" y="38"/>
                  </a:lnTo>
                  <a:lnTo>
                    <a:pt x="108" y="28"/>
                  </a:lnTo>
                  <a:lnTo>
                    <a:pt x="119" y="17"/>
                  </a:lnTo>
                  <a:lnTo>
                    <a:pt x="130" y="9"/>
                  </a:lnTo>
                  <a:lnTo>
                    <a:pt x="130" y="9"/>
                  </a:lnTo>
                  <a:lnTo>
                    <a:pt x="133" y="7"/>
                  </a:lnTo>
                  <a:lnTo>
                    <a:pt x="134" y="6"/>
                  </a:lnTo>
                  <a:lnTo>
                    <a:pt x="133" y="4"/>
                  </a:lnTo>
                  <a:lnTo>
                    <a:pt x="133" y="2"/>
                  </a:lnTo>
                  <a:lnTo>
                    <a:pt x="132" y="1"/>
                  </a:lnTo>
                  <a:lnTo>
                    <a:pt x="129" y="0"/>
                  </a:lnTo>
                  <a:lnTo>
                    <a:pt x="128" y="0"/>
                  </a:lnTo>
                  <a:lnTo>
                    <a:pt x="126" y="1"/>
                  </a:lnTo>
                  <a:lnTo>
                    <a:pt x="1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8" name="Freeform 366"/>
            <p:cNvSpPr/>
            <p:nvPr/>
          </p:nvSpPr>
          <p:spPr bwMode="auto">
            <a:xfrm>
              <a:off x="4624388" y="3638550"/>
              <a:ext cx="84138" cy="130175"/>
            </a:xfrm>
            <a:custGeom>
              <a:avLst/>
              <a:gdLst/>
              <a:ahLst/>
              <a:cxnLst>
                <a:cxn ang="0">
                  <a:pos x="152" y="1"/>
                </a:cxn>
                <a:cxn ang="0">
                  <a:pos x="137" y="15"/>
                </a:cxn>
                <a:cxn ang="0">
                  <a:pos x="123" y="30"/>
                </a:cxn>
                <a:cxn ang="0">
                  <a:pos x="99" y="66"/>
                </a:cxn>
                <a:cxn ang="0">
                  <a:pos x="67" y="121"/>
                </a:cxn>
                <a:cxn ang="0">
                  <a:pos x="56" y="138"/>
                </a:cxn>
                <a:cxn ang="0">
                  <a:pos x="32" y="174"/>
                </a:cxn>
                <a:cxn ang="0">
                  <a:pos x="12" y="211"/>
                </a:cxn>
                <a:cxn ang="0">
                  <a:pos x="1" y="229"/>
                </a:cxn>
                <a:cxn ang="0">
                  <a:pos x="0" y="238"/>
                </a:cxn>
                <a:cxn ang="0">
                  <a:pos x="4" y="246"/>
                </a:cxn>
                <a:cxn ang="0">
                  <a:pos x="6" y="247"/>
                </a:cxn>
                <a:cxn ang="0">
                  <a:pos x="12" y="246"/>
                </a:cxn>
                <a:cxn ang="0">
                  <a:pos x="14" y="242"/>
                </a:cxn>
                <a:cxn ang="0">
                  <a:pos x="16" y="241"/>
                </a:cxn>
                <a:cxn ang="0">
                  <a:pos x="17" y="236"/>
                </a:cxn>
                <a:cxn ang="0">
                  <a:pos x="15" y="234"/>
                </a:cxn>
                <a:cxn ang="0">
                  <a:pos x="12" y="234"/>
                </a:cxn>
                <a:cxn ang="0">
                  <a:pos x="10" y="234"/>
                </a:cxn>
                <a:cxn ang="0">
                  <a:pos x="12" y="229"/>
                </a:cxn>
                <a:cxn ang="0">
                  <a:pos x="22" y="210"/>
                </a:cxn>
                <a:cxn ang="0">
                  <a:pos x="33" y="191"/>
                </a:cxn>
                <a:cxn ang="0">
                  <a:pos x="53" y="160"/>
                </a:cxn>
                <a:cxn ang="0">
                  <a:pos x="73" y="129"/>
                </a:cxn>
                <a:cxn ang="0">
                  <a:pos x="92" y="98"/>
                </a:cxn>
                <a:cxn ang="0">
                  <a:pos x="121" y="50"/>
                </a:cxn>
                <a:cxn ang="0">
                  <a:pos x="144" y="21"/>
                </a:cxn>
                <a:cxn ang="0">
                  <a:pos x="157" y="10"/>
                </a:cxn>
                <a:cxn ang="0">
                  <a:pos x="158" y="9"/>
                </a:cxn>
                <a:cxn ang="0">
                  <a:pos x="158" y="2"/>
                </a:cxn>
                <a:cxn ang="0">
                  <a:pos x="156" y="0"/>
                </a:cxn>
                <a:cxn ang="0">
                  <a:pos x="152" y="1"/>
                </a:cxn>
              </a:cxnLst>
              <a:rect l="0" t="0" r="r" b="b"/>
              <a:pathLst>
                <a:path w="159" h="247">
                  <a:moveTo>
                    <a:pt x="152" y="1"/>
                  </a:moveTo>
                  <a:lnTo>
                    <a:pt x="152" y="1"/>
                  </a:lnTo>
                  <a:lnTo>
                    <a:pt x="145" y="8"/>
                  </a:lnTo>
                  <a:lnTo>
                    <a:pt x="137" y="15"/>
                  </a:lnTo>
                  <a:lnTo>
                    <a:pt x="129" y="23"/>
                  </a:lnTo>
                  <a:lnTo>
                    <a:pt x="123" y="30"/>
                  </a:lnTo>
                  <a:lnTo>
                    <a:pt x="111" y="48"/>
                  </a:lnTo>
                  <a:lnTo>
                    <a:pt x="99" y="66"/>
                  </a:lnTo>
                  <a:lnTo>
                    <a:pt x="79" y="103"/>
                  </a:lnTo>
                  <a:lnTo>
                    <a:pt x="67" y="121"/>
                  </a:lnTo>
                  <a:lnTo>
                    <a:pt x="56" y="138"/>
                  </a:lnTo>
                  <a:lnTo>
                    <a:pt x="56" y="138"/>
                  </a:lnTo>
                  <a:lnTo>
                    <a:pt x="44" y="155"/>
                  </a:lnTo>
                  <a:lnTo>
                    <a:pt x="32" y="174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6" y="219"/>
                  </a:lnTo>
                  <a:lnTo>
                    <a:pt x="1" y="229"/>
                  </a:lnTo>
                  <a:lnTo>
                    <a:pt x="0" y="233"/>
                  </a:lnTo>
                  <a:lnTo>
                    <a:pt x="0" y="238"/>
                  </a:lnTo>
                  <a:lnTo>
                    <a:pt x="1" y="242"/>
                  </a:lnTo>
                  <a:lnTo>
                    <a:pt x="4" y="246"/>
                  </a:lnTo>
                  <a:lnTo>
                    <a:pt x="4" y="246"/>
                  </a:lnTo>
                  <a:lnTo>
                    <a:pt x="6" y="247"/>
                  </a:lnTo>
                  <a:lnTo>
                    <a:pt x="9" y="247"/>
                  </a:lnTo>
                  <a:lnTo>
                    <a:pt x="12" y="246"/>
                  </a:lnTo>
                  <a:lnTo>
                    <a:pt x="13" y="244"/>
                  </a:lnTo>
                  <a:lnTo>
                    <a:pt x="14" y="242"/>
                  </a:lnTo>
                  <a:lnTo>
                    <a:pt x="14" y="242"/>
                  </a:lnTo>
                  <a:lnTo>
                    <a:pt x="16" y="241"/>
                  </a:lnTo>
                  <a:lnTo>
                    <a:pt x="17" y="240"/>
                  </a:lnTo>
                  <a:lnTo>
                    <a:pt x="17" y="236"/>
                  </a:lnTo>
                  <a:lnTo>
                    <a:pt x="16" y="235"/>
                  </a:lnTo>
                  <a:lnTo>
                    <a:pt x="15" y="234"/>
                  </a:lnTo>
                  <a:lnTo>
                    <a:pt x="14" y="233"/>
                  </a:lnTo>
                  <a:lnTo>
                    <a:pt x="12" y="234"/>
                  </a:lnTo>
                  <a:lnTo>
                    <a:pt x="12" y="234"/>
                  </a:lnTo>
                  <a:lnTo>
                    <a:pt x="10" y="234"/>
                  </a:lnTo>
                  <a:lnTo>
                    <a:pt x="10" y="234"/>
                  </a:lnTo>
                  <a:lnTo>
                    <a:pt x="12" y="229"/>
                  </a:lnTo>
                  <a:lnTo>
                    <a:pt x="15" y="222"/>
                  </a:lnTo>
                  <a:lnTo>
                    <a:pt x="22" y="210"/>
                  </a:lnTo>
                  <a:lnTo>
                    <a:pt x="33" y="191"/>
                  </a:lnTo>
                  <a:lnTo>
                    <a:pt x="33" y="191"/>
                  </a:lnTo>
                  <a:lnTo>
                    <a:pt x="43" y="176"/>
                  </a:lnTo>
                  <a:lnTo>
                    <a:pt x="53" y="160"/>
                  </a:lnTo>
                  <a:lnTo>
                    <a:pt x="73" y="129"/>
                  </a:lnTo>
                  <a:lnTo>
                    <a:pt x="73" y="129"/>
                  </a:lnTo>
                  <a:lnTo>
                    <a:pt x="83" y="114"/>
                  </a:lnTo>
                  <a:lnTo>
                    <a:pt x="92" y="98"/>
                  </a:lnTo>
                  <a:lnTo>
                    <a:pt x="111" y="65"/>
                  </a:lnTo>
                  <a:lnTo>
                    <a:pt x="121" y="50"/>
                  </a:lnTo>
                  <a:lnTo>
                    <a:pt x="131" y="34"/>
                  </a:lnTo>
                  <a:lnTo>
                    <a:pt x="144" y="21"/>
                  </a:lnTo>
                  <a:lnTo>
                    <a:pt x="150" y="15"/>
                  </a:lnTo>
                  <a:lnTo>
                    <a:pt x="157" y="10"/>
                  </a:lnTo>
                  <a:lnTo>
                    <a:pt x="157" y="10"/>
                  </a:lnTo>
                  <a:lnTo>
                    <a:pt x="158" y="9"/>
                  </a:lnTo>
                  <a:lnTo>
                    <a:pt x="159" y="6"/>
                  </a:lnTo>
                  <a:lnTo>
                    <a:pt x="158" y="2"/>
                  </a:lnTo>
                  <a:lnTo>
                    <a:pt x="157" y="1"/>
                  </a:lnTo>
                  <a:lnTo>
                    <a:pt x="156" y="0"/>
                  </a:lnTo>
                  <a:lnTo>
                    <a:pt x="154" y="0"/>
                  </a:lnTo>
                  <a:lnTo>
                    <a:pt x="152" y="1"/>
                  </a:lnTo>
                  <a:lnTo>
                    <a:pt x="15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9" name="Freeform 367"/>
            <p:cNvSpPr/>
            <p:nvPr/>
          </p:nvSpPr>
          <p:spPr bwMode="auto">
            <a:xfrm>
              <a:off x="4648200" y="3646488"/>
              <a:ext cx="80963" cy="120650"/>
            </a:xfrm>
            <a:custGeom>
              <a:avLst/>
              <a:gdLst/>
              <a:ahLst/>
              <a:cxnLst>
                <a:cxn ang="0">
                  <a:pos x="143" y="2"/>
                </a:cxn>
                <a:cxn ang="0">
                  <a:pos x="143" y="2"/>
                </a:cxn>
                <a:cxn ang="0">
                  <a:pos x="132" y="14"/>
                </a:cxn>
                <a:cxn ang="0">
                  <a:pos x="120" y="28"/>
                </a:cxn>
                <a:cxn ang="0">
                  <a:pos x="110" y="41"/>
                </a:cxn>
                <a:cxn ang="0">
                  <a:pos x="100" y="54"/>
                </a:cxn>
                <a:cxn ang="0">
                  <a:pos x="81" y="83"/>
                </a:cxn>
                <a:cxn ang="0">
                  <a:pos x="63" y="113"/>
                </a:cxn>
                <a:cxn ang="0">
                  <a:pos x="63" y="113"/>
                </a:cxn>
                <a:cxn ang="0">
                  <a:pos x="47" y="141"/>
                </a:cxn>
                <a:cxn ang="0">
                  <a:pos x="32" y="169"/>
                </a:cxn>
                <a:cxn ang="0">
                  <a:pos x="32" y="169"/>
                </a:cxn>
                <a:cxn ang="0">
                  <a:pos x="24" y="182"/>
                </a:cxn>
                <a:cxn ang="0">
                  <a:pos x="15" y="195"/>
                </a:cxn>
                <a:cxn ang="0">
                  <a:pos x="7" y="207"/>
                </a:cxn>
                <a:cxn ang="0">
                  <a:pos x="1" y="221"/>
                </a:cxn>
                <a:cxn ang="0">
                  <a:pos x="1" y="221"/>
                </a:cxn>
                <a:cxn ang="0">
                  <a:pos x="0" y="223"/>
                </a:cxn>
                <a:cxn ang="0">
                  <a:pos x="1" y="225"/>
                </a:cxn>
                <a:cxn ang="0">
                  <a:pos x="2" y="227"/>
                </a:cxn>
                <a:cxn ang="0">
                  <a:pos x="5" y="228"/>
                </a:cxn>
                <a:cxn ang="0">
                  <a:pos x="9" y="228"/>
                </a:cxn>
                <a:cxn ang="0">
                  <a:pos x="9" y="228"/>
                </a:cxn>
                <a:cxn ang="0">
                  <a:pos x="12" y="227"/>
                </a:cxn>
                <a:cxn ang="0">
                  <a:pos x="14" y="224"/>
                </a:cxn>
                <a:cxn ang="0">
                  <a:pos x="13" y="221"/>
                </a:cxn>
                <a:cxn ang="0">
                  <a:pos x="12" y="219"/>
                </a:cxn>
                <a:cxn ang="0">
                  <a:pos x="12" y="219"/>
                </a:cxn>
                <a:cxn ang="0">
                  <a:pos x="17" y="209"/>
                </a:cxn>
                <a:cxn ang="0">
                  <a:pos x="23" y="200"/>
                </a:cxn>
                <a:cxn ang="0">
                  <a:pos x="36" y="180"/>
                </a:cxn>
                <a:cxn ang="0">
                  <a:pos x="36" y="180"/>
                </a:cxn>
                <a:cxn ang="0">
                  <a:pos x="52" y="153"/>
                </a:cxn>
                <a:cxn ang="0">
                  <a:pos x="67" y="125"/>
                </a:cxn>
                <a:cxn ang="0">
                  <a:pos x="67" y="125"/>
                </a:cxn>
                <a:cxn ang="0">
                  <a:pos x="85" y="94"/>
                </a:cxn>
                <a:cxn ang="0">
                  <a:pos x="105" y="64"/>
                </a:cxn>
                <a:cxn ang="0">
                  <a:pos x="115" y="49"/>
                </a:cxn>
                <a:cxn ang="0">
                  <a:pos x="127" y="35"/>
                </a:cxn>
                <a:cxn ang="0">
                  <a:pos x="138" y="21"/>
                </a:cxn>
                <a:cxn ang="0">
                  <a:pos x="150" y="8"/>
                </a:cxn>
                <a:cxn ang="0">
                  <a:pos x="150" y="8"/>
                </a:cxn>
                <a:cxn ang="0">
                  <a:pos x="151" y="6"/>
                </a:cxn>
                <a:cxn ang="0">
                  <a:pos x="151" y="5"/>
                </a:cxn>
                <a:cxn ang="0">
                  <a:pos x="150" y="3"/>
                </a:cxn>
                <a:cxn ang="0">
                  <a:pos x="149" y="2"/>
                </a:cxn>
                <a:cxn ang="0">
                  <a:pos x="148" y="1"/>
                </a:cxn>
                <a:cxn ang="0">
                  <a:pos x="146" y="0"/>
                </a:cxn>
                <a:cxn ang="0">
                  <a:pos x="145" y="0"/>
                </a:cxn>
                <a:cxn ang="0">
                  <a:pos x="143" y="2"/>
                </a:cxn>
                <a:cxn ang="0">
                  <a:pos x="143" y="2"/>
                </a:cxn>
              </a:cxnLst>
              <a:rect l="0" t="0" r="r" b="b"/>
              <a:pathLst>
                <a:path w="151" h="228">
                  <a:moveTo>
                    <a:pt x="143" y="2"/>
                  </a:moveTo>
                  <a:lnTo>
                    <a:pt x="143" y="2"/>
                  </a:lnTo>
                  <a:lnTo>
                    <a:pt x="132" y="14"/>
                  </a:lnTo>
                  <a:lnTo>
                    <a:pt x="120" y="28"/>
                  </a:lnTo>
                  <a:lnTo>
                    <a:pt x="110" y="41"/>
                  </a:lnTo>
                  <a:lnTo>
                    <a:pt x="100" y="54"/>
                  </a:lnTo>
                  <a:lnTo>
                    <a:pt x="81" y="83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47" y="141"/>
                  </a:lnTo>
                  <a:lnTo>
                    <a:pt x="32" y="169"/>
                  </a:lnTo>
                  <a:lnTo>
                    <a:pt x="32" y="169"/>
                  </a:lnTo>
                  <a:lnTo>
                    <a:pt x="24" y="182"/>
                  </a:lnTo>
                  <a:lnTo>
                    <a:pt x="15" y="195"/>
                  </a:lnTo>
                  <a:lnTo>
                    <a:pt x="7" y="207"/>
                  </a:lnTo>
                  <a:lnTo>
                    <a:pt x="1" y="221"/>
                  </a:lnTo>
                  <a:lnTo>
                    <a:pt x="1" y="221"/>
                  </a:lnTo>
                  <a:lnTo>
                    <a:pt x="0" y="223"/>
                  </a:lnTo>
                  <a:lnTo>
                    <a:pt x="1" y="225"/>
                  </a:lnTo>
                  <a:lnTo>
                    <a:pt x="2" y="227"/>
                  </a:lnTo>
                  <a:lnTo>
                    <a:pt x="5" y="228"/>
                  </a:lnTo>
                  <a:lnTo>
                    <a:pt x="9" y="228"/>
                  </a:lnTo>
                  <a:lnTo>
                    <a:pt x="9" y="228"/>
                  </a:lnTo>
                  <a:lnTo>
                    <a:pt x="12" y="227"/>
                  </a:lnTo>
                  <a:lnTo>
                    <a:pt x="14" y="224"/>
                  </a:lnTo>
                  <a:lnTo>
                    <a:pt x="13" y="221"/>
                  </a:lnTo>
                  <a:lnTo>
                    <a:pt x="12" y="219"/>
                  </a:lnTo>
                  <a:lnTo>
                    <a:pt x="12" y="219"/>
                  </a:lnTo>
                  <a:lnTo>
                    <a:pt x="17" y="209"/>
                  </a:lnTo>
                  <a:lnTo>
                    <a:pt x="23" y="200"/>
                  </a:lnTo>
                  <a:lnTo>
                    <a:pt x="36" y="180"/>
                  </a:lnTo>
                  <a:lnTo>
                    <a:pt x="36" y="180"/>
                  </a:lnTo>
                  <a:lnTo>
                    <a:pt x="52" y="153"/>
                  </a:lnTo>
                  <a:lnTo>
                    <a:pt x="67" y="125"/>
                  </a:lnTo>
                  <a:lnTo>
                    <a:pt x="67" y="125"/>
                  </a:lnTo>
                  <a:lnTo>
                    <a:pt x="85" y="94"/>
                  </a:lnTo>
                  <a:lnTo>
                    <a:pt x="105" y="64"/>
                  </a:lnTo>
                  <a:lnTo>
                    <a:pt x="115" y="49"/>
                  </a:lnTo>
                  <a:lnTo>
                    <a:pt x="127" y="35"/>
                  </a:lnTo>
                  <a:lnTo>
                    <a:pt x="138" y="21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1" y="6"/>
                  </a:lnTo>
                  <a:lnTo>
                    <a:pt x="151" y="5"/>
                  </a:lnTo>
                  <a:lnTo>
                    <a:pt x="150" y="3"/>
                  </a:lnTo>
                  <a:lnTo>
                    <a:pt x="149" y="2"/>
                  </a:lnTo>
                  <a:lnTo>
                    <a:pt x="148" y="1"/>
                  </a:lnTo>
                  <a:lnTo>
                    <a:pt x="146" y="0"/>
                  </a:lnTo>
                  <a:lnTo>
                    <a:pt x="145" y="0"/>
                  </a:lnTo>
                  <a:lnTo>
                    <a:pt x="143" y="2"/>
                  </a:lnTo>
                  <a:lnTo>
                    <a:pt x="14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0" name="Freeform 368"/>
            <p:cNvSpPr/>
            <p:nvPr/>
          </p:nvSpPr>
          <p:spPr bwMode="auto">
            <a:xfrm>
              <a:off x="4708525" y="3648075"/>
              <a:ext cx="52388" cy="69850"/>
            </a:xfrm>
            <a:custGeom>
              <a:avLst/>
              <a:gdLst/>
              <a:ahLst/>
              <a:cxnLst>
                <a:cxn ang="0">
                  <a:pos x="92" y="1"/>
                </a:cxn>
                <a:cxn ang="0">
                  <a:pos x="92" y="1"/>
                </a:cxn>
                <a:cxn ang="0">
                  <a:pos x="79" y="15"/>
                </a:cxn>
                <a:cxn ang="0">
                  <a:pos x="66" y="30"/>
                </a:cxn>
                <a:cxn ang="0">
                  <a:pos x="54" y="44"/>
                </a:cxn>
                <a:cxn ang="0">
                  <a:pos x="43" y="60"/>
                </a:cxn>
                <a:cxn ang="0">
                  <a:pos x="21" y="92"/>
                </a:cxn>
                <a:cxn ang="0">
                  <a:pos x="1" y="125"/>
                </a:cxn>
                <a:cxn ang="0">
                  <a:pos x="1" y="125"/>
                </a:cxn>
                <a:cxn ang="0">
                  <a:pos x="0" y="127"/>
                </a:cxn>
                <a:cxn ang="0">
                  <a:pos x="1" y="129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8" y="132"/>
                </a:cxn>
                <a:cxn ang="0">
                  <a:pos x="10" y="130"/>
                </a:cxn>
                <a:cxn ang="0">
                  <a:pos x="10" y="130"/>
                </a:cxn>
                <a:cxn ang="0">
                  <a:pos x="29" y="97"/>
                </a:cxn>
                <a:cxn ang="0">
                  <a:pos x="50" y="66"/>
                </a:cxn>
                <a:cxn ang="0">
                  <a:pos x="61" y="51"/>
                </a:cxn>
                <a:cxn ang="0">
                  <a:pos x="74" y="36"/>
                </a:cxn>
                <a:cxn ang="0">
                  <a:pos x="86" y="22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9" y="6"/>
                </a:cxn>
                <a:cxn ang="0">
                  <a:pos x="100" y="4"/>
                </a:cxn>
                <a:cxn ang="0">
                  <a:pos x="99" y="3"/>
                </a:cxn>
                <a:cxn ang="0">
                  <a:pos x="98" y="1"/>
                </a:cxn>
                <a:cxn ang="0">
                  <a:pos x="97" y="0"/>
                </a:cxn>
                <a:cxn ang="0">
                  <a:pos x="95" y="0"/>
                </a:cxn>
                <a:cxn ang="0">
                  <a:pos x="93" y="0"/>
                </a:cxn>
                <a:cxn ang="0">
                  <a:pos x="92" y="1"/>
                </a:cxn>
                <a:cxn ang="0">
                  <a:pos x="92" y="1"/>
                </a:cxn>
              </a:cxnLst>
              <a:rect l="0" t="0" r="r" b="b"/>
              <a:pathLst>
                <a:path w="100" h="132">
                  <a:moveTo>
                    <a:pt x="92" y="1"/>
                  </a:moveTo>
                  <a:lnTo>
                    <a:pt x="92" y="1"/>
                  </a:lnTo>
                  <a:lnTo>
                    <a:pt x="79" y="15"/>
                  </a:lnTo>
                  <a:lnTo>
                    <a:pt x="66" y="30"/>
                  </a:lnTo>
                  <a:lnTo>
                    <a:pt x="54" y="44"/>
                  </a:lnTo>
                  <a:lnTo>
                    <a:pt x="43" y="60"/>
                  </a:lnTo>
                  <a:lnTo>
                    <a:pt x="21" y="92"/>
                  </a:lnTo>
                  <a:lnTo>
                    <a:pt x="1" y="125"/>
                  </a:lnTo>
                  <a:lnTo>
                    <a:pt x="1" y="125"/>
                  </a:lnTo>
                  <a:lnTo>
                    <a:pt x="0" y="127"/>
                  </a:lnTo>
                  <a:lnTo>
                    <a:pt x="1" y="129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8" y="132"/>
                  </a:lnTo>
                  <a:lnTo>
                    <a:pt x="10" y="130"/>
                  </a:lnTo>
                  <a:lnTo>
                    <a:pt x="10" y="130"/>
                  </a:lnTo>
                  <a:lnTo>
                    <a:pt x="29" y="97"/>
                  </a:lnTo>
                  <a:lnTo>
                    <a:pt x="50" y="66"/>
                  </a:lnTo>
                  <a:lnTo>
                    <a:pt x="61" y="51"/>
                  </a:lnTo>
                  <a:lnTo>
                    <a:pt x="74" y="36"/>
                  </a:lnTo>
                  <a:lnTo>
                    <a:pt x="86" y="22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100" y="4"/>
                  </a:lnTo>
                  <a:lnTo>
                    <a:pt x="99" y="3"/>
                  </a:lnTo>
                  <a:lnTo>
                    <a:pt x="98" y="1"/>
                  </a:lnTo>
                  <a:lnTo>
                    <a:pt x="97" y="0"/>
                  </a:lnTo>
                  <a:lnTo>
                    <a:pt x="95" y="0"/>
                  </a:lnTo>
                  <a:lnTo>
                    <a:pt x="93" y="0"/>
                  </a:lnTo>
                  <a:lnTo>
                    <a:pt x="92" y="1"/>
                  </a:lnTo>
                  <a:lnTo>
                    <a:pt x="9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1" name="Freeform 369"/>
            <p:cNvSpPr/>
            <p:nvPr/>
          </p:nvSpPr>
          <p:spPr bwMode="auto">
            <a:xfrm>
              <a:off x="4749800" y="3648075"/>
              <a:ext cx="39688" cy="52388"/>
            </a:xfrm>
            <a:custGeom>
              <a:avLst/>
              <a:gdLst/>
              <a:ahLst/>
              <a:cxnLst>
                <a:cxn ang="0">
                  <a:pos x="66" y="4"/>
                </a:cxn>
                <a:cxn ang="0">
                  <a:pos x="66" y="4"/>
                </a:cxn>
                <a:cxn ang="0">
                  <a:pos x="65" y="10"/>
                </a:cxn>
                <a:cxn ang="0">
                  <a:pos x="62" y="14"/>
                </a:cxn>
                <a:cxn ang="0">
                  <a:pos x="59" y="20"/>
                </a:cxn>
                <a:cxn ang="0">
                  <a:pos x="54" y="24"/>
                </a:cxn>
                <a:cxn ang="0">
                  <a:pos x="45" y="32"/>
                </a:cxn>
                <a:cxn ang="0">
                  <a:pos x="41" y="36"/>
                </a:cxn>
                <a:cxn ang="0">
                  <a:pos x="38" y="40"/>
                </a:cxn>
                <a:cxn ang="0">
                  <a:pos x="38" y="40"/>
                </a:cxn>
                <a:cxn ang="0">
                  <a:pos x="29" y="54"/>
                </a:cxn>
                <a:cxn ang="0">
                  <a:pos x="18" y="66"/>
                </a:cxn>
                <a:cxn ang="0">
                  <a:pos x="9" y="78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" y="99"/>
                </a:cxn>
                <a:cxn ang="0">
                  <a:pos x="4" y="99"/>
                </a:cxn>
                <a:cxn ang="0">
                  <a:pos x="5" y="99"/>
                </a:cxn>
                <a:cxn ang="0">
                  <a:pos x="7" y="98"/>
                </a:cxn>
                <a:cxn ang="0">
                  <a:pos x="8" y="97"/>
                </a:cxn>
                <a:cxn ang="0">
                  <a:pos x="8" y="97"/>
                </a:cxn>
                <a:cxn ang="0">
                  <a:pos x="17" y="82"/>
                </a:cxn>
                <a:cxn ang="0">
                  <a:pos x="28" y="66"/>
                </a:cxn>
                <a:cxn ang="0">
                  <a:pos x="40" y="52"/>
                </a:cxn>
                <a:cxn ang="0">
                  <a:pos x="52" y="38"/>
                </a:cxn>
                <a:cxn ang="0">
                  <a:pos x="52" y="38"/>
                </a:cxn>
                <a:cxn ang="0">
                  <a:pos x="60" y="31"/>
                </a:cxn>
                <a:cxn ang="0">
                  <a:pos x="67" y="23"/>
                </a:cxn>
                <a:cxn ang="0">
                  <a:pos x="70" y="18"/>
                </a:cxn>
                <a:cxn ang="0">
                  <a:pos x="72" y="14"/>
                </a:cxn>
                <a:cxn ang="0">
                  <a:pos x="74" y="10"/>
                </a:cxn>
                <a:cxn ang="0">
                  <a:pos x="75" y="4"/>
                </a:cxn>
                <a:cxn ang="0">
                  <a:pos x="75" y="4"/>
                </a:cxn>
                <a:cxn ang="0">
                  <a:pos x="75" y="3"/>
                </a:cxn>
                <a:cxn ang="0">
                  <a:pos x="74" y="1"/>
                </a:cxn>
                <a:cxn ang="0">
                  <a:pos x="73" y="0"/>
                </a:cxn>
                <a:cxn ang="0">
                  <a:pos x="71" y="0"/>
                </a:cxn>
                <a:cxn ang="0">
                  <a:pos x="68" y="1"/>
                </a:cxn>
                <a:cxn ang="0">
                  <a:pos x="67" y="3"/>
                </a:cxn>
                <a:cxn ang="0">
                  <a:pos x="66" y="4"/>
                </a:cxn>
                <a:cxn ang="0">
                  <a:pos x="66" y="4"/>
                </a:cxn>
              </a:cxnLst>
              <a:rect l="0" t="0" r="r" b="b"/>
              <a:pathLst>
                <a:path w="75" h="99">
                  <a:moveTo>
                    <a:pt x="66" y="4"/>
                  </a:moveTo>
                  <a:lnTo>
                    <a:pt x="66" y="4"/>
                  </a:lnTo>
                  <a:lnTo>
                    <a:pt x="65" y="10"/>
                  </a:lnTo>
                  <a:lnTo>
                    <a:pt x="62" y="14"/>
                  </a:lnTo>
                  <a:lnTo>
                    <a:pt x="59" y="20"/>
                  </a:lnTo>
                  <a:lnTo>
                    <a:pt x="54" y="24"/>
                  </a:lnTo>
                  <a:lnTo>
                    <a:pt x="45" y="32"/>
                  </a:lnTo>
                  <a:lnTo>
                    <a:pt x="41" y="36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29" y="54"/>
                  </a:lnTo>
                  <a:lnTo>
                    <a:pt x="18" y="66"/>
                  </a:lnTo>
                  <a:lnTo>
                    <a:pt x="9" y="78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" y="99"/>
                  </a:lnTo>
                  <a:lnTo>
                    <a:pt x="4" y="99"/>
                  </a:lnTo>
                  <a:lnTo>
                    <a:pt x="5" y="99"/>
                  </a:lnTo>
                  <a:lnTo>
                    <a:pt x="7" y="98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17" y="82"/>
                  </a:lnTo>
                  <a:lnTo>
                    <a:pt x="28" y="66"/>
                  </a:lnTo>
                  <a:lnTo>
                    <a:pt x="40" y="52"/>
                  </a:lnTo>
                  <a:lnTo>
                    <a:pt x="52" y="38"/>
                  </a:lnTo>
                  <a:lnTo>
                    <a:pt x="52" y="38"/>
                  </a:lnTo>
                  <a:lnTo>
                    <a:pt x="60" y="31"/>
                  </a:lnTo>
                  <a:lnTo>
                    <a:pt x="67" y="23"/>
                  </a:lnTo>
                  <a:lnTo>
                    <a:pt x="70" y="18"/>
                  </a:lnTo>
                  <a:lnTo>
                    <a:pt x="72" y="14"/>
                  </a:lnTo>
                  <a:lnTo>
                    <a:pt x="74" y="10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5" y="3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68" y="1"/>
                  </a:lnTo>
                  <a:lnTo>
                    <a:pt x="67" y="3"/>
                  </a:lnTo>
                  <a:lnTo>
                    <a:pt x="66" y="4"/>
                  </a:lnTo>
                  <a:lnTo>
                    <a:pt x="6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2" name="Freeform 370"/>
            <p:cNvSpPr/>
            <p:nvPr/>
          </p:nvSpPr>
          <p:spPr bwMode="auto">
            <a:xfrm>
              <a:off x="4384675" y="3116263"/>
              <a:ext cx="22225" cy="381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29" y="2"/>
                </a:cxn>
                <a:cxn ang="0">
                  <a:pos x="29" y="2"/>
                </a:cxn>
                <a:cxn ang="0">
                  <a:pos x="19" y="18"/>
                </a:cxn>
                <a:cxn ang="0">
                  <a:pos x="10" y="35"/>
                </a:cxn>
                <a:cxn ang="0">
                  <a:pos x="10" y="35"/>
                </a:cxn>
                <a:cxn ang="0">
                  <a:pos x="6" y="42"/>
                </a:cxn>
                <a:cxn ang="0">
                  <a:pos x="2" y="50"/>
                </a:cxn>
                <a:cxn ang="0">
                  <a:pos x="0" y="59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3" y="70"/>
                </a:cxn>
                <a:cxn ang="0">
                  <a:pos x="4" y="70"/>
                </a:cxn>
                <a:cxn ang="0">
                  <a:pos x="6" y="70"/>
                </a:cxn>
                <a:cxn ang="0">
                  <a:pos x="8" y="69"/>
                </a:cxn>
                <a:cxn ang="0">
                  <a:pos x="9" y="68"/>
                </a:cxn>
                <a:cxn ang="0">
                  <a:pos x="9" y="67"/>
                </a:cxn>
                <a:cxn ang="0">
                  <a:pos x="9" y="65"/>
                </a:cxn>
                <a:cxn ang="0">
                  <a:pos x="9" y="65"/>
                </a:cxn>
                <a:cxn ang="0">
                  <a:pos x="9" y="61"/>
                </a:cxn>
                <a:cxn ang="0">
                  <a:pos x="9" y="57"/>
                </a:cxn>
                <a:cxn ang="0">
                  <a:pos x="13" y="48"/>
                </a:cxn>
                <a:cxn ang="0">
                  <a:pos x="22" y="33"/>
                </a:cxn>
                <a:cxn ang="0">
                  <a:pos x="22" y="33"/>
                </a:cxn>
                <a:cxn ang="0">
                  <a:pos x="33" y="15"/>
                </a:cxn>
                <a:cxn ang="0">
                  <a:pos x="33" y="15"/>
                </a:cxn>
                <a:cxn ang="0">
                  <a:pos x="36" y="9"/>
                </a:cxn>
                <a:cxn ang="0">
                  <a:pos x="36" y="9"/>
                </a:cxn>
                <a:cxn ang="0">
                  <a:pos x="38" y="9"/>
                </a:cxn>
                <a:cxn ang="0">
                  <a:pos x="38" y="9"/>
                </a:cxn>
                <a:cxn ang="0">
                  <a:pos x="40" y="9"/>
                </a:cxn>
                <a:cxn ang="0">
                  <a:pos x="41" y="8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0"/>
                </a:cxn>
                <a:cxn ang="0">
                  <a:pos x="38" y="0"/>
                </a:cxn>
              </a:cxnLst>
              <a:rect l="0" t="0" r="r" b="b"/>
              <a:pathLst>
                <a:path w="42" h="70">
                  <a:moveTo>
                    <a:pt x="38" y="0"/>
                  </a:moveTo>
                  <a:lnTo>
                    <a:pt x="33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19" y="18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6" y="42"/>
                  </a:lnTo>
                  <a:lnTo>
                    <a:pt x="2" y="50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6" y="70"/>
                  </a:lnTo>
                  <a:lnTo>
                    <a:pt x="8" y="69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9" y="65"/>
                  </a:lnTo>
                  <a:lnTo>
                    <a:pt x="9" y="61"/>
                  </a:lnTo>
                  <a:lnTo>
                    <a:pt x="9" y="57"/>
                  </a:lnTo>
                  <a:lnTo>
                    <a:pt x="13" y="48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1" y="8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3" name="Freeform 371"/>
            <p:cNvSpPr/>
            <p:nvPr/>
          </p:nvSpPr>
          <p:spPr bwMode="auto">
            <a:xfrm>
              <a:off x="4446588" y="3108325"/>
              <a:ext cx="34925" cy="47625"/>
            </a:xfrm>
            <a:custGeom>
              <a:avLst/>
              <a:gdLst/>
              <a:ahLst/>
              <a:cxnLst>
                <a:cxn ang="0">
                  <a:pos x="55" y="2"/>
                </a:cxn>
                <a:cxn ang="0">
                  <a:pos x="55" y="2"/>
                </a:cxn>
                <a:cxn ang="0">
                  <a:pos x="46" y="15"/>
                </a:cxn>
                <a:cxn ang="0">
                  <a:pos x="36" y="26"/>
                </a:cxn>
                <a:cxn ang="0">
                  <a:pos x="26" y="39"/>
                </a:cxn>
                <a:cxn ang="0">
                  <a:pos x="16" y="50"/>
                </a:cxn>
                <a:cxn ang="0">
                  <a:pos x="16" y="50"/>
                </a:cxn>
                <a:cxn ang="0">
                  <a:pos x="10" y="58"/>
                </a:cxn>
                <a:cxn ang="0">
                  <a:pos x="4" y="69"/>
                </a:cxn>
                <a:cxn ang="0">
                  <a:pos x="1" y="75"/>
                </a:cxn>
                <a:cxn ang="0">
                  <a:pos x="0" y="80"/>
                </a:cxn>
                <a:cxn ang="0">
                  <a:pos x="0" y="85"/>
                </a:cxn>
                <a:cxn ang="0">
                  <a:pos x="1" y="87"/>
                </a:cxn>
                <a:cxn ang="0">
                  <a:pos x="4" y="89"/>
                </a:cxn>
                <a:cxn ang="0">
                  <a:pos x="4" y="89"/>
                </a:cxn>
                <a:cxn ang="0">
                  <a:pos x="6" y="90"/>
                </a:cxn>
                <a:cxn ang="0">
                  <a:pos x="8" y="90"/>
                </a:cxn>
                <a:cxn ang="0">
                  <a:pos x="9" y="90"/>
                </a:cxn>
                <a:cxn ang="0">
                  <a:pos x="11" y="89"/>
                </a:cxn>
                <a:cxn ang="0">
                  <a:pos x="12" y="87"/>
                </a:cxn>
                <a:cxn ang="0">
                  <a:pos x="12" y="86"/>
                </a:cxn>
                <a:cxn ang="0">
                  <a:pos x="12" y="84"/>
                </a:cxn>
                <a:cxn ang="0">
                  <a:pos x="11" y="82"/>
                </a:cxn>
                <a:cxn ang="0">
                  <a:pos x="11" y="82"/>
                </a:cxn>
                <a:cxn ang="0">
                  <a:pos x="10" y="80"/>
                </a:cxn>
                <a:cxn ang="0">
                  <a:pos x="10" y="77"/>
                </a:cxn>
                <a:cxn ang="0">
                  <a:pos x="12" y="74"/>
                </a:cxn>
                <a:cxn ang="0">
                  <a:pos x="14" y="69"/>
                </a:cxn>
                <a:cxn ang="0">
                  <a:pos x="21" y="57"/>
                </a:cxn>
                <a:cxn ang="0">
                  <a:pos x="31" y="46"/>
                </a:cxn>
                <a:cxn ang="0">
                  <a:pos x="51" y="22"/>
                </a:cxn>
                <a:cxn ang="0">
                  <a:pos x="63" y="8"/>
                </a:cxn>
                <a:cxn ang="0">
                  <a:pos x="63" y="8"/>
                </a:cxn>
                <a:cxn ang="0">
                  <a:pos x="65" y="6"/>
                </a:cxn>
                <a:cxn ang="0">
                  <a:pos x="65" y="3"/>
                </a:cxn>
                <a:cxn ang="0">
                  <a:pos x="63" y="2"/>
                </a:cxn>
                <a:cxn ang="0">
                  <a:pos x="62" y="1"/>
                </a:cxn>
                <a:cxn ang="0">
                  <a:pos x="58" y="0"/>
                </a:cxn>
                <a:cxn ang="0">
                  <a:pos x="56" y="1"/>
                </a:cxn>
                <a:cxn ang="0">
                  <a:pos x="55" y="2"/>
                </a:cxn>
                <a:cxn ang="0">
                  <a:pos x="55" y="2"/>
                </a:cxn>
              </a:cxnLst>
              <a:rect l="0" t="0" r="r" b="b"/>
              <a:pathLst>
                <a:path w="65" h="90">
                  <a:moveTo>
                    <a:pt x="55" y="2"/>
                  </a:moveTo>
                  <a:lnTo>
                    <a:pt x="55" y="2"/>
                  </a:lnTo>
                  <a:lnTo>
                    <a:pt x="46" y="15"/>
                  </a:lnTo>
                  <a:lnTo>
                    <a:pt x="36" y="26"/>
                  </a:lnTo>
                  <a:lnTo>
                    <a:pt x="26" y="39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0" y="58"/>
                  </a:lnTo>
                  <a:lnTo>
                    <a:pt x="4" y="69"/>
                  </a:lnTo>
                  <a:lnTo>
                    <a:pt x="1" y="75"/>
                  </a:lnTo>
                  <a:lnTo>
                    <a:pt x="0" y="80"/>
                  </a:lnTo>
                  <a:lnTo>
                    <a:pt x="0" y="85"/>
                  </a:lnTo>
                  <a:lnTo>
                    <a:pt x="1" y="87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6" y="90"/>
                  </a:lnTo>
                  <a:lnTo>
                    <a:pt x="8" y="90"/>
                  </a:lnTo>
                  <a:lnTo>
                    <a:pt x="9" y="90"/>
                  </a:lnTo>
                  <a:lnTo>
                    <a:pt x="11" y="89"/>
                  </a:lnTo>
                  <a:lnTo>
                    <a:pt x="12" y="87"/>
                  </a:lnTo>
                  <a:lnTo>
                    <a:pt x="12" y="86"/>
                  </a:lnTo>
                  <a:lnTo>
                    <a:pt x="12" y="84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0" y="80"/>
                  </a:lnTo>
                  <a:lnTo>
                    <a:pt x="10" y="77"/>
                  </a:lnTo>
                  <a:lnTo>
                    <a:pt x="12" y="74"/>
                  </a:lnTo>
                  <a:lnTo>
                    <a:pt x="14" y="69"/>
                  </a:lnTo>
                  <a:lnTo>
                    <a:pt x="21" y="57"/>
                  </a:lnTo>
                  <a:lnTo>
                    <a:pt x="31" y="46"/>
                  </a:lnTo>
                  <a:lnTo>
                    <a:pt x="51" y="22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5" y="6"/>
                  </a:lnTo>
                  <a:lnTo>
                    <a:pt x="65" y="3"/>
                  </a:lnTo>
                  <a:lnTo>
                    <a:pt x="63" y="2"/>
                  </a:lnTo>
                  <a:lnTo>
                    <a:pt x="62" y="1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5" y="2"/>
                  </a:lnTo>
                  <a:lnTo>
                    <a:pt x="5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4" name="Freeform 372"/>
            <p:cNvSpPr/>
            <p:nvPr/>
          </p:nvSpPr>
          <p:spPr bwMode="auto">
            <a:xfrm>
              <a:off x="4516438" y="3119438"/>
              <a:ext cx="22225" cy="39688"/>
            </a:xfrm>
            <a:custGeom>
              <a:avLst/>
              <a:gdLst/>
              <a:ahLst/>
              <a:cxnLst>
                <a:cxn ang="0">
                  <a:pos x="34" y="1"/>
                </a:cxn>
                <a:cxn ang="0">
                  <a:pos x="34" y="1"/>
                </a:cxn>
                <a:cxn ang="0">
                  <a:pos x="29" y="5"/>
                </a:cxn>
                <a:cxn ang="0">
                  <a:pos x="24" y="10"/>
                </a:cxn>
                <a:cxn ang="0">
                  <a:pos x="16" y="21"/>
                </a:cxn>
                <a:cxn ang="0">
                  <a:pos x="10" y="33"/>
                </a:cxn>
                <a:cxn ang="0">
                  <a:pos x="5" y="45"/>
                </a:cxn>
                <a:cxn ang="0">
                  <a:pos x="5" y="45"/>
                </a:cxn>
                <a:cxn ang="0">
                  <a:pos x="3" y="54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2" y="71"/>
                </a:cxn>
                <a:cxn ang="0">
                  <a:pos x="4" y="73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75"/>
                </a:cxn>
                <a:cxn ang="0">
                  <a:pos x="12" y="74"/>
                </a:cxn>
                <a:cxn ang="0">
                  <a:pos x="13" y="72"/>
                </a:cxn>
                <a:cxn ang="0">
                  <a:pos x="13" y="71"/>
                </a:cxn>
                <a:cxn ang="0">
                  <a:pos x="12" y="67"/>
                </a:cxn>
                <a:cxn ang="0">
                  <a:pos x="11" y="66"/>
                </a:cxn>
                <a:cxn ang="0">
                  <a:pos x="9" y="66"/>
                </a:cxn>
                <a:cxn ang="0">
                  <a:pos x="9" y="66"/>
                </a:cxn>
                <a:cxn ang="0">
                  <a:pos x="19" y="35"/>
                </a:cxn>
                <a:cxn ang="0">
                  <a:pos x="19" y="35"/>
                </a:cxn>
                <a:cxn ang="0">
                  <a:pos x="23" y="28"/>
                </a:cxn>
                <a:cxn ang="0">
                  <a:pos x="29" y="21"/>
                </a:cxn>
                <a:cxn ang="0">
                  <a:pos x="34" y="13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4" y="1"/>
                </a:cxn>
              </a:cxnLst>
              <a:rect l="0" t="0" r="r" b="b"/>
              <a:pathLst>
                <a:path w="42" h="75">
                  <a:moveTo>
                    <a:pt x="34" y="1"/>
                  </a:moveTo>
                  <a:lnTo>
                    <a:pt x="34" y="1"/>
                  </a:lnTo>
                  <a:lnTo>
                    <a:pt x="29" y="5"/>
                  </a:lnTo>
                  <a:lnTo>
                    <a:pt x="24" y="10"/>
                  </a:lnTo>
                  <a:lnTo>
                    <a:pt x="16" y="21"/>
                  </a:lnTo>
                  <a:lnTo>
                    <a:pt x="10" y="33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3" y="54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2" y="71"/>
                  </a:lnTo>
                  <a:lnTo>
                    <a:pt x="4" y="73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75"/>
                  </a:lnTo>
                  <a:lnTo>
                    <a:pt x="12" y="74"/>
                  </a:lnTo>
                  <a:lnTo>
                    <a:pt x="13" y="72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11" y="66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23" y="28"/>
                  </a:lnTo>
                  <a:lnTo>
                    <a:pt x="29" y="21"/>
                  </a:lnTo>
                  <a:lnTo>
                    <a:pt x="34" y="13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5" name="Freeform 373"/>
            <p:cNvSpPr/>
            <p:nvPr/>
          </p:nvSpPr>
          <p:spPr bwMode="auto">
            <a:xfrm>
              <a:off x="4583113" y="3121025"/>
              <a:ext cx="26988" cy="34925"/>
            </a:xfrm>
            <a:custGeom>
              <a:avLst/>
              <a:gdLst/>
              <a:ahLst/>
              <a:cxnLst>
                <a:cxn ang="0">
                  <a:pos x="43" y="1"/>
                </a:cxn>
                <a:cxn ang="0">
                  <a:pos x="43" y="1"/>
                </a:cxn>
                <a:cxn ang="0">
                  <a:pos x="37" y="7"/>
                </a:cxn>
                <a:cxn ang="0">
                  <a:pos x="31" y="15"/>
                </a:cxn>
                <a:cxn ang="0">
                  <a:pos x="21" y="29"/>
                </a:cxn>
                <a:cxn ang="0">
                  <a:pos x="12" y="45"/>
                </a:cxn>
                <a:cxn ang="0">
                  <a:pos x="7" y="52"/>
                </a:cxn>
                <a:cxn ang="0">
                  <a:pos x="1" y="58"/>
                </a:cxn>
                <a:cxn ang="0">
                  <a:pos x="1" y="58"/>
                </a:cxn>
                <a:cxn ang="0">
                  <a:pos x="0" y="60"/>
                </a:cxn>
                <a:cxn ang="0">
                  <a:pos x="0" y="62"/>
                </a:cxn>
                <a:cxn ang="0">
                  <a:pos x="0" y="63"/>
                </a:cxn>
                <a:cxn ang="0">
                  <a:pos x="1" y="65"/>
                </a:cxn>
                <a:cxn ang="0">
                  <a:pos x="3" y="66"/>
                </a:cxn>
                <a:cxn ang="0">
                  <a:pos x="4" y="66"/>
                </a:cxn>
                <a:cxn ang="0">
                  <a:pos x="6" y="66"/>
                </a:cxn>
                <a:cxn ang="0">
                  <a:pos x="8" y="65"/>
                </a:cxn>
                <a:cxn ang="0">
                  <a:pos x="8" y="65"/>
                </a:cxn>
                <a:cxn ang="0">
                  <a:pos x="13" y="58"/>
                </a:cxn>
                <a:cxn ang="0">
                  <a:pos x="18" y="51"/>
                </a:cxn>
                <a:cxn ang="0">
                  <a:pos x="28" y="36"/>
                </a:cxn>
                <a:cxn ang="0">
                  <a:pos x="38" y="21"/>
                </a:cxn>
                <a:cxn ang="0">
                  <a:pos x="44" y="15"/>
                </a:cxn>
                <a:cxn ang="0">
                  <a:pos x="50" y="8"/>
                </a:cxn>
                <a:cxn ang="0">
                  <a:pos x="50" y="8"/>
                </a:cxn>
                <a:cxn ang="0">
                  <a:pos x="51" y="6"/>
                </a:cxn>
                <a:cxn ang="0">
                  <a:pos x="51" y="5"/>
                </a:cxn>
                <a:cxn ang="0">
                  <a:pos x="51" y="3"/>
                </a:cxn>
                <a:cxn ang="0">
                  <a:pos x="50" y="2"/>
                </a:cxn>
                <a:cxn ang="0">
                  <a:pos x="47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3" y="1"/>
                </a:cxn>
              </a:cxnLst>
              <a:rect l="0" t="0" r="r" b="b"/>
              <a:pathLst>
                <a:path w="51" h="66">
                  <a:moveTo>
                    <a:pt x="43" y="1"/>
                  </a:moveTo>
                  <a:lnTo>
                    <a:pt x="43" y="1"/>
                  </a:lnTo>
                  <a:lnTo>
                    <a:pt x="37" y="7"/>
                  </a:lnTo>
                  <a:lnTo>
                    <a:pt x="31" y="15"/>
                  </a:lnTo>
                  <a:lnTo>
                    <a:pt x="21" y="29"/>
                  </a:lnTo>
                  <a:lnTo>
                    <a:pt x="12" y="45"/>
                  </a:lnTo>
                  <a:lnTo>
                    <a:pt x="7" y="52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3"/>
                  </a:lnTo>
                  <a:lnTo>
                    <a:pt x="1" y="65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6" y="66"/>
                  </a:lnTo>
                  <a:lnTo>
                    <a:pt x="8" y="65"/>
                  </a:lnTo>
                  <a:lnTo>
                    <a:pt x="8" y="65"/>
                  </a:lnTo>
                  <a:lnTo>
                    <a:pt x="13" y="58"/>
                  </a:lnTo>
                  <a:lnTo>
                    <a:pt x="18" y="51"/>
                  </a:lnTo>
                  <a:lnTo>
                    <a:pt x="28" y="36"/>
                  </a:lnTo>
                  <a:lnTo>
                    <a:pt x="38" y="21"/>
                  </a:lnTo>
                  <a:lnTo>
                    <a:pt x="44" y="15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1" y="6"/>
                  </a:lnTo>
                  <a:lnTo>
                    <a:pt x="51" y="5"/>
                  </a:lnTo>
                  <a:lnTo>
                    <a:pt x="51" y="3"/>
                  </a:lnTo>
                  <a:lnTo>
                    <a:pt x="50" y="2"/>
                  </a:lnTo>
                  <a:lnTo>
                    <a:pt x="47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6" name="Freeform 374"/>
            <p:cNvSpPr/>
            <p:nvPr/>
          </p:nvSpPr>
          <p:spPr bwMode="auto">
            <a:xfrm>
              <a:off x="4638675" y="3114675"/>
              <a:ext cx="26988" cy="44450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42" y="3"/>
                </a:cxn>
                <a:cxn ang="0">
                  <a:pos x="40" y="8"/>
                </a:cxn>
                <a:cxn ang="0">
                  <a:pos x="37" y="12"/>
                </a:cxn>
                <a:cxn ang="0">
                  <a:pos x="30" y="22"/>
                </a:cxn>
                <a:cxn ang="0">
                  <a:pos x="14" y="40"/>
                </a:cxn>
                <a:cxn ang="0">
                  <a:pos x="14" y="40"/>
                </a:cxn>
                <a:cxn ang="0">
                  <a:pos x="8" y="49"/>
                </a:cxn>
                <a:cxn ang="0">
                  <a:pos x="4" y="59"/>
                </a:cxn>
                <a:cxn ang="0">
                  <a:pos x="1" y="69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3"/>
                </a:cxn>
                <a:cxn ang="0">
                  <a:pos x="4" y="84"/>
                </a:cxn>
                <a:cxn ang="0">
                  <a:pos x="6" y="83"/>
                </a:cxn>
                <a:cxn ang="0">
                  <a:pos x="7" y="83"/>
                </a:cxn>
                <a:cxn ang="0">
                  <a:pos x="8" y="81"/>
                </a:cxn>
                <a:cxn ang="0">
                  <a:pos x="9" y="79"/>
                </a:cxn>
                <a:cxn ang="0">
                  <a:pos x="9" y="79"/>
                </a:cxn>
                <a:cxn ang="0">
                  <a:pos x="10" y="74"/>
                </a:cxn>
                <a:cxn ang="0">
                  <a:pos x="11" y="68"/>
                </a:cxn>
                <a:cxn ang="0">
                  <a:pos x="14" y="58"/>
                </a:cxn>
                <a:cxn ang="0">
                  <a:pos x="21" y="49"/>
                </a:cxn>
                <a:cxn ang="0">
                  <a:pos x="27" y="40"/>
                </a:cxn>
                <a:cxn ang="0">
                  <a:pos x="40" y="23"/>
                </a:cxn>
                <a:cxn ang="0">
                  <a:pos x="46" y="14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2" y="3"/>
                </a:cxn>
                <a:cxn ang="0">
                  <a:pos x="52" y="2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2" y="3"/>
                </a:cxn>
                <a:cxn ang="0">
                  <a:pos x="42" y="3"/>
                </a:cxn>
              </a:cxnLst>
              <a:rect l="0" t="0" r="r" b="b"/>
              <a:pathLst>
                <a:path w="52" h="84">
                  <a:moveTo>
                    <a:pt x="42" y="3"/>
                  </a:moveTo>
                  <a:lnTo>
                    <a:pt x="42" y="3"/>
                  </a:lnTo>
                  <a:lnTo>
                    <a:pt x="40" y="8"/>
                  </a:lnTo>
                  <a:lnTo>
                    <a:pt x="37" y="12"/>
                  </a:lnTo>
                  <a:lnTo>
                    <a:pt x="30" y="2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49"/>
                  </a:lnTo>
                  <a:lnTo>
                    <a:pt x="4" y="59"/>
                  </a:lnTo>
                  <a:lnTo>
                    <a:pt x="1" y="6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3"/>
                  </a:lnTo>
                  <a:lnTo>
                    <a:pt x="4" y="84"/>
                  </a:lnTo>
                  <a:lnTo>
                    <a:pt x="6" y="83"/>
                  </a:lnTo>
                  <a:lnTo>
                    <a:pt x="7" y="83"/>
                  </a:lnTo>
                  <a:lnTo>
                    <a:pt x="8" y="81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10" y="74"/>
                  </a:lnTo>
                  <a:lnTo>
                    <a:pt x="11" y="68"/>
                  </a:lnTo>
                  <a:lnTo>
                    <a:pt x="14" y="58"/>
                  </a:lnTo>
                  <a:lnTo>
                    <a:pt x="21" y="49"/>
                  </a:lnTo>
                  <a:lnTo>
                    <a:pt x="27" y="40"/>
                  </a:lnTo>
                  <a:lnTo>
                    <a:pt x="40" y="23"/>
                  </a:lnTo>
                  <a:lnTo>
                    <a:pt x="46" y="14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2" y="3"/>
                  </a:lnTo>
                  <a:lnTo>
                    <a:pt x="4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7" name="Freeform 375"/>
            <p:cNvSpPr/>
            <p:nvPr/>
          </p:nvSpPr>
          <p:spPr bwMode="auto">
            <a:xfrm>
              <a:off x="4686300" y="3121025"/>
              <a:ext cx="25400" cy="38100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8" y="2"/>
                </a:cxn>
                <a:cxn ang="0">
                  <a:pos x="34" y="10"/>
                </a:cxn>
                <a:cxn ang="0">
                  <a:pos x="29" y="19"/>
                </a:cxn>
                <a:cxn ang="0">
                  <a:pos x="17" y="33"/>
                </a:cxn>
                <a:cxn ang="0">
                  <a:pos x="12" y="40"/>
                </a:cxn>
                <a:cxn ang="0">
                  <a:pos x="7" y="48"/>
                </a:cxn>
                <a:cxn ang="0">
                  <a:pos x="3" y="56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2" y="70"/>
                </a:cxn>
                <a:cxn ang="0">
                  <a:pos x="4" y="71"/>
                </a:cxn>
                <a:cxn ang="0">
                  <a:pos x="5" y="71"/>
                </a:cxn>
                <a:cxn ang="0">
                  <a:pos x="7" y="70"/>
                </a:cxn>
                <a:cxn ang="0">
                  <a:pos x="8" y="69"/>
                </a:cxn>
                <a:cxn ang="0">
                  <a:pos x="9" y="67"/>
                </a:cxn>
                <a:cxn ang="0">
                  <a:pos x="9" y="67"/>
                </a:cxn>
                <a:cxn ang="0">
                  <a:pos x="12" y="59"/>
                </a:cxn>
                <a:cxn ang="0">
                  <a:pos x="16" y="52"/>
                </a:cxn>
                <a:cxn ang="0">
                  <a:pos x="21" y="44"/>
                </a:cxn>
                <a:cxn ang="0">
                  <a:pos x="27" y="37"/>
                </a:cxn>
                <a:cxn ang="0">
                  <a:pos x="37" y="23"/>
                </a:cxn>
                <a:cxn ang="0">
                  <a:pos x="42" y="16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7" y="5"/>
                </a:cxn>
                <a:cxn ang="0">
                  <a:pos x="46" y="3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2"/>
                </a:cxn>
              </a:cxnLst>
              <a:rect l="0" t="0" r="r" b="b"/>
              <a:pathLst>
                <a:path w="47" h="71">
                  <a:moveTo>
                    <a:pt x="38" y="2"/>
                  </a:moveTo>
                  <a:lnTo>
                    <a:pt x="38" y="2"/>
                  </a:lnTo>
                  <a:lnTo>
                    <a:pt x="34" y="10"/>
                  </a:lnTo>
                  <a:lnTo>
                    <a:pt x="29" y="19"/>
                  </a:lnTo>
                  <a:lnTo>
                    <a:pt x="17" y="33"/>
                  </a:lnTo>
                  <a:lnTo>
                    <a:pt x="12" y="40"/>
                  </a:lnTo>
                  <a:lnTo>
                    <a:pt x="7" y="48"/>
                  </a:lnTo>
                  <a:lnTo>
                    <a:pt x="3" y="56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4" y="71"/>
                  </a:lnTo>
                  <a:lnTo>
                    <a:pt x="5" y="71"/>
                  </a:lnTo>
                  <a:lnTo>
                    <a:pt x="7" y="70"/>
                  </a:lnTo>
                  <a:lnTo>
                    <a:pt x="8" y="69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12" y="59"/>
                  </a:lnTo>
                  <a:lnTo>
                    <a:pt x="16" y="52"/>
                  </a:lnTo>
                  <a:lnTo>
                    <a:pt x="21" y="44"/>
                  </a:lnTo>
                  <a:lnTo>
                    <a:pt x="27" y="37"/>
                  </a:lnTo>
                  <a:lnTo>
                    <a:pt x="37" y="23"/>
                  </a:lnTo>
                  <a:lnTo>
                    <a:pt x="42" y="1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6" y="3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8" name="Freeform 376"/>
            <p:cNvSpPr/>
            <p:nvPr/>
          </p:nvSpPr>
          <p:spPr bwMode="auto">
            <a:xfrm>
              <a:off x="4721225" y="3125788"/>
              <a:ext cx="33338" cy="38100"/>
            </a:xfrm>
            <a:custGeom>
              <a:avLst/>
              <a:gdLst/>
              <a:ahLst/>
              <a:cxnLst>
                <a:cxn ang="0">
                  <a:pos x="54" y="1"/>
                </a:cxn>
                <a:cxn ang="0">
                  <a:pos x="54" y="1"/>
                </a:cxn>
                <a:cxn ang="0">
                  <a:pos x="40" y="17"/>
                </a:cxn>
                <a:cxn ang="0">
                  <a:pos x="28" y="32"/>
                </a:cxn>
                <a:cxn ang="0">
                  <a:pos x="15" y="49"/>
                </a:cxn>
                <a:cxn ang="0">
                  <a:pos x="2" y="63"/>
                </a:cxn>
                <a:cxn ang="0">
                  <a:pos x="2" y="63"/>
                </a:cxn>
                <a:cxn ang="0">
                  <a:pos x="0" y="66"/>
                </a:cxn>
                <a:cxn ang="0">
                  <a:pos x="0" y="68"/>
                </a:cxn>
                <a:cxn ang="0">
                  <a:pos x="1" y="69"/>
                </a:cxn>
                <a:cxn ang="0">
                  <a:pos x="2" y="71"/>
                </a:cxn>
                <a:cxn ang="0">
                  <a:pos x="3" y="72"/>
                </a:cxn>
                <a:cxn ang="0">
                  <a:pos x="5" y="72"/>
                </a:cxn>
                <a:cxn ang="0">
                  <a:pos x="6" y="72"/>
                </a:cxn>
                <a:cxn ang="0">
                  <a:pos x="8" y="71"/>
                </a:cxn>
                <a:cxn ang="0">
                  <a:pos x="8" y="71"/>
                </a:cxn>
                <a:cxn ang="0">
                  <a:pos x="22" y="55"/>
                </a:cxn>
                <a:cxn ang="0">
                  <a:pos x="34" y="40"/>
                </a:cxn>
                <a:cxn ang="0">
                  <a:pos x="47" y="24"/>
                </a:cxn>
                <a:cxn ang="0">
                  <a:pos x="61" y="9"/>
                </a:cxn>
                <a:cxn ang="0">
                  <a:pos x="61" y="9"/>
                </a:cxn>
                <a:cxn ang="0">
                  <a:pos x="62" y="7"/>
                </a:cxn>
                <a:cxn ang="0">
                  <a:pos x="62" y="6"/>
                </a:cxn>
                <a:cxn ang="0">
                  <a:pos x="61" y="4"/>
                </a:cxn>
                <a:cxn ang="0">
                  <a:pos x="60" y="3"/>
                </a:cxn>
                <a:cxn ang="0">
                  <a:pos x="59" y="1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54" y="1"/>
                </a:cxn>
                <a:cxn ang="0">
                  <a:pos x="54" y="1"/>
                </a:cxn>
              </a:cxnLst>
              <a:rect l="0" t="0" r="r" b="b"/>
              <a:pathLst>
                <a:path w="62" h="72">
                  <a:moveTo>
                    <a:pt x="54" y="1"/>
                  </a:moveTo>
                  <a:lnTo>
                    <a:pt x="54" y="1"/>
                  </a:lnTo>
                  <a:lnTo>
                    <a:pt x="40" y="17"/>
                  </a:lnTo>
                  <a:lnTo>
                    <a:pt x="28" y="32"/>
                  </a:lnTo>
                  <a:lnTo>
                    <a:pt x="15" y="49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1" y="69"/>
                  </a:lnTo>
                  <a:lnTo>
                    <a:pt x="2" y="71"/>
                  </a:lnTo>
                  <a:lnTo>
                    <a:pt x="3" y="72"/>
                  </a:lnTo>
                  <a:lnTo>
                    <a:pt x="5" y="72"/>
                  </a:lnTo>
                  <a:lnTo>
                    <a:pt x="6" y="72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22" y="55"/>
                  </a:lnTo>
                  <a:lnTo>
                    <a:pt x="34" y="40"/>
                  </a:lnTo>
                  <a:lnTo>
                    <a:pt x="47" y="24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2" y="7"/>
                  </a:lnTo>
                  <a:lnTo>
                    <a:pt x="62" y="6"/>
                  </a:lnTo>
                  <a:lnTo>
                    <a:pt x="61" y="4"/>
                  </a:lnTo>
                  <a:lnTo>
                    <a:pt x="60" y="3"/>
                  </a:lnTo>
                  <a:lnTo>
                    <a:pt x="59" y="1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54" y="1"/>
                  </a:lnTo>
                  <a:lnTo>
                    <a:pt x="5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9" name="Freeform 377"/>
            <p:cNvSpPr/>
            <p:nvPr/>
          </p:nvSpPr>
          <p:spPr bwMode="auto">
            <a:xfrm>
              <a:off x="4311650" y="3119438"/>
              <a:ext cx="20638" cy="39688"/>
            </a:xfrm>
            <a:custGeom>
              <a:avLst/>
              <a:gdLst/>
              <a:ahLst/>
              <a:cxnLst>
                <a:cxn ang="0">
                  <a:pos x="39" y="4"/>
                </a:cxn>
                <a:cxn ang="0">
                  <a:pos x="39" y="4"/>
                </a:cxn>
                <a:cxn ang="0">
                  <a:pos x="38" y="2"/>
                </a:cxn>
                <a:cxn ang="0">
                  <a:pos x="37" y="1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9" y="14"/>
                </a:cxn>
                <a:cxn ang="0">
                  <a:pos x="28" y="24"/>
                </a:cxn>
                <a:cxn ang="0">
                  <a:pos x="26" y="33"/>
                </a:cxn>
                <a:cxn ang="0">
                  <a:pos x="24" y="38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17" y="50"/>
                </a:cxn>
                <a:cxn ang="0">
                  <a:pos x="12" y="56"/>
                </a:cxn>
                <a:cxn ang="0">
                  <a:pos x="1" y="68"/>
                </a:cxn>
                <a:cxn ang="0">
                  <a:pos x="1" y="68"/>
                </a:cxn>
                <a:cxn ang="0">
                  <a:pos x="0" y="70"/>
                </a:cxn>
                <a:cxn ang="0">
                  <a:pos x="0" y="71"/>
                </a:cxn>
                <a:cxn ang="0">
                  <a:pos x="1" y="73"/>
                </a:cxn>
                <a:cxn ang="0">
                  <a:pos x="2" y="74"/>
                </a:cxn>
                <a:cxn ang="0">
                  <a:pos x="6" y="75"/>
                </a:cxn>
                <a:cxn ang="0">
                  <a:pos x="8" y="74"/>
                </a:cxn>
                <a:cxn ang="0">
                  <a:pos x="10" y="73"/>
                </a:cxn>
                <a:cxn ang="0">
                  <a:pos x="10" y="73"/>
                </a:cxn>
                <a:cxn ang="0">
                  <a:pos x="15" y="65"/>
                </a:cxn>
                <a:cxn ang="0">
                  <a:pos x="22" y="57"/>
                </a:cxn>
                <a:cxn ang="0">
                  <a:pos x="28" y="50"/>
                </a:cxn>
                <a:cxn ang="0">
                  <a:pos x="33" y="41"/>
                </a:cxn>
                <a:cxn ang="0">
                  <a:pos x="33" y="41"/>
                </a:cxn>
                <a:cxn ang="0">
                  <a:pos x="35" y="37"/>
                </a:cxn>
                <a:cxn ang="0">
                  <a:pos x="37" y="32"/>
                </a:cxn>
                <a:cxn ang="0">
                  <a:pos x="39" y="23"/>
                </a:cxn>
                <a:cxn ang="0">
                  <a:pos x="39" y="4"/>
                </a:cxn>
                <a:cxn ang="0">
                  <a:pos x="39" y="4"/>
                </a:cxn>
              </a:cxnLst>
              <a:rect l="0" t="0" r="r" b="b"/>
              <a:pathLst>
                <a:path w="39" h="75">
                  <a:moveTo>
                    <a:pt x="39" y="4"/>
                  </a:moveTo>
                  <a:lnTo>
                    <a:pt x="39" y="4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14"/>
                  </a:lnTo>
                  <a:lnTo>
                    <a:pt x="28" y="24"/>
                  </a:lnTo>
                  <a:lnTo>
                    <a:pt x="26" y="33"/>
                  </a:lnTo>
                  <a:lnTo>
                    <a:pt x="24" y="38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17" y="50"/>
                  </a:lnTo>
                  <a:lnTo>
                    <a:pt x="12" y="56"/>
                  </a:lnTo>
                  <a:lnTo>
                    <a:pt x="1" y="68"/>
                  </a:lnTo>
                  <a:lnTo>
                    <a:pt x="1" y="68"/>
                  </a:lnTo>
                  <a:lnTo>
                    <a:pt x="0" y="70"/>
                  </a:lnTo>
                  <a:lnTo>
                    <a:pt x="0" y="71"/>
                  </a:lnTo>
                  <a:lnTo>
                    <a:pt x="1" y="73"/>
                  </a:lnTo>
                  <a:lnTo>
                    <a:pt x="2" y="74"/>
                  </a:lnTo>
                  <a:lnTo>
                    <a:pt x="6" y="75"/>
                  </a:lnTo>
                  <a:lnTo>
                    <a:pt x="8" y="74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5" y="65"/>
                  </a:lnTo>
                  <a:lnTo>
                    <a:pt x="22" y="57"/>
                  </a:lnTo>
                  <a:lnTo>
                    <a:pt x="28" y="50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5" y="37"/>
                  </a:lnTo>
                  <a:lnTo>
                    <a:pt x="37" y="32"/>
                  </a:lnTo>
                  <a:lnTo>
                    <a:pt x="39" y="23"/>
                  </a:lnTo>
                  <a:lnTo>
                    <a:pt x="39" y="4"/>
                  </a:lnTo>
                  <a:lnTo>
                    <a:pt x="3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0" name="Freeform 378"/>
            <p:cNvSpPr/>
            <p:nvPr/>
          </p:nvSpPr>
          <p:spPr bwMode="auto">
            <a:xfrm>
              <a:off x="4568825" y="3319463"/>
              <a:ext cx="41275" cy="146050"/>
            </a:xfrm>
            <a:custGeom>
              <a:avLst/>
              <a:gdLst/>
              <a:ahLst/>
              <a:cxnLst>
                <a:cxn ang="0">
                  <a:pos x="72" y="2"/>
                </a:cxn>
                <a:cxn ang="0">
                  <a:pos x="72" y="2"/>
                </a:cxn>
                <a:cxn ang="0">
                  <a:pos x="64" y="16"/>
                </a:cxn>
                <a:cxn ang="0">
                  <a:pos x="58" y="30"/>
                </a:cxn>
                <a:cxn ang="0">
                  <a:pos x="51" y="45"/>
                </a:cxn>
                <a:cxn ang="0">
                  <a:pos x="47" y="60"/>
                </a:cxn>
                <a:cxn ang="0">
                  <a:pos x="40" y="91"/>
                </a:cxn>
                <a:cxn ang="0">
                  <a:pos x="34" y="122"/>
                </a:cxn>
                <a:cxn ang="0">
                  <a:pos x="34" y="122"/>
                </a:cxn>
                <a:cxn ang="0">
                  <a:pos x="26" y="158"/>
                </a:cxn>
                <a:cxn ang="0">
                  <a:pos x="17" y="195"/>
                </a:cxn>
                <a:cxn ang="0">
                  <a:pos x="17" y="195"/>
                </a:cxn>
                <a:cxn ang="0">
                  <a:pos x="12" y="214"/>
                </a:cxn>
                <a:cxn ang="0">
                  <a:pos x="7" y="233"/>
                </a:cxn>
                <a:cxn ang="0">
                  <a:pos x="3" y="251"/>
                </a:cxn>
                <a:cxn ang="0">
                  <a:pos x="1" y="260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4"/>
                </a:cxn>
                <a:cxn ang="0">
                  <a:pos x="3" y="274"/>
                </a:cxn>
                <a:cxn ang="0">
                  <a:pos x="5" y="275"/>
                </a:cxn>
                <a:cxn ang="0">
                  <a:pos x="6" y="274"/>
                </a:cxn>
                <a:cxn ang="0">
                  <a:pos x="8" y="274"/>
                </a:cxn>
                <a:cxn ang="0">
                  <a:pos x="9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0" y="260"/>
                </a:cxn>
                <a:cxn ang="0">
                  <a:pos x="12" y="251"/>
                </a:cxn>
                <a:cxn ang="0">
                  <a:pos x="16" y="234"/>
                </a:cxn>
                <a:cxn ang="0">
                  <a:pos x="21" y="216"/>
                </a:cxn>
                <a:cxn ang="0">
                  <a:pos x="27" y="197"/>
                </a:cxn>
                <a:cxn ang="0">
                  <a:pos x="27" y="197"/>
                </a:cxn>
                <a:cxn ang="0">
                  <a:pos x="40" y="133"/>
                </a:cxn>
                <a:cxn ang="0">
                  <a:pos x="40" y="133"/>
                </a:cxn>
                <a:cxn ang="0">
                  <a:pos x="47" y="100"/>
                </a:cxn>
                <a:cxn ang="0">
                  <a:pos x="55" y="68"/>
                </a:cxn>
                <a:cxn ang="0">
                  <a:pos x="60" y="52"/>
                </a:cxn>
                <a:cxn ang="0">
                  <a:pos x="65" y="36"/>
                </a:cxn>
                <a:cxn ang="0">
                  <a:pos x="72" y="21"/>
                </a:cxn>
                <a:cxn ang="0">
                  <a:pos x="80" y="6"/>
                </a:cxn>
                <a:cxn ang="0">
                  <a:pos x="80" y="6"/>
                </a:cxn>
                <a:cxn ang="0">
                  <a:pos x="80" y="5"/>
                </a:cxn>
                <a:cxn ang="0">
                  <a:pos x="80" y="3"/>
                </a:cxn>
                <a:cxn ang="0">
                  <a:pos x="79" y="2"/>
                </a:cxn>
                <a:cxn ang="0">
                  <a:pos x="78" y="0"/>
                </a:cxn>
                <a:cxn ang="0">
                  <a:pos x="77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72" y="2"/>
                </a:cxn>
                <a:cxn ang="0">
                  <a:pos x="72" y="2"/>
                </a:cxn>
              </a:cxnLst>
              <a:rect l="0" t="0" r="r" b="b"/>
              <a:pathLst>
                <a:path w="80" h="275">
                  <a:moveTo>
                    <a:pt x="72" y="2"/>
                  </a:moveTo>
                  <a:lnTo>
                    <a:pt x="72" y="2"/>
                  </a:lnTo>
                  <a:lnTo>
                    <a:pt x="64" y="16"/>
                  </a:lnTo>
                  <a:lnTo>
                    <a:pt x="58" y="30"/>
                  </a:lnTo>
                  <a:lnTo>
                    <a:pt x="51" y="45"/>
                  </a:lnTo>
                  <a:lnTo>
                    <a:pt x="47" y="60"/>
                  </a:lnTo>
                  <a:lnTo>
                    <a:pt x="40" y="91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26" y="158"/>
                  </a:lnTo>
                  <a:lnTo>
                    <a:pt x="17" y="195"/>
                  </a:lnTo>
                  <a:lnTo>
                    <a:pt x="17" y="195"/>
                  </a:lnTo>
                  <a:lnTo>
                    <a:pt x="12" y="214"/>
                  </a:lnTo>
                  <a:lnTo>
                    <a:pt x="7" y="233"/>
                  </a:lnTo>
                  <a:lnTo>
                    <a:pt x="3" y="251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4"/>
                  </a:lnTo>
                  <a:lnTo>
                    <a:pt x="3" y="274"/>
                  </a:lnTo>
                  <a:lnTo>
                    <a:pt x="5" y="275"/>
                  </a:lnTo>
                  <a:lnTo>
                    <a:pt x="6" y="274"/>
                  </a:lnTo>
                  <a:lnTo>
                    <a:pt x="8" y="274"/>
                  </a:lnTo>
                  <a:lnTo>
                    <a:pt x="9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0" y="260"/>
                  </a:lnTo>
                  <a:lnTo>
                    <a:pt x="12" y="251"/>
                  </a:lnTo>
                  <a:lnTo>
                    <a:pt x="16" y="234"/>
                  </a:lnTo>
                  <a:lnTo>
                    <a:pt x="21" y="216"/>
                  </a:lnTo>
                  <a:lnTo>
                    <a:pt x="27" y="197"/>
                  </a:lnTo>
                  <a:lnTo>
                    <a:pt x="27" y="197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7" y="100"/>
                  </a:lnTo>
                  <a:lnTo>
                    <a:pt x="55" y="68"/>
                  </a:lnTo>
                  <a:lnTo>
                    <a:pt x="60" y="52"/>
                  </a:lnTo>
                  <a:lnTo>
                    <a:pt x="65" y="36"/>
                  </a:lnTo>
                  <a:lnTo>
                    <a:pt x="72" y="21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0" y="5"/>
                  </a:lnTo>
                  <a:lnTo>
                    <a:pt x="80" y="3"/>
                  </a:lnTo>
                  <a:lnTo>
                    <a:pt x="79" y="2"/>
                  </a:lnTo>
                  <a:lnTo>
                    <a:pt x="78" y="0"/>
                  </a:lnTo>
                  <a:lnTo>
                    <a:pt x="77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72" y="2"/>
                  </a:lnTo>
                  <a:lnTo>
                    <a:pt x="7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1" name="Freeform 379"/>
            <p:cNvSpPr/>
            <p:nvPr/>
          </p:nvSpPr>
          <p:spPr bwMode="auto">
            <a:xfrm>
              <a:off x="4610100" y="3270250"/>
              <a:ext cx="46038" cy="166688"/>
            </a:xfrm>
            <a:custGeom>
              <a:avLst/>
              <a:gdLst/>
              <a:ahLst/>
              <a:cxnLst>
                <a:cxn ang="0">
                  <a:pos x="77" y="3"/>
                </a:cxn>
                <a:cxn ang="0">
                  <a:pos x="77" y="3"/>
                </a:cxn>
                <a:cxn ang="0">
                  <a:pos x="72" y="21"/>
                </a:cxn>
                <a:cxn ang="0">
                  <a:pos x="65" y="38"/>
                </a:cxn>
                <a:cxn ang="0">
                  <a:pos x="58" y="55"/>
                </a:cxn>
                <a:cxn ang="0">
                  <a:pos x="53" y="72"/>
                </a:cxn>
                <a:cxn ang="0">
                  <a:pos x="53" y="72"/>
                </a:cxn>
                <a:cxn ang="0">
                  <a:pos x="31" y="156"/>
                </a:cxn>
                <a:cxn ang="0">
                  <a:pos x="31" y="156"/>
                </a:cxn>
                <a:cxn ang="0">
                  <a:pos x="27" y="177"/>
                </a:cxn>
                <a:cxn ang="0">
                  <a:pos x="24" y="197"/>
                </a:cxn>
                <a:cxn ang="0">
                  <a:pos x="20" y="219"/>
                </a:cxn>
                <a:cxn ang="0">
                  <a:pos x="16" y="240"/>
                </a:cxn>
                <a:cxn ang="0">
                  <a:pos x="16" y="240"/>
                </a:cxn>
                <a:cxn ang="0">
                  <a:pos x="7" y="276"/>
                </a:cxn>
                <a:cxn ang="0">
                  <a:pos x="2" y="293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1" y="315"/>
                </a:cxn>
                <a:cxn ang="0">
                  <a:pos x="1" y="316"/>
                </a:cxn>
                <a:cxn ang="0">
                  <a:pos x="3" y="317"/>
                </a:cxn>
                <a:cxn ang="0">
                  <a:pos x="6" y="317"/>
                </a:cxn>
                <a:cxn ang="0">
                  <a:pos x="7" y="317"/>
                </a:cxn>
                <a:cxn ang="0">
                  <a:pos x="9" y="316"/>
                </a:cxn>
                <a:cxn ang="0">
                  <a:pos x="10" y="315"/>
                </a:cxn>
                <a:cxn ang="0">
                  <a:pos x="10" y="313"/>
                </a:cxn>
                <a:cxn ang="0">
                  <a:pos x="10" y="313"/>
                </a:cxn>
                <a:cxn ang="0">
                  <a:pos x="11" y="303"/>
                </a:cxn>
                <a:cxn ang="0">
                  <a:pos x="13" y="292"/>
                </a:cxn>
                <a:cxn ang="0">
                  <a:pos x="17" y="273"/>
                </a:cxn>
                <a:cxn ang="0">
                  <a:pos x="27" y="234"/>
                </a:cxn>
                <a:cxn ang="0">
                  <a:pos x="27" y="234"/>
                </a:cxn>
                <a:cxn ang="0">
                  <a:pos x="31" y="215"/>
                </a:cxn>
                <a:cxn ang="0">
                  <a:pos x="34" y="196"/>
                </a:cxn>
                <a:cxn ang="0">
                  <a:pos x="36" y="177"/>
                </a:cxn>
                <a:cxn ang="0">
                  <a:pos x="41" y="158"/>
                </a:cxn>
                <a:cxn ang="0">
                  <a:pos x="41" y="158"/>
                </a:cxn>
                <a:cxn ang="0">
                  <a:pos x="60" y="84"/>
                </a:cxn>
                <a:cxn ang="0">
                  <a:pos x="60" y="84"/>
                </a:cxn>
                <a:cxn ang="0">
                  <a:pos x="66" y="64"/>
                </a:cxn>
                <a:cxn ang="0">
                  <a:pos x="73" y="44"/>
                </a:cxn>
                <a:cxn ang="0">
                  <a:pos x="80" y="26"/>
                </a:cxn>
                <a:cxn ang="0">
                  <a:pos x="86" y="6"/>
                </a:cxn>
                <a:cxn ang="0">
                  <a:pos x="86" y="6"/>
                </a:cxn>
                <a:cxn ang="0">
                  <a:pos x="86" y="4"/>
                </a:cxn>
                <a:cxn ang="0">
                  <a:pos x="85" y="2"/>
                </a:cxn>
                <a:cxn ang="0">
                  <a:pos x="84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9" y="0"/>
                </a:cxn>
                <a:cxn ang="0">
                  <a:pos x="78" y="1"/>
                </a:cxn>
                <a:cxn ang="0">
                  <a:pos x="77" y="3"/>
                </a:cxn>
                <a:cxn ang="0">
                  <a:pos x="77" y="3"/>
                </a:cxn>
              </a:cxnLst>
              <a:rect l="0" t="0" r="r" b="b"/>
              <a:pathLst>
                <a:path w="86" h="317">
                  <a:moveTo>
                    <a:pt x="77" y="3"/>
                  </a:moveTo>
                  <a:lnTo>
                    <a:pt x="77" y="3"/>
                  </a:lnTo>
                  <a:lnTo>
                    <a:pt x="72" y="21"/>
                  </a:lnTo>
                  <a:lnTo>
                    <a:pt x="65" y="38"/>
                  </a:lnTo>
                  <a:lnTo>
                    <a:pt x="58" y="55"/>
                  </a:lnTo>
                  <a:lnTo>
                    <a:pt x="53" y="72"/>
                  </a:lnTo>
                  <a:lnTo>
                    <a:pt x="53" y="72"/>
                  </a:lnTo>
                  <a:lnTo>
                    <a:pt x="31" y="156"/>
                  </a:lnTo>
                  <a:lnTo>
                    <a:pt x="31" y="156"/>
                  </a:lnTo>
                  <a:lnTo>
                    <a:pt x="27" y="177"/>
                  </a:lnTo>
                  <a:lnTo>
                    <a:pt x="24" y="197"/>
                  </a:lnTo>
                  <a:lnTo>
                    <a:pt x="20" y="219"/>
                  </a:lnTo>
                  <a:lnTo>
                    <a:pt x="16" y="240"/>
                  </a:lnTo>
                  <a:lnTo>
                    <a:pt x="16" y="240"/>
                  </a:lnTo>
                  <a:lnTo>
                    <a:pt x="7" y="276"/>
                  </a:lnTo>
                  <a:lnTo>
                    <a:pt x="2" y="293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1" y="315"/>
                  </a:lnTo>
                  <a:lnTo>
                    <a:pt x="1" y="316"/>
                  </a:lnTo>
                  <a:lnTo>
                    <a:pt x="3" y="317"/>
                  </a:lnTo>
                  <a:lnTo>
                    <a:pt x="6" y="317"/>
                  </a:lnTo>
                  <a:lnTo>
                    <a:pt x="7" y="317"/>
                  </a:lnTo>
                  <a:lnTo>
                    <a:pt x="9" y="316"/>
                  </a:lnTo>
                  <a:lnTo>
                    <a:pt x="10" y="315"/>
                  </a:lnTo>
                  <a:lnTo>
                    <a:pt x="10" y="313"/>
                  </a:lnTo>
                  <a:lnTo>
                    <a:pt x="10" y="313"/>
                  </a:lnTo>
                  <a:lnTo>
                    <a:pt x="11" y="303"/>
                  </a:lnTo>
                  <a:lnTo>
                    <a:pt x="13" y="292"/>
                  </a:lnTo>
                  <a:lnTo>
                    <a:pt x="17" y="273"/>
                  </a:lnTo>
                  <a:lnTo>
                    <a:pt x="27" y="234"/>
                  </a:lnTo>
                  <a:lnTo>
                    <a:pt x="27" y="234"/>
                  </a:lnTo>
                  <a:lnTo>
                    <a:pt x="31" y="215"/>
                  </a:lnTo>
                  <a:lnTo>
                    <a:pt x="34" y="196"/>
                  </a:lnTo>
                  <a:lnTo>
                    <a:pt x="36" y="177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6" y="64"/>
                  </a:lnTo>
                  <a:lnTo>
                    <a:pt x="73" y="44"/>
                  </a:lnTo>
                  <a:lnTo>
                    <a:pt x="80" y="26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6" y="4"/>
                  </a:lnTo>
                  <a:lnTo>
                    <a:pt x="85" y="2"/>
                  </a:lnTo>
                  <a:lnTo>
                    <a:pt x="84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9" y="0"/>
                  </a:lnTo>
                  <a:lnTo>
                    <a:pt x="78" y="1"/>
                  </a:lnTo>
                  <a:lnTo>
                    <a:pt x="77" y="3"/>
                  </a:lnTo>
                  <a:lnTo>
                    <a:pt x="7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2" name="Freeform 380"/>
            <p:cNvSpPr/>
            <p:nvPr/>
          </p:nvSpPr>
          <p:spPr bwMode="auto">
            <a:xfrm>
              <a:off x="4660900" y="3228975"/>
              <a:ext cx="38100" cy="158750"/>
            </a:xfrm>
            <a:custGeom>
              <a:avLst/>
              <a:gdLst/>
              <a:ahLst/>
              <a:cxnLst>
                <a:cxn ang="0">
                  <a:pos x="62" y="5"/>
                </a:cxn>
                <a:cxn ang="0">
                  <a:pos x="62" y="5"/>
                </a:cxn>
                <a:cxn ang="0">
                  <a:pos x="59" y="23"/>
                </a:cxn>
                <a:cxn ang="0">
                  <a:pos x="56" y="43"/>
                </a:cxn>
                <a:cxn ang="0">
                  <a:pos x="46" y="80"/>
                </a:cxn>
                <a:cxn ang="0">
                  <a:pos x="46" y="80"/>
                </a:cxn>
                <a:cxn ang="0">
                  <a:pos x="35" y="117"/>
                </a:cxn>
                <a:cxn ang="0">
                  <a:pos x="31" y="136"/>
                </a:cxn>
                <a:cxn ang="0">
                  <a:pos x="27" y="155"/>
                </a:cxn>
                <a:cxn ang="0">
                  <a:pos x="27" y="155"/>
                </a:cxn>
                <a:cxn ang="0">
                  <a:pos x="20" y="189"/>
                </a:cxn>
                <a:cxn ang="0">
                  <a:pos x="13" y="224"/>
                </a:cxn>
                <a:cxn ang="0">
                  <a:pos x="6" y="259"/>
                </a:cxn>
                <a:cxn ang="0">
                  <a:pos x="2" y="276"/>
                </a:cxn>
                <a:cxn ang="0">
                  <a:pos x="0" y="294"/>
                </a:cxn>
                <a:cxn ang="0">
                  <a:pos x="0" y="294"/>
                </a:cxn>
                <a:cxn ang="0">
                  <a:pos x="0" y="296"/>
                </a:cxn>
                <a:cxn ang="0">
                  <a:pos x="1" y="297"/>
                </a:cxn>
                <a:cxn ang="0">
                  <a:pos x="3" y="298"/>
                </a:cxn>
                <a:cxn ang="0">
                  <a:pos x="4" y="298"/>
                </a:cxn>
                <a:cxn ang="0">
                  <a:pos x="8" y="297"/>
                </a:cxn>
                <a:cxn ang="0">
                  <a:pos x="10" y="296"/>
                </a:cxn>
                <a:cxn ang="0">
                  <a:pos x="10" y="294"/>
                </a:cxn>
                <a:cxn ang="0">
                  <a:pos x="10" y="294"/>
                </a:cxn>
                <a:cxn ang="0">
                  <a:pos x="13" y="274"/>
                </a:cxn>
                <a:cxn ang="0">
                  <a:pos x="16" y="255"/>
                </a:cxn>
                <a:cxn ang="0">
                  <a:pos x="24" y="216"/>
                </a:cxn>
                <a:cxn ang="0">
                  <a:pos x="24" y="216"/>
                </a:cxn>
                <a:cxn ang="0">
                  <a:pos x="31" y="177"/>
                </a:cxn>
                <a:cxn ang="0">
                  <a:pos x="35" y="159"/>
                </a:cxn>
                <a:cxn ang="0">
                  <a:pos x="41" y="140"/>
                </a:cxn>
                <a:cxn ang="0">
                  <a:pos x="41" y="140"/>
                </a:cxn>
                <a:cxn ang="0">
                  <a:pos x="46" y="122"/>
                </a:cxn>
                <a:cxn ang="0">
                  <a:pos x="50" y="103"/>
                </a:cxn>
                <a:cxn ang="0">
                  <a:pos x="55" y="84"/>
                </a:cxn>
                <a:cxn ang="0">
                  <a:pos x="59" y="66"/>
                </a:cxn>
                <a:cxn ang="0">
                  <a:pos x="59" y="66"/>
                </a:cxn>
                <a:cxn ang="0">
                  <a:pos x="63" y="51"/>
                </a:cxn>
                <a:cxn ang="0">
                  <a:pos x="68" y="36"/>
                </a:cxn>
                <a:cxn ang="0">
                  <a:pos x="70" y="20"/>
                </a:cxn>
                <a:cxn ang="0">
                  <a:pos x="72" y="5"/>
                </a:cxn>
                <a:cxn ang="0">
                  <a:pos x="72" y="5"/>
                </a:cxn>
                <a:cxn ang="0">
                  <a:pos x="72" y="3"/>
                </a:cxn>
                <a:cxn ang="0">
                  <a:pos x="71" y="2"/>
                </a:cxn>
                <a:cxn ang="0">
                  <a:pos x="69" y="1"/>
                </a:cxn>
                <a:cxn ang="0">
                  <a:pos x="68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2" y="3"/>
                </a:cxn>
                <a:cxn ang="0">
                  <a:pos x="62" y="5"/>
                </a:cxn>
                <a:cxn ang="0">
                  <a:pos x="62" y="5"/>
                </a:cxn>
              </a:cxnLst>
              <a:rect l="0" t="0" r="r" b="b"/>
              <a:pathLst>
                <a:path w="72" h="298">
                  <a:moveTo>
                    <a:pt x="62" y="5"/>
                  </a:moveTo>
                  <a:lnTo>
                    <a:pt x="62" y="5"/>
                  </a:lnTo>
                  <a:lnTo>
                    <a:pt x="59" y="23"/>
                  </a:lnTo>
                  <a:lnTo>
                    <a:pt x="56" y="43"/>
                  </a:lnTo>
                  <a:lnTo>
                    <a:pt x="46" y="80"/>
                  </a:lnTo>
                  <a:lnTo>
                    <a:pt x="46" y="80"/>
                  </a:lnTo>
                  <a:lnTo>
                    <a:pt x="35" y="117"/>
                  </a:lnTo>
                  <a:lnTo>
                    <a:pt x="31" y="136"/>
                  </a:lnTo>
                  <a:lnTo>
                    <a:pt x="27" y="155"/>
                  </a:lnTo>
                  <a:lnTo>
                    <a:pt x="27" y="155"/>
                  </a:lnTo>
                  <a:lnTo>
                    <a:pt x="20" y="189"/>
                  </a:lnTo>
                  <a:lnTo>
                    <a:pt x="13" y="224"/>
                  </a:lnTo>
                  <a:lnTo>
                    <a:pt x="6" y="259"/>
                  </a:lnTo>
                  <a:lnTo>
                    <a:pt x="2" y="276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296"/>
                  </a:lnTo>
                  <a:lnTo>
                    <a:pt x="1" y="297"/>
                  </a:lnTo>
                  <a:lnTo>
                    <a:pt x="3" y="298"/>
                  </a:lnTo>
                  <a:lnTo>
                    <a:pt x="4" y="298"/>
                  </a:lnTo>
                  <a:lnTo>
                    <a:pt x="8" y="297"/>
                  </a:lnTo>
                  <a:lnTo>
                    <a:pt x="10" y="296"/>
                  </a:lnTo>
                  <a:lnTo>
                    <a:pt x="10" y="294"/>
                  </a:lnTo>
                  <a:lnTo>
                    <a:pt x="10" y="294"/>
                  </a:lnTo>
                  <a:lnTo>
                    <a:pt x="13" y="274"/>
                  </a:lnTo>
                  <a:lnTo>
                    <a:pt x="16" y="255"/>
                  </a:lnTo>
                  <a:lnTo>
                    <a:pt x="24" y="216"/>
                  </a:lnTo>
                  <a:lnTo>
                    <a:pt x="24" y="216"/>
                  </a:lnTo>
                  <a:lnTo>
                    <a:pt x="31" y="177"/>
                  </a:lnTo>
                  <a:lnTo>
                    <a:pt x="35" y="159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6" y="122"/>
                  </a:lnTo>
                  <a:lnTo>
                    <a:pt x="50" y="103"/>
                  </a:lnTo>
                  <a:lnTo>
                    <a:pt x="55" y="84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3" y="51"/>
                  </a:lnTo>
                  <a:lnTo>
                    <a:pt x="68" y="36"/>
                  </a:lnTo>
                  <a:lnTo>
                    <a:pt x="70" y="20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3"/>
                  </a:lnTo>
                  <a:lnTo>
                    <a:pt x="71" y="2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3" name="Freeform 381"/>
            <p:cNvSpPr/>
            <p:nvPr/>
          </p:nvSpPr>
          <p:spPr bwMode="auto">
            <a:xfrm>
              <a:off x="4719638" y="3197225"/>
              <a:ext cx="39688" cy="1397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5" y="28"/>
                </a:cxn>
                <a:cxn ang="0">
                  <a:pos x="49" y="40"/>
                </a:cxn>
                <a:cxn ang="0">
                  <a:pos x="44" y="53"/>
                </a:cxn>
                <a:cxn ang="0">
                  <a:pos x="44" y="53"/>
                </a:cxn>
                <a:cxn ang="0">
                  <a:pos x="39" y="72"/>
                </a:cxn>
                <a:cxn ang="0">
                  <a:pos x="35" y="91"/>
                </a:cxn>
                <a:cxn ang="0">
                  <a:pos x="31" y="109"/>
                </a:cxn>
                <a:cxn ang="0">
                  <a:pos x="26" y="128"/>
                </a:cxn>
                <a:cxn ang="0">
                  <a:pos x="26" y="128"/>
                </a:cxn>
                <a:cxn ang="0">
                  <a:pos x="22" y="144"/>
                </a:cxn>
                <a:cxn ang="0">
                  <a:pos x="18" y="160"/>
                </a:cxn>
                <a:cxn ang="0">
                  <a:pos x="15" y="176"/>
                </a:cxn>
                <a:cxn ang="0">
                  <a:pos x="12" y="193"/>
                </a:cxn>
                <a:cxn ang="0">
                  <a:pos x="12" y="193"/>
                </a:cxn>
                <a:cxn ang="0">
                  <a:pos x="5" y="227"/>
                </a:cxn>
                <a:cxn ang="0">
                  <a:pos x="2" y="243"/>
                </a:cxn>
                <a:cxn ang="0">
                  <a:pos x="0" y="260"/>
                </a:cxn>
                <a:cxn ang="0">
                  <a:pos x="0" y="260"/>
                </a:cxn>
                <a:cxn ang="0">
                  <a:pos x="0" y="262"/>
                </a:cxn>
                <a:cxn ang="0">
                  <a:pos x="1" y="263"/>
                </a:cxn>
                <a:cxn ang="0">
                  <a:pos x="2" y="264"/>
                </a:cxn>
                <a:cxn ang="0">
                  <a:pos x="4" y="264"/>
                </a:cxn>
                <a:cxn ang="0">
                  <a:pos x="7" y="263"/>
                </a:cxn>
                <a:cxn ang="0">
                  <a:pos x="8" y="262"/>
                </a:cxn>
                <a:cxn ang="0">
                  <a:pos x="9" y="260"/>
                </a:cxn>
                <a:cxn ang="0">
                  <a:pos x="9" y="260"/>
                </a:cxn>
                <a:cxn ang="0">
                  <a:pos x="12" y="241"/>
                </a:cxn>
                <a:cxn ang="0">
                  <a:pos x="15" y="224"/>
                </a:cxn>
                <a:cxn ang="0">
                  <a:pos x="24" y="188"/>
                </a:cxn>
                <a:cxn ang="0">
                  <a:pos x="24" y="188"/>
                </a:cxn>
                <a:cxn ang="0">
                  <a:pos x="30" y="155"/>
                </a:cxn>
                <a:cxn ang="0">
                  <a:pos x="33" y="138"/>
                </a:cxn>
                <a:cxn ang="0">
                  <a:pos x="37" y="123"/>
                </a:cxn>
                <a:cxn ang="0">
                  <a:pos x="37" y="123"/>
                </a:cxn>
                <a:cxn ang="0">
                  <a:pos x="45" y="89"/>
                </a:cxn>
                <a:cxn ang="0">
                  <a:pos x="54" y="55"/>
                </a:cxn>
                <a:cxn ang="0">
                  <a:pos x="54" y="55"/>
                </a:cxn>
                <a:cxn ang="0">
                  <a:pos x="59" y="43"/>
                </a:cxn>
                <a:cxn ang="0">
                  <a:pos x="64" y="31"/>
                </a:cxn>
                <a:cxn ang="0">
                  <a:pos x="75" y="5"/>
                </a:cxn>
                <a:cxn ang="0">
                  <a:pos x="75" y="5"/>
                </a:cxn>
                <a:cxn ang="0">
                  <a:pos x="75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0"/>
                </a:cxn>
                <a:cxn ang="0">
                  <a:pos x="67" y="1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5" h="264">
                  <a:moveTo>
                    <a:pt x="66" y="3"/>
                  </a:moveTo>
                  <a:lnTo>
                    <a:pt x="66" y="3"/>
                  </a:lnTo>
                  <a:lnTo>
                    <a:pt x="55" y="28"/>
                  </a:lnTo>
                  <a:lnTo>
                    <a:pt x="49" y="40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39" y="72"/>
                  </a:lnTo>
                  <a:lnTo>
                    <a:pt x="35" y="91"/>
                  </a:lnTo>
                  <a:lnTo>
                    <a:pt x="31" y="109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22" y="144"/>
                  </a:lnTo>
                  <a:lnTo>
                    <a:pt x="18" y="160"/>
                  </a:lnTo>
                  <a:lnTo>
                    <a:pt x="15" y="176"/>
                  </a:lnTo>
                  <a:lnTo>
                    <a:pt x="12" y="193"/>
                  </a:lnTo>
                  <a:lnTo>
                    <a:pt x="12" y="193"/>
                  </a:lnTo>
                  <a:lnTo>
                    <a:pt x="5" y="227"/>
                  </a:lnTo>
                  <a:lnTo>
                    <a:pt x="2" y="243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0" y="262"/>
                  </a:lnTo>
                  <a:lnTo>
                    <a:pt x="1" y="263"/>
                  </a:lnTo>
                  <a:lnTo>
                    <a:pt x="2" y="264"/>
                  </a:lnTo>
                  <a:lnTo>
                    <a:pt x="4" y="264"/>
                  </a:lnTo>
                  <a:lnTo>
                    <a:pt x="7" y="263"/>
                  </a:lnTo>
                  <a:lnTo>
                    <a:pt x="8" y="262"/>
                  </a:lnTo>
                  <a:lnTo>
                    <a:pt x="9" y="260"/>
                  </a:lnTo>
                  <a:lnTo>
                    <a:pt x="9" y="260"/>
                  </a:lnTo>
                  <a:lnTo>
                    <a:pt x="12" y="241"/>
                  </a:lnTo>
                  <a:lnTo>
                    <a:pt x="15" y="224"/>
                  </a:lnTo>
                  <a:lnTo>
                    <a:pt x="24" y="188"/>
                  </a:lnTo>
                  <a:lnTo>
                    <a:pt x="24" y="188"/>
                  </a:lnTo>
                  <a:lnTo>
                    <a:pt x="30" y="155"/>
                  </a:lnTo>
                  <a:lnTo>
                    <a:pt x="33" y="138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45" y="89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9" y="43"/>
                  </a:lnTo>
                  <a:lnTo>
                    <a:pt x="64" y="31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5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0"/>
                  </a:lnTo>
                  <a:lnTo>
                    <a:pt x="67" y="1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4" name="Freeform 382"/>
            <p:cNvSpPr/>
            <p:nvPr/>
          </p:nvSpPr>
          <p:spPr bwMode="auto">
            <a:xfrm>
              <a:off x="4773613" y="3186113"/>
              <a:ext cx="34925" cy="101600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9" y="4"/>
                </a:cxn>
                <a:cxn ang="0">
                  <a:pos x="57" y="11"/>
                </a:cxn>
                <a:cxn ang="0">
                  <a:pos x="53" y="18"/>
                </a:cxn>
                <a:cxn ang="0">
                  <a:pos x="46" y="31"/>
                </a:cxn>
                <a:cxn ang="0">
                  <a:pos x="46" y="31"/>
                </a:cxn>
                <a:cxn ang="0">
                  <a:pos x="42" y="36"/>
                </a:cxn>
                <a:cxn ang="0">
                  <a:pos x="41" y="42"/>
                </a:cxn>
                <a:cxn ang="0">
                  <a:pos x="40" y="54"/>
                </a:cxn>
                <a:cxn ang="0">
                  <a:pos x="40" y="54"/>
                </a:cxn>
                <a:cxn ang="0">
                  <a:pos x="36" y="74"/>
                </a:cxn>
                <a:cxn ang="0">
                  <a:pos x="31" y="93"/>
                </a:cxn>
                <a:cxn ang="0">
                  <a:pos x="18" y="132"/>
                </a:cxn>
                <a:cxn ang="0">
                  <a:pos x="18" y="132"/>
                </a:cxn>
                <a:cxn ang="0">
                  <a:pos x="10" y="153"/>
                </a:cxn>
                <a:cxn ang="0">
                  <a:pos x="2" y="174"/>
                </a:cxn>
                <a:cxn ang="0">
                  <a:pos x="2" y="174"/>
                </a:cxn>
                <a:cxn ang="0">
                  <a:pos x="1" y="178"/>
                </a:cxn>
                <a:cxn ang="0">
                  <a:pos x="0" y="182"/>
                </a:cxn>
                <a:cxn ang="0">
                  <a:pos x="1" y="186"/>
                </a:cxn>
                <a:cxn ang="0">
                  <a:pos x="4" y="189"/>
                </a:cxn>
                <a:cxn ang="0">
                  <a:pos x="4" y="189"/>
                </a:cxn>
                <a:cxn ang="0">
                  <a:pos x="6" y="190"/>
                </a:cxn>
                <a:cxn ang="0">
                  <a:pos x="7" y="190"/>
                </a:cxn>
                <a:cxn ang="0">
                  <a:pos x="9" y="189"/>
                </a:cxn>
                <a:cxn ang="0">
                  <a:pos x="10" y="188"/>
                </a:cxn>
                <a:cxn ang="0">
                  <a:pos x="10" y="185"/>
                </a:cxn>
                <a:cxn ang="0">
                  <a:pos x="10" y="183"/>
                </a:cxn>
                <a:cxn ang="0">
                  <a:pos x="9" y="181"/>
                </a:cxn>
                <a:cxn ang="0">
                  <a:pos x="9" y="181"/>
                </a:cxn>
                <a:cxn ang="0">
                  <a:pos x="9" y="180"/>
                </a:cxn>
                <a:cxn ang="0">
                  <a:pos x="10" y="178"/>
                </a:cxn>
                <a:cxn ang="0">
                  <a:pos x="14" y="170"/>
                </a:cxn>
                <a:cxn ang="0">
                  <a:pos x="19" y="163"/>
                </a:cxn>
                <a:cxn ang="0">
                  <a:pos x="21" y="158"/>
                </a:cxn>
                <a:cxn ang="0">
                  <a:pos x="21" y="158"/>
                </a:cxn>
                <a:cxn ang="0">
                  <a:pos x="24" y="144"/>
                </a:cxn>
                <a:cxn ang="0">
                  <a:pos x="28" y="130"/>
                </a:cxn>
                <a:cxn ang="0">
                  <a:pos x="38" y="102"/>
                </a:cxn>
                <a:cxn ang="0">
                  <a:pos x="38" y="102"/>
                </a:cxn>
                <a:cxn ang="0">
                  <a:pos x="42" y="89"/>
                </a:cxn>
                <a:cxn ang="0">
                  <a:pos x="46" y="75"/>
                </a:cxn>
                <a:cxn ang="0">
                  <a:pos x="51" y="48"/>
                </a:cxn>
                <a:cxn ang="0">
                  <a:pos x="51" y="48"/>
                </a:cxn>
                <a:cxn ang="0">
                  <a:pos x="52" y="42"/>
                </a:cxn>
                <a:cxn ang="0">
                  <a:pos x="54" y="37"/>
                </a:cxn>
                <a:cxn ang="0">
                  <a:pos x="59" y="27"/>
                </a:cxn>
                <a:cxn ang="0">
                  <a:pos x="64" y="18"/>
                </a:cxn>
                <a:cxn ang="0">
                  <a:pos x="66" y="11"/>
                </a:cxn>
                <a:cxn ang="0">
                  <a:pos x="68" y="6"/>
                </a:cxn>
                <a:cxn ang="0">
                  <a:pos x="68" y="6"/>
                </a:cxn>
                <a:cxn ang="0">
                  <a:pos x="68" y="4"/>
                </a:cxn>
                <a:cxn ang="0">
                  <a:pos x="67" y="2"/>
                </a:cxn>
                <a:cxn ang="0">
                  <a:pos x="64" y="1"/>
                </a:cxn>
                <a:cxn ang="0">
                  <a:pos x="62" y="0"/>
                </a:cxn>
                <a:cxn ang="0">
                  <a:pos x="61" y="1"/>
                </a:cxn>
                <a:cxn ang="0">
                  <a:pos x="60" y="2"/>
                </a:cxn>
                <a:cxn ang="0">
                  <a:pos x="59" y="4"/>
                </a:cxn>
                <a:cxn ang="0">
                  <a:pos x="59" y="4"/>
                </a:cxn>
              </a:cxnLst>
              <a:rect l="0" t="0" r="r" b="b"/>
              <a:pathLst>
                <a:path w="68" h="190">
                  <a:moveTo>
                    <a:pt x="59" y="4"/>
                  </a:moveTo>
                  <a:lnTo>
                    <a:pt x="59" y="4"/>
                  </a:lnTo>
                  <a:lnTo>
                    <a:pt x="57" y="11"/>
                  </a:lnTo>
                  <a:lnTo>
                    <a:pt x="53" y="18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2" y="36"/>
                  </a:lnTo>
                  <a:lnTo>
                    <a:pt x="41" y="42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6" y="74"/>
                  </a:lnTo>
                  <a:lnTo>
                    <a:pt x="31" y="93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0" y="153"/>
                  </a:lnTo>
                  <a:lnTo>
                    <a:pt x="2" y="174"/>
                  </a:lnTo>
                  <a:lnTo>
                    <a:pt x="2" y="174"/>
                  </a:lnTo>
                  <a:lnTo>
                    <a:pt x="1" y="178"/>
                  </a:lnTo>
                  <a:lnTo>
                    <a:pt x="0" y="182"/>
                  </a:lnTo>
                  <a:lnTo>
                    <a:pt x="1" y="186"/>
                  </a:lnTo>
                  <a:lnTo>
                    <a:pt x="4" y="189"/>
                  </a:lnTo>
                  <a:lnTo>
                    <a:pt x="4" y="189"/>
                  </a:lnTo>
                  <a:lnTo>
                    <a:pt x="6" y="190"/>
                  </a:lnTo>
                  <a:lnTo>
                    <a:pt x="7" y="190"/>
                  </a:lnTo>
                  <a:lnTo>
                    <a:pt x="9" y="189"/>
                  </a:lnTo>
                  <a:lnTo>
                    <a:pt x="10" y="188"/>
                  </a:lnTo>
                  <a:lnTo>
                    <a:pt x="10" y="185"/>
                  </a:lnTo>
                  <a:lnTo>
                    <a:pt x="10" y="183"/>
                  </a:lnTo>
                  <a:lnTo>
                    <a:pt x="9" y="181"/>
                  </a:lnTo>
                  <a:lnTo>
                    <a:pt x="9" y="181"/>
                  </a:lnTo>
                  <a:lnTo>
                    <a:pt x="9" y="180"/>
                  </a:lnTo>
                  <a:lnTo>
                    <a:pt x="10" y="178"/>
                  </a:lnTo>
                  <a:lnTo>
                    <a:pt x="14" y="170"/>
                  </a:lnTo>
                  <a:lnTo>
                    <a:pt x="19" y="163"/>
                  </a:lnTo>
                  <a:lnTo>
                    <a:pt x="21" y="158"/>
                  </a:lnTo>
                  <a:lnTo>
                    <a:pt x="21" y="158"/>
                  </a:lnTo>
                  <a:lnTo>
                    <a:pt x="24" y="144"/>
                  </a:lnTo>
                  <a:lnTo>
                    <a:pt x="28" y="130"/>
                  </a:lnTo>
                  <a:lnTo>
                    <a:pt x="38" y="102"/>
                  </a:lnTo>
                  <a:lnTo>
                    <a:pt x="38" y="102"/>
                  </a:lnTo>
                  <a:lnTo>
                    <a:pt x="42" y="89"/>
                  </a:lnTo>
                  <a:lnTo>
                    <a:pt x="46" y="75"/>
                  </a:lnTo>
                  <a:lnTo>
                    <a:pt x="51" y="48"/>
                  </a:lnTo>
                  <a:lnTo>
                    <a:pt x="51" y="48"/>
                  </a:lnTo>
                  <a:lnTo>
                    <a:pt x="52" y="42"/>
                  </a:lnTo>
                  <a:lnTo>
                    <a:pt x="54" y="37"/>
                  </a:lnTo>
                  <a:lnTo>
                    <a:pt x="59" y="27"/>
                  </a:lnTo>
                  <a:lnTo>
                    <a:pt x="64" y="18"/>
                  </a:lnTo>
                  <a:lnTo>
                    <a:pt x="66" y="11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7" y="2"/>
                  </a:lnTo>
                  <a:lnTo>
                    <a:pt x="64" y="1"/>
                  </a:lnTo>
                  <a:lnTo>
                    <a:pt x="62" y="0"/>
                  </a:lnTo>
                  <a:lnTo>
                    <a:pt x="61" y="1"/>
                  </a:lnTo>
                  <a:lnTo>
                    <a:pt x="60" y="2"/>
                  </a:lnTo>
                  <a:lnTo>
                    <a:pt x="59" y="4"/>
                  </a:lnTo>
                  <a:lnTo>
                    <a:pt x="5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5" name="Freeform 383"/>
            <p:cNvSpPr/>
            <p:nvPr/>
          </p:nvSpPr>
          <p:spPr bwMode="auto">
            <a:xfrm>
              <a:off x="4829175" y="3186113"/>
              <a:ext cx="22225" cy="73025"/>
            </a:xfrm>
            <a:custGeom>
              <a:avLst/>
              <a:gdLst/>
              <a:ahLst/>
              <a:cxnLst>
                <a:cxn ang="0">
                  <a:pos x="35" y="5"/>
                </a:cxn>
                <a:cxn ang="0">
                  <a:pos x="35" y="5"/>
                </a:cxn>
                <a:cxn ang="0">
                  <a:pos x="32" y="21"/>
                </a:cxn>
                <a:cxn ang="0">
                  <a:pos x="29" y="37"/>
                </a:cxn>
                <a:cxn ang="0">
                  <a:pos x="21" y="68"/>
                </a:cxn>
                <a:cxn ang="0">
                  <a:pos x="21" y="68"/>
                </a:cxn>
                <a:cxn ang="0">
                  <a:pos x="18" y="85"/>
                </a:cxn>
                <a:cxn ang="0">
                  <a:pos x="13" y="100"/>
                </a:cxn>
                <a:cxn ang="0">
                  <a:pos x="2" y="132"/>
                </a:cxn>
                <a:cxn ang="0">
                  <a:pos x="2" y="132"/>
                </a:cxn>
                <a:cxn ang="0">
                  <a:pos x="0" y="134"/>
                </a:cxn>
                <a:cxn ang="0">
                  <a:pos x="2" y="135"/>
                </a:cxn>
                <a:cxn ang="0">
                  <a:pos x="3" y="136"/>
                </a:cxn>
                <a:cxn ang="0">
                  <a:pos x="5" y="137"/>
                </a:cxn>
                <a:cxn ang="0">
                  <a:pos x="8" y="137"/>
                </a:cxn>
                <a:cxn ang="0">
                  <a:pos x="10" y="136"/>
                </a:cxn>
                <a:cxn ang="0">
                  <a:pos x="11" y="134"/>
                </a:cxn>
                <a:cxn ang="0">
                  <a:pos x="11" y="134"/>
                </a:cxn>
                <a:cxn ang="0">
                  <a:pos x="17" y="117"/>
                </a:cxn>
                <a:cxn ang="0">
                  <a:pos x="23" y="99"/>
                </a:cxn>
                <a:cxn ang="0">
                  <a:pos x="28" y="81"/>
                </a:cxn>
                <a:cxn ang="0">
                  <a:pos x="32" y="62"/>
                </a:cxn>
                <a:cxn ang="0">
                  <a:pos x="32" y="62"/>
                </a:cxn>
                <a:cxn ang="0">
                  <a:pos x="40" y="34"/>
                </a:cxn>
                <a:cxn ang="0">
                  <a:pos x="42" y="20"/>
                </a:cxn>
                <a:cxn ang="0">
                  <a:pos x="44" y="5"/>
                </a:cxn>
                <a:cxn ang="0">
                  <a:pos x="44" y="5"/>
                </a:cxn>
                <a:cxn ang="0">
                  <a:pos x="44" y="3"/>
                </a:cxn>
                <a:cxn ang="0">
                  <a:pos x="43" y="2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1"/>
                </a:cxn>
                <a:cxn ang="0">
                  <a:pos x="36" y="2"/>
                </a:cxn>
                <a:cxn ang="0">
                  <a:pos x="35" y="3"/>
                </a:cxn>
                <a:cxn ang="0">
                  <a:pos x="35" y="5"/>
                </a:cxn>
                <a:cxn ang="0">
                  <a:pos x="35" y="5"/>
                </a:cxn>
              </a:cxnLst>
              <a:rect l="0" t="0" r="r" b="b"/>
              <a:pathLst>
                <a:path w="44" h="137">
                  <a:moveTo>
                    <a:pt x="35" y="5"/>
                  </a:moveTo>
                  <a:lnTo>
                    <a:pt x="35" y="5"/>
                  </a:lnTo>
                  <a:lnTo>
                    <a:pt x="32" y="21"/>
                  </a:lnTo>
                  <a:lnTo>
                    <a:pt x="29" y="37"/>
                  </a:lnTo>
                  <a:lnTo>
                    <a:pt x="21" y="68"/>
                  </a:lnTo>
                  <a:lnTo>
                    <a:pt x="21" y="68"/>
                  </a:lnTo>
                  <a:lnTo>
                    <a:pt x="18" y="85"/>
                  </a:lnTo>
                  <a:lnTo>
                    <a:pt x="13" y="100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0" y="134"/>
                  </a:lnTo>
                  <a:lnTo>
                    <a:pt x="2" y="135"/>
                  </a:lnTo>
                  <a:lnTo>
                    <a:pt x="3" y="136"/>
                  </a:lnTo>
                  <a:lnTo>
                    <a:pt x="5" y="137"/>
                  </a:lnTo>
                  <a:lnTo>
                    <a:pt x="8" y="137"/>
                  </a:lnTo>
                  <a:lnTo>
                    <a:pt x="10" y="136"/>
                  </a:lnTo>
                  <a:lnTo>
                    <a:pt x="11" y="134"/>
                  </a:lnTo>
                  <a:lnTo>
                    <a:pt x="11" y="134"/>
                  </a:lnTo>
                  <a:lnTo>
                    <a:pt x="17" y="117"/>
                  </a:lnTo>
                  <a:lnTo>
                    <a:pt x="23" y="99"/>
                  </a:lnTo>
                  <a:lnTo>
                    <a:pt x="28" y="81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40" y="34"/>
                  </a:lnTo>
                  <a:lnTo>
                    <a:pt x="42" y="20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4" y="3"/>
                  </a:lnTo>
                  <a:lnTo>
                    <a:pt x="43" y="2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1"/>
                  </a:lnTo>
                  <a:lnTo>
                    <a:pt x="36" y="2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6" name="Freeform 384"/>
            <p:cNvSpPr/>
            <p:nvPr/>
          </p:nvSpPr>
          <p:spPr bwMode="auto">
            <a:xfrm>
              <a:off x="4884738" y="3184525"/>
              <a:ext cx="9525" cy="12700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10" y="1"/>
                </a:cxn>
                <a:cxn ang="0">
                  <a:pos x="3" y="9"/>
                </a:cxn>
                <a:cxn ang="0">
                  <a:pos x="1" y="13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21"/>
                </a:cxn>
                <a:cxn ang="0">
                  <a:pos x="1" y="22"/>
                </a:cxn>
                <a:cxn ang="0">
                  <a:pos x="2" y="23"/>
                </a:cxn>
                <a:cxn ang="0">
                  <a:pos x="4" y="23"/>
                </a:cxn>
                <a:cxn ang="0">
                  <a:pos x="7" y="22"/>
                </a:cxn>
                <a:cxn ang="0">
                  <a:pos x="8" y="21"/>
                </a:cxn>
                <a:cxn ang="0">
                  <a:pos x="9" y="19"/>
                </a:cxn>
                <a:cxn ang="0">
                  <a:pos x="9" y="19"/>
                </a:cxn>
                <a:cxn ang="0">
                  <a:pos x="10" y="15"/>
                </a:cxn>
                <a:cxn ang="0">
                  <a:pos x="12" y="12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7" y="3"/>
                </a:cxn>
                <a:cxn ang="0">
                  <a:pos x="16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10" y="1"/>
                </a:cxn>
              </a:cxnLst>
              <a:rect l="0" t="0" r="r" b="b"/>
              <a:pathLst>
                <a:path w="18" h="23">
                  <a:moveTo>
                    <a:pt x="10" y="1"/>
                  </a:moveTo>
                  <a:lnTo>
                    <a:pt x="10" y="1"/>
                  </a:lnTo>
                  <a:lnTo>
                    <a:pt x="3" y="9"/>
                  </a:lnTo>
                  <a:lnTo>
                    <a:pt x="1" y="1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1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7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5"/>
                  </a:lnTo>
                  <a:lnTo>
                    <a:pt x="12" y="12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1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7" name="Freeform 385"/>
            <p:cNvSpPr/>
            <p:nvPr/>
          </p:nvSpPr>
          <p:spPr bwMode="auto">
            <a:xfrm>
              <a:off x="4586288" y="3460750"/>
              <a:ext cx="165100" cy="39688"/>
            </a:xfrm>
            <a:custGeom>
              <a:avLst/>
              <a:gdLst/>
              <a:ahLst/>
              <a:cxnLst>
                <a:cxn ang="0">
                  <a:pos x="306" y="66"/>
                </a:cxn>
                <a:cxn ang="0">
                  <a:pos x="306" y="66"/>
                </a:cxn>
                <a:cxn ang="0">
                  <a:pos x="297" y="67"/>
                </a:cxn>
                <a:cxn ang="0">
                  <a:pos x="288" y="66"/>
                </a:cxn>
                <a:cxn ang="0">
                  <a:pos x="279" y="63"/>
                </a:cxn>
                <a:cxn ang="0">
                  <a:pos x="268" y="59"/>
                </a:cxn>
                <a:cxn ang="0">
                  <a:pos x="249" y="51"/>
                </a:cxn>
                <a:cxn ang="0">
                  <a:pos x="232" y="45"/>
                </a:cxn>
                <a:cxn ang="0">
                  <a:pos x="232" y="45"/>
                </a:cxn>
                <a:cxn ang="0">
                  <a:pos x="194" y="35"/>
                </a:cxn>
                <a:cxn ang="0">
                  <a:pos x="157" y="24"/>
                </a:cxn>
                <a:cxn ang="0">
                  <a:pos x="157" y="24"/>
                </a:cxn>
                <a:cxn ang="0">
                  <a:pos x="139" y="20"/>
                </a:cxn>
                <a:cxn ang="0">
                  <a:pos x="121" y="17"/>
                </a:cxn>
                <a:cxn ang="0">
                  <a:pos x="102" y="14"/>
                </a:cxn>
                <a:cxn ang="0">
                  <a:pos x="85" y="11"/>
                </a:cxn>
                <a:cxn ang="0">
                  <a:pos x="85" y="11"/>
                </a:cxn>
                <a:cxn ang="0">
                  <a:pos x="64" y="7"/>
                </a:cxn>
                <a:cxn ang="0">
                  <a:pos x="44" y="3"/>
                </a:cxn>
                <a:cxn ang="0">
                  <a:pos x="25" y="1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2" y="8"/>
                </a:cxn>
                <a:cxn ang="0">
                  <a:pos x="4" y="9"/>
                </a:cxn>
                <a:cxn ang="0">
                  <a:pos x="4" y="9"/>
                </a:cxn>
                <a:cxn ang="0">
                  <a:pos x="26" y="10"/>
                </a:cxn>
                <a:cxn ang="0">
                  <a:pos x="47" y="13"/>
                </a:cxn>
                <a:cxn ang="0">
                  <a:pos x="68" y="17"/>
                </a:cxn>
                <a:cxn ang="0">
                  <a:pos x="90" y="21"/>
                </a:cxn>
                <a:cxn ang="0">
                  <a:pos x="90" y="21"/>
                </a:cxn>
                <a:cxn ang="0">
                  <a:pos x="109" y="25"/>
                </a:cxn>
                <a:cxn ang="0">
                  <a:pos x="130" y="30"/>
                </a:cxn>
                <a:cxn ang="0">
                  <a:pos x="151" y="34"/>
                </a:cxn>
                <a:cxn ang="0">
                  <a:pos x="170" y="39"/>
                </a:cxn>
                <a:cxn ang="0">
                  <a:pos x="170" y="39"/>
                </a:cxn>
                <a:cxn ang="0">
                  <a:pos x="191" y="45"/>
                </a:cxn>
                <a:cxn ang="0">
                  <a:pos x="213" y="50"/>
                </a:cxn>
                <a:cxn ang="0">
                  <a:pos x="234" y="56"/>
                </a:cxn>
                <a:cxn ang="0">
                  <a:pos x="255" y="63"/>
                </a:cxn>
                <a:cxn ang="0">
                  <a:pos x="255" y="63"/>
                </a:cxn>
                <a:cxn ang="0">
                  <a:pos x="281" y="73"/>
                </a:cxn>
                <a:cxn ang="0">
                  <a:pos x="288" y="74"/>
                </a:cxn>
                <a:cxn ang="0">
                  <a:pos x="294" y="75"/>
                </a:cxn>
                <a:cxn ang="0">
                  <a:pos x="301" y="76"/>
                </a:cxn>
                <a:cxn ang="0">
                  <a:pos x="309" y="75"/>
                </a:cxn>
                <a:cxn ang="0">
                  <a:pos x="309" y="75"/>
                </a:cxn>
                <a:cxn ang="0">
                  <a:pos x="311" y="74"/>
                </a:cxn>
                <a:cxn ang="0">
                  <a:pos x="312" y="73"/>
                </a:cxn>
                <a:cxn ang="0">
                  <a:pos x="312" y="71"/>
                </a:cxn>
                <a:cxn ang="0">
                  <a:pos x="312" y="70"/>
                </a:cxn>
                <a:cxn ang="0">
                  <a:pos x="310" y="67"/>
                </a:cxn>
                <a:cxn ang="0">
                  <a:pos x="308" y="66"/>
                </a:cxn>
                <a:cxn ang="0">
                  <a:pos x="306" y="66"/>
                </a:cxn>
                <a:cxn ang="0">
                  <a:pos x="306" y="66"/>
                </a:cxn>
              </a:cxnLst>
              <a:rect l="0" t="0" r="r" b="b"/>
              <a:pathLst>
                <a:path w="312" h="76">
                  <a:moveTo>
                    <a:pt x="306" y="66"/>
                  </a:moveTo>
                  <a:lnTo>
                    <a:pt x="306" y="66"/>
                  </a:lnTo>
                  <a:lnTo>
                    <a:pt x="297" y="67"/>
                  </a:lnTo>
                  <a:lnTo>
                    <a:pt x="288" y="66"/>
                  </a:lnTo>
                  <a:lnTo>
                    <a:pt x="279" y="63"/>
                  </a:lnTo>
                  <a:lnTo>
                    <a:pt x="268" y="59"/>
                  </a:lnTo>
                  <a:lnTo>
                    <a:pt x="249" y="51"/>
                  </a:lnTo>
                  <a:lnTo>
                    <a:pt x="232" y="45"/>
                  </a:lnTo>
                  <a:lnTo>
                    <a:pt x="232" y="45"/>
                  </a:lnTo>
                  <a:lnTo>
                    <a:pt x="194" y="35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39" y="20"/>
                  </a:lnTo>
                  <a:lnTo>
                    <a:pt x="121" y="17"/>
                  </a:lnTo>
                  <a:lnTo>
                    <a:pt x="102" y="14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64" y="7"/>
                  </a:lnTo>
                  <a:lnTo>
                    <a:pt x="44" y="3"/>
                  </a:lnTo>
                  <a:lnTo>
                    <a:pt x="25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2" y="8"/>
                  </a:lnTo>
                  <a:lnTo>
                    <a:pt x="4" y="9"/>
                  </a:lnTo>
                  <a:lnTo>
                    <a:pt x="4" y="9"/>
                  </a:lnTo>
                  <a:lnTo>
                    <a:pt x="26" y="10"/>
                  </a:lnTo>
                  <a:lnTo>
                    <a:pt x="47" y="13"/>
                  </a:lnTo>
                  <a:lnTo>
                    <a:pt x="68" y="17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109" y="25"/>
                  </a:lnTo>
                  <a:lnTo>
                    <a:pt x="130" y="30"/>
                  </a:lnTo>
                  <a:lnTo>
                    <a:pt x="151" y="34"/>
                  </a:lnTo>
                  <a:lnTo>
                    <a:pt x="170" y="39"/>
                  </a:lnTo>
                  <a:lnTo>
                    <a:pt x="170" y="39"/>
                  </a:lnTo>
                  <a:lnTo>
                    <a:pt x="191" y="45"/>
                  </a:lnTo>
                  <a:lnTo>
                    <a:pt x="213" y="50"/>
                  </a:lnTo>
                  <a:lnTo>
                    <a:pt x="234" y="56"/>
                  </a:lnTo>
                  <a:lnTo>
                    <a:pt x="255" y="63"/>
                  </a:lnTo>
                  <a:lnTo>
                    <a:pt x="255" y="63"/>
                  </a:lnTo>
                  <a:lnTo>
                    <a:pt x="281" y="73"/>
                  </a:lnTo>
                  <a:lnTo>
                    <a:pt x="288" y="74"/>
                  </a:lnTo>
                  <a:lnTo>
                    <a:pt x="294" y="75"/>
                  </a:lnTo>
                  <a:lnTo>
                    <a:pt x="301" y="76"/>
                  </a:lnTo>
                  <a:lnTo>
                    <a:pt x="309" y="75"/>
                  </a:lnTo>
                  <a:lnTo>
                    <a:pt x="309" y="75"/>
                  </a:lnTo>
                  <a:lnTo>
                    <a:pt x="311" y="74"/>
                  </a:lnTo>
                  <a:lnTo>
                    <a:pt x="312" y="73"/>
                  </a:lnTo>
                  <a:lnTo>
                    <a:pt x="312" y="71"/>
                  </a:lnTo>
                  <a:lnTo>
                    <a:pt x="312" y="70"/>
                  </a:lnTo>
                  <a:lnTo>
                    <a:pt x="310" y="67"/>
                  </a:lnTo>
                  <a:lnTo>
                    <a:pt x="308" y="66"/>
                  </a:lnTo>
                  <a:lnTo>
                    <a:pt x="306" y="66"/>
                  </a:lnTo>
                  <a:lnTo>
                    <a:pt x="306" y="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8" name="Freeform 386"/>
            <p:cNvSpPr/>
            <p:nvPr/>
          </p:nvSpPr>
          <p:spPr bwMode="auto">
            <a:xfrm>
              <a:off x="4660900" y="3400425"/>
              <a:ext cx="171450" cy="47625"/>
            </a:xfrm>
            <a:custGeom>
              <a:avLst/>
              <a:gdLst/>
              <a:ahLst/>
              <a:cxnLst>
                <a:cxn ang="0">
                  <a:pos x="319" y="80"/>
                </a:cxn>
                <a:cxn ang="0">
                  <a:pos x="319" y="80"/>
                </a:cxn>
                <a:cxn ang="0">
                  <a:pos x="278" y="76"/>
                </a:cxn>
                <a:cxn ang="0">
                  <a:pos x="239" y="71"/>
                </a:cxn>
                <a:cxn ang="0">
                  <a:pos x="199" y="63"/>
                </a:cxn>
                <a:cxn ang="0">
                  <a:pos x="160" y="54"/>
                </a:cxn>
                <a:cxn ang="0">
                  <a:pos x="160" y="54"/>
                </a:cxn>
                <a:cxn ang="0">
                  <a:pos x="121" y="42"/>
                </a:cxn>
                <a:cxn ang="0">
                  <a:pos x="83" y="31"/>
                </a:cxn>
                <a:cxn ang="0">
                  <a:pos x="63" y="25"/>
                </a:cxn>
                <a:cxn ang="0">
                  <a:pos x="45" y="19"/>
                </a:cxn>
                <a:cxn ang="0">
                  <a:pos x="26" y="10"/>
                </a:cxn>
                <a:cxn ang="0">
                  <a:pos x="8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6"/>
                </a:cxn>
                <a:cxn ang="0">
                  <a:pos x="1" y="8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1" y="19"/>
                </a:cxn>
                <a:cxn ang="0">
                  <a:pos x="41" y="27"/>
                </a:cxn>
                <a:cxn ang="0">
                  <a:pos x="59" y="33"/>
                </a:cxn>
                <a:cxn ang="0">
                  <a:pos x="79" y="39"/>
                </a:cxn>
                <a:cxn ang="0">
                  <a:pos x="118" y="51"/>
                </a:cxn>
                <a:cxn ang="0">
                  <a:pos x="157" y="62"/>
                </a:cxn>
                <a:cxn ang="0">
                  <a:pos x="157" y="62"/>
                </a:cxn>
                <a:cxn ang="0">
                  <a:pos x="177" y="68"/>
                </a:cxn>
                <a:cxn ang="0">
                  <a:pos x="197" y="72"/>
                </a:cxn>
                <a:cxn ang="0">
                  <a:pos x="217" y="77"/>
                </a:cxn>
                <a:cxn ang="0">
                  <a:pos x="237" y="80"/>
                </a:cxn>
                <a:cxn ang="0">
                  <a:pos x="277" y="87"/>
                </a:cxn>
                <a:cxn ang="0">
                  <a:pos x="319" y="91"/>
                </a:cxn>
                <a:cxn ang="0">
                  <a:pos x="319" y="91"/>
                </a:cxn>
                <a:cxn ang="0">
                  <a:pos x="321" y="90"/>
                </a:cxn>
                <a:cxn ang="0">
                  <a:pos x="322" y="90"/>
                </a:cxn>
                <a:cxn ang="0">
                  <a:pos x="323" y="88"/>
                </a:cxn>
                <a:cxn ang="0">
                  <a:pos x="323" y="86"/>
                </a:cxn>
                <a:cxn ang="0">
                  <a:pos x="322" y="83"/>
                </a:cxn>
                <a:cxn ang="0">
                  <a:pos x="321" y="82"/>
                </a:cxn>
                <a:cxn ang="0">
                  <a:pos x="319" y="80"/>
                </a:cxn>
                <a:cxn ang="0">
                  <a:pos x="319" y="80"/>
                </a:cxn>
              </a:cxnLst>
              <a:rect l="0" t="0" r="r" b="b"/>
              <a:pathLst>
                <a:path w="323" h="91">
                  <a:moveTo>
                    <a:pt x="319" y="80"/>
                  </a:moveTo>
                  <a:lnTo>
                    <a:pt x="319" y="80"/>
                  </a:lnTo>
                  <a:lnTo>
                    <a:pt x="278" y="76"/>
                  </a:lnTo>
                  <a:lnTo>
                    <a:pt x="239" y="71"/>
                  </a:lnTo>
                  <a:lnTo>
                    <a:pt x="199" y="63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21" y="42"/>
                  </a:lnTo>
                  <a:lnTo>
                    <a:pt x="83" y="31"/>
                  </a:lnTo>
                  <a:lnTo>
                    <a:pt x="63" y="25"/>
                  </a:lnTo>
                  <a:lnTo>
                    <a:pt x="45" y="19"/>
                  </a:lnTo>
                  <a:lnTo>
                    <a:pt x="26" y="10"/>
                  </a:lnTo>
                  <a:lnTo>
                    <a:pt x="8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1" y="19"/>
                  </a:lnTo>
                  <a:lnTo>
                    <a:pt x="41" y="27"/>
                  </a:lnTo>
                  <a:lnTo>
                    <a:pt x="59" y="33"/>
                  </a:lnTo>
                  <a:lnTo>
                    <a:pt x="79" y="39"/>
                  </a:lnTo>
                  <a:lnTo>
                    <a:pt x="118" y="51"/>
                  </a:lnTo>
                  <a:lnTo>
                    <a:pt x="157" y="62"/>
                  </a:lnTo>
                  <a:lnTo>
                    <a:pt x="157" y="62"/>
                  </a:lnTo>
                  <a:lnTo>
                    <a:pt x="177" y="68"/>
                  </a:lnTo>
                  <a:lnTo>
                    <a:pt x="197" y="72"/>
                  </a:lnTo>
                  <a:lnTo>
                    <a:pt x="217" y="77"/>
                  </a:lnTo>
                  <a:lnTo>
                    <a:pt x="237" y="80"/>
                  </a:lnTo>
                  <a:lnTo>
                    <a:pt x="277" y="87"/>
                  </a:lnTo>
                  <a:lnTo>
                    <a:pt x="319" y="91"/>
                  </a:lnTo>
                  <a:lnTo>
                    <a:pt x="319" y="91"/>
                  </a:lnTo>
                  <a:lnTo>
                    <a:pt x="321" y="90"/>
                  </a:lnTo>
                  <a:lnTo>
                    <a:pt x="322" y="90"/>
                  </a:lnTo>
                  <a:lnTo>
                    <a:pt x="323" y="88"/>
                  </a:lnTo>
                  <a:lnTo>
                    <a:pt x="323" y="86"/>
                  </a:lnTo>
                  <a:lnTo>
                    <a:pt x="322" y="83"/>
                  </a:lnTo>
                  <a:lnTo>
                    <a:pt x="321" y="82"/>
                  </a:lnTo>
                  <a:lnTo>
                    <a:pt x="319" y="80"/>
                  </a:lnTo>
                  <a:lnTo>
                    <a:pt x="319" y="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9" name="Freeform 387"/>
            <p:cNvSpPr/>
            <p:nvPr/>
          </p:nvSpPr>
          <p:spPr bwMode="auto">
            <a:xfrm>
              <a:off x="4708525" y="3362325"/>
              <a:ext cx="158750" cy="50800"/>
            </a:xfrm>
            <a:custGeom>
              <a:avLst/>
              <a:gdLst/>
              <a:ahLst/>
              <a:cxnLst>
                <a:cxn ang="0">
                  <a:pos x="294" y="84"/>
                </a:cxn>
                <a:cxn ang="0">
                  <a:pos x="294" y="84"/>
                </a:cxn>
                <a:cxn ang="0">
                  <a:pos x="290" y="85"/>
                </a:cxn>
                <a:cxn ang="0">
                  <a:pos x="287" y="85"/>
                </a:cxn>
                <a:cxn ang="0">
                  <a:pos x="282" y="83"/>
                </a:cxn>
                <a:cxn ang="0">
                  <a:pos x="278" y="79"/>
                </a:cxn>
                <a:cxn ang="0">
                  <a:pos x="273" y="76"/>
                </a:cxn>
                <a:cxn ang="0">
                  <a:pos x="273" y="76"/>
                </a:cxn>
                <a:cxn ang="0">
                  <a:pos x="266" y="72"/>
                </a:cxn>
                <a:cxn ang="0">
                  <a:pos x="257" y="69"/>
                </a:cxn>
                <a:cxn ang="0">
                  <a:pos x="240" y="63"/>
                </a:cxn>
                <a:cxn ang="0">
                  <a:pos x="240" y="63"/>
                </a:cxn>
                <a:cxn ang="0">
                  <a:pos x="222" y="58"/>
                </a:cxn>
                <a:cxn ang="0">
                  <a:pos x="205" y="52"/>
                </a:cxn>
                <a:cxn ang="0">
                  <a:pos x="169" y="45"/>
                </a:cxn>
                <a:cxn ang="0">
                  <a:pos x="169" y="45"/>
                </a:cxn>
                <a:cxn ang="0">
                  <a:pos x="128" y="36"/>
                </a:cxn>
                <a:cxn ang="0">
                  <a:pos x="87" y="25"/>
                </a:cxn>
                <a:cxn ang="0">
                  <a:pos x="67" y="20"/>
                </a:cxn>
                <a:cxn ang="0">
                  <a:pos x="47" y="14"/>
                </a:cxn>
                <a:cxn ang="0">
                  <a:pos x="27" y="8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3" y="8"/>
                </a:cxn>
                <a:cxn ang="0">
                  <a:pos x="3" y="8"/>
                </a:cxn>
                <a:cxn ang="0">
                  <a:pos x="23" y="16"/>
                </a:cxn>
                <a:cxn ang="0">
                  <a:pos x="43" y="23"/>
                </a:cxn>
                <a:cxn ang="0">
                  <a:pos x="63" y="30"/>
                </a:cxn>
                <a:cxn ang="0">
                  <a:pos x="84" y="35"/>
                </a:cxn>
                <a:cxn ang="0">
                  <a:pos x="125" y="4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210" y="65"/>
                </a:cxn>
                <a:cxn ang="0">
                  <a:pos x="232" y="70"/>
                </a:cxn>
                <a:cxn ang="0">
                  <a:pos x="253" y="78"/>
                </a:cxn>
                <a:cxn ang="0">
                  <a:pos x="253" y="78"/>
                </a:cxn>
                <a:cxn ang="0">
                  <a:pos x="263" y="83"/>
                </a:cxn>
                <a:cxn ang="0">
                  <a:pos x="274" y="90"/>
                </a:cxn>
                <a:cxn ang="0">
                  <a:pos x="279" y="93"/>
                </a:cxn>
                <a:cxn ang="0">
                  <a:pos x="285" y="95"/>
                </a:cxn>
                <a:cxn ang="0">
                  <a:pos x="290" y="95"/>
                </a:cxn>
                <a:cxn ang="0">
                  <a:pos x="296" y="94"/>
                </a:cxn>
                <a:cxn ang="0">
                  <a:pos x="296" y="94"/>
                </a:cxn>
                <a:cxn ang="0">
                  <a:pos x="298" y="93"/>
                </a:cxn>
                <a:cxn ang="0">
                  <a:pos x="299" y="92"/>
                </a:cxn>
                <a:cxn ang="0">
                  <a:pos x="299" y="87"/>
                </a:cxn>
                <a:cxn ang="0">
                  <a:pos x="298" y="86"/>
                </a:cxn>
                <a:cxn ang="0">
                  <a:pos x="297" y="84"/>
                </a:cxn>
                <a:cxn ang="0">
                  <a:pos x="296" y="84"/>
                </a:cxn>
                <a:cxn ang="0">
                  <a:pos x="294" y="84"/>
                </a:cxn>
                <a:cxn ang="0">
                  <a:pos x="294" y="84"/>
                </a:cxn>
              </a:cxnLst>
              <a:rect l="0" t="0" r="r" b="b"/>
              <a:pathLst>
                <a:path w="299" h="95">
                  <a:moveTo>
                    <a:pt x="294" y="84"/>
                  </a:moveTo>
                  <a:lnTo>
                    <a:pt x="294" y="84"/>
                  </a:lnTo>
                  <a:lnTo>
                    <a:pt x="290" y="85"/>
                  </a:lnTo>
                  <a:lnTo>
                    <a:pt x="287" y="85"/>
                  </a:lnTo>
                  <a:lnTo>
                    <a:pt x="282" y="83"/>
                  </a:lnTo>
                  <a:lnTo>
                    <a:pt x="278" y="79"/>
                  </a:lnTo>
                  <a:lnTo>
                    <a:pt x="273" y="76"/>
                  </a:lnTo>
                  <a:lnTo>
                    <a:pt x="273" y="76"/>
                  </a:lnTo>
                  <a:lnTo>
                    <a:pt x="266" y="72"/>
                  </a:lnTo>
                  <a:lnTo>
                    <a:pt x="257" y="69"/>
                  </a:lnTo>
                  <a:lnTo>
                    <a:pt x="240" y="63"/>
                  </a:lnTo>
                  <a:lnTo>
                    <a:pt x="240" y="63"/>
                  </a:lnTo>
                  <a:lnTo>
                    <a:pt x="222" y="58"/>
                  </a:lnTo>
                  <a:lnTo>
                    <a:pt x="205" y="52"/>
                  </a:lnTo>
                  <a:lnTo>
                    <a:pt x="169" y="45"/>
                  </a:lnTo>
                  <a:lnTo>
                    <a:pt x="169" y="45"/>
                  </a:lnTo>
                  <a:lnTo>
                    <a:pt x="128" y="36"/>
                  </a:lnTo>
                  <a:lnTo>
                    <a:pt x="87" y="25"/>
                  </a:lnTo>
                  <a:lnTo>
                    <a:pt x="67" y="20"/>
                  </a:lnTo>
                  <a:lnTo>
                    <a:pt x="47" y="14"/>
                  </a:lnTo>
                  <a:lnTo>
                    <a:pt x="27" y="8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23" y="16"/>
                  </a:lnTo>
                  <a:lnTo>
                    <a:pt x="43" y="23"/>
                  </a:lnTo>
                  <a:lnTo>
                    <a:pt x="63" y="30"/>
                  </a:lnTo>
                  <a:lnTo>
                    <a:pt x="84" y="35"/>
                  </a:lnTo>
                  <a:lnTo>
                    <a:pt x="125" y="4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210" y="65"/>
                  </a:lnTo>
                  <a:lnTo>
                    <a:pt x="232" y="70"/>
                  </a:lnTo>
                  <a:lnTo>
                    <a:pt x="253" y="78"/>
                  </a:lnTo>
                  <a:lnTo>
                    <a:pt x="253" y="78"/>
                  </a:lnTo>
                  <a:lnTo>
                    <a:pt x="263" y="83"/>
                  </a:lnTo>
                  <a:lnTo>
                    <a:pt x="274" y="90"/>
                  </a:lnTo>
                  <a:lnTo>
                    <a:pt x="279" y="93"/>
                  </a:lnTo>
                  <a:lnTo>
                    <a:pt x="285" y="95"/>
                  </a:lnTo>
                  <a:lnTo>
                    <a:pt x="290" y="95"/>
                  </a:lnTo>
                  <a:lnTo>
                    <a:pt x="296" y="94"/>
                  </a:lnTo>
                  <a:lnTo>
                    <a:pt x="296" y="94"/>
                  </a:lnTo>
                  <a:lnTo>
                    <a:pt x="298" y="93"/>
                  </a:lnTo>
                  <a:lnTo>
                    <a:pt x="299" y="92"/>
                  </a:lnTo>
                  <a:lnTo>
                    <a:pt x="299" y="87"/>
                  </a:lnTo>
                  <a:lnTo>
                    <a:pt x="298" y="86"/>
                  </a:lnTo>
                  <a:lnTo>
                    <a:pt x="297" y="84"/>
                  </a:lnTo>
                  <a:lnTo>
                    <a:pt x="296" y="84"/>
                  </a:lnTo>
                  <a:lnTo>
                    <a:pt x="294" y="84"/>
                  </a:lnTo>
                  <a:lnTo>
                    <a:pt x="294" y="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0" name="Freeform 388"/>
            <p:cNvSpPr/>
            <p:nvPr/>
          </p:nvSpPr>
          <p:spPr bwMode="auto">
            <a:xfrm>
              <a:off x="4737100" y="3335338"/>
              <a:ext cx="131763" cy="30163"/>
            </a:xfrm>
            <a:custGeom>
              <a:avLst/>
              <a:gdLst/>
              <a:ahLst/>
              <a:cxnLst>
                <a:cxn ang="0">
                  <a:pos x="246" y="48"/>
                </a:cxn>
                <a:cxn ang="0">
                  <a:pos x="214" y="44"/>
                </a:cxn>
                <a:cxn ang="0">
                  <a:pos x="148" y="32"/>
                </a:cxn>
                <a:cxn ang="0">
                  <a:pos x="116" y="25"/>
                </a:cxn>
                <a:cxn ang="0">
                  <a:pos x="88" y="20"/>
                </a:cxn>
                <a:cxn ang="0">
                  <a:pos x="60" y="18"/>
                </a:cxn>
                <a:cxn ang="0">
                  <a:pos x="36" y="12"/>
                </a:cxn>
                <a:cxn ang="0">
                  <a:pos x="13" y="6"/>
                </a:cxn>
                <a:cxn ang="0">
                  <a:pos x="14" y="5"/>
                </a:cxn>
                <a:cxn ang="0">
                  <a:pos x="13" y="3"/>
                </a:cxn>
                <a:cxn ang="0">
                  <a:pos x="11" y="1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1" y="6"/>
                </a:cxn>
                <a:cxn ang="0">
                  <a:pos x="0" y="9"/>
                </a:cxn>
                <a:cxn ang="0">
                  <a:pos x="2" y="13"/>
                </a:cxn>
                <a:cxn ang="0">
                  <a:pos x="4" y="14"/>
                </a:cxn>
                <a:cxn ang="0">
                  <a:pos x="21" y="19"/>
                </a:cxn>
                <a:cxn ang="0">
                  <a:pos x="32" y="24"/>
                </a:cxn>
                <a:cxn ang="0">
                  <a:pos x="38" y="25"/>
                </a:cxn>
                <a:cxn ang="0">
                  <a:pos x="60" y="27"/>
                </a:cxn>
                <a:cxn ang="0">
                  <a:pos x="96" y="31"/>
                </a:cxn>
                <a:cxn ang="0">
                  <a:pos x="131" y="38"/>
                </a:cxn>
                <a:cxn ang="0">
                  <a:pos x="159" y="44"/>
                </a:cxn>
                <a:cxn ang="0">
                  <a:pos x="218" y="55"/>
                </a:cxn>
                <a:cxn ang="0">
                  <a:pos x="246" y="57"/>
                </a:cxn>
                <a:cxn ang="0">
                  <a:pos x="248" y="57"/>
                </a:cxn>
                <a:cxn ang="0">
                  <a:pos x="251" y="54"/>
                </a:cxn>
                <a:cxn ang="0">
                  <a:pos x="251" y="51"/>
                </a:cxn>
                <a:cxn ang="0">
                  <a:pos x="248" y="48"/>
                </a:cxn>
                <a:cxn ang="0">
                  <a:pos x="246" y="48"/>
                </a:cxn>
              </a:cxnLst>
              <a:rect l="0" t="0" r="r" b="b"/>
              <a:pathLst>
                <a:path w="251" h="57">
                  <a:moveTo>
                    <a:pt x="246" y="48"/>
                  </a:moveTo>
                  <a:lnTo>
                    <a:pt x="246" y="48"/>
                  </a:lnTo>
                  <a:lnTo>
                    <a:pt x="230" y="46"/>
                  </a:lnTo>
                  <a:lnTo>
                    <a:pt x="214" y="44"/>
                  </a:lnTo>
                  <a:lnTo>
                    <a:pt x="181" y="39"/>
                  </a:lnTo>
                  <a:lnTo>
                    <a:pt x="148" y="32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02" y="22"/>
                  </a:lnTo>
                  <a:lnTo>
                    <a:pt x="88" y="20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48" y="15"/>
                  </a:lnTo>
                  <a:lnTo>
                    <a:pt x="36" y="12"/>
                  </a:lnTo>
                  <a:lnTo>
                    <a:pt x="25" y="9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12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4" y="17"/>
                  </a:lnTo>
                  <a:lnTo>
                    <a:pt x="21" y="19"/>
                  </a:lnTo>
                  <a:lnTo>
                    <a:pt x="25" y="21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8" y="25"/>
                  </a:lnTo>
                  <a:lnTo>
                    <a:pt x="45" y="26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96" y="31"/>
                  </a:lnTo>
                  <a:lnTo>
                    <a:pt x="114" y="34"/>
                  </a:lnTo>
                  <a:lnTo>
                    <a:pt x="131" y="38"/>
                  </a:lnTo>
                  <a:lnTo>
                    <a:pt x="131" y="38"/>
                  </a:lnTo>
                  <a:lnTo>
                    <a:pt x="159" y="44"/>
                  </a:lnTo>
                  <a:lnTo>
                    <a:pt x="188" y="51"/>
                  </a:lnTo>
                  <a:lnTo>
                    <a:pt x="218" y="55"/>
                  </a:lnTo>
                  <a:lnTo>
                    <a:pt x="232" y="56"/>
                  </a:lnTo>
                  <a:lnTo>
                    <a:pt x="246" y="57"/>
                  </a:lnTo>
                  <a:lnTo>
                    <a:pt x="246" y="57"/>
                  </a:lnTo>
                  <a:lnTo>
                    <a:pt x="248" y="57"/>
                  </a:lnTo>
                  <a:lnTo>
                    <a:pt x="250" y="56"/>
                  </a:lnTo>
                  <a:lnTo>
                    <a:pt x="251" y="54"/>
                  </a:lnTo>
                  <a:lnTo>
                    <a:pt x="251" y="53"/>
                  </a:lnTo>
                  <a:lnTo>
                    <a:pt x="251" y="51"/>
                  </a:lnTo>
                  <a:lnTo>
                    <a:pt x="250" y="50"/>
                  </a:lnTo>
                  <a:lnTo>
                    <a:pt x="248" y="48"/>
                  </a:lnTo>
                  <a:lnTo>
                    <a:pt x="246" y="48"/>
                  </a:lnTo>
                  <a:lnTo>
                    <a:pt x="246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1" name="Freeform 389"/>
            <p:cNvSpPr/>
            <p:nvPr/>
          </p:nvSpPr>
          <p:spPr bwMode="auto">
            <a:xfrm>
              <a:off x="4838700" y="3271838"/>
              <a:ext cx="112713" cy="6350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1" y="8"/>
                </a:cxn>
                <a:cxn ang="0">
                  <a:pos x="3" y="9"/>
                </a:cxn>
                <a:cxn ang="0">
                  <a:pos x="5" y="11"/>
                </a:cxn>
                <a:cxn ang="0">
                  <a:pos x="209" y="11"/>
                </a:cxn>
                <a:cxn ang="0">
                  <a:pos x="209" y="11"/>
                </a:cxn>
                <a:cxn ang="0">
                  <a:pos x="211" y="9"/>
                </a:cxn>
                <a:cxn ang="0">
                  <a:pos x="212" y="8"/>
                </a:cxn>
                <a:cxn ang="0">
                  <a:pos x="213" y="7"/>
                </a:cxn>
                <a:cxn ang="0">
                  <a:pos x="213" y="5"/>
                </a:cxn>
                <a:cxn ang="0">
                  <a:pos x="213" y="3"/>
                </a:cxn>
                <a:cxn ang="0">
                  <a:pos x="212" y="2"/>
                </a:cxn>
                <a:cxn ang="0">
                  <a:pos x="211" y="1"/>
                </a:cxn>
                <a:cxn ang="0">
                  <a:pos x="209" y="0"/>
                </a:cxn>
                <a:cxn ang="0">
                  <a:pos x="209" y="0"/>
                </a:cxn>
              </a:cxnLst>
              <a:rect l="0" t="0" r="r" b="b"/>
              <a:pathLst>
                <a:path w="213" h="11">
                  <a:moveTo>
                    <a:pt x="209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11"/>
                  </a:lnTo>
                  <a:lnTo>
                    <a:pt x="209" y="11"/>
                  </a:lnTo>
                  <a:lnTo>
                    <a:pt x="209" y="11"/>
                  </a:lnTo>
                  <a:lnTo>
                    <a:pt x="211" y="9"/>
                  </a:lnTo>
                  <a:lnTo>
                    <a:pt x="212" y="8"/>
                  </a:lnTo>
                  <a:lnTo>
                    <a:pt x="213" y="7"/>
                  </a:lnTo>
                  <a:lnTo>
                    <a:pt x="213" y="5"/>
                  </a:lnTo>
                  <a:lnTo>
                    <a:pt x="213" y="3"/>
                  </a:lnTo>
                  <a:lnTo>
                    <a:pt x="212" y="2"/>
                  </a:lnTo>
                  <a:lnTo>
                    <a:pt x="211" y="1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2" name="Freeform 390"/>
            <p:cNvSpPr/>
            <p:nvPr/>
          </p:nvSpPr>
          <p:spPr bwMode="auto">
            <a:xfrm>
              <a:off x="4260850" y="3252788"/>
              <a:ext cx="73025" cy="128588"/>
            </a:xfrm>
            <a:custGeom>
              <a:avLst/>
              <a:gdLst/>
              <a:ahLst/>
              <a:cxnLst>
                <a:cxn ang="0">
                  <a:pos x="127" y="2"/>
                </a:cxn>
                <a:cxn ang="0">
                  <a:pos x="127" y="2"/>
                </a:cxn>
                <a:cxn ang="0">
                  <a:pos x="93" y="60"/>
                </a:cxn>
                <a:cxn ang="0">
                  <a:pos x="61" y="118"/>
                </a:cxn>
                <a:cxn ang="0">
                  <a:pos x="30" y="177"/>
                </a:cxn>
                <a:cxn ang="0">
                  <a:pos x="15" y="207"/>
                </a:cxn>
                <a:cxn ang="0">
                  <a:pos x="0" y="237"/>
                </a:cxn>
                <a:cxn ang="0">
                  <a:pos x="0" y="237"/>
                </a:cxn>
                <a:cxn ang="0">
                  <a:pos x="0" y="239"/>
                </a:cxn>
                <a:cxn ang="0">
                  <a:pos x="0" y="241"/>
                </a:cxn>
                <a:cxn ang="0">
                  <a:pos x="2" y="243"/>
                </a:cxn>
                <a:cxn ang="0">
                  <a:pos x="4" y="244"/>
                </a:cxn>
                <a:cxn ang="0">
                  <a:pos x="7" y="244"/>
                </a:cxn>
                <a:cxn ang="0">
                  <a:pos x="8" y="243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23" y="211"/>
                </a:cxn>
                <a:cxn ang="0">
                  <a:pos x="39" y="182"/>
                </a:cxn>
                <a:cxn ang="0">
                  <a:pos x="70" y="123"/>
                </a:cxn>
                <a:cxn ang="0">
                  <a:pos x="102" y="65"/>
                </a:cxn>
                <a:cxn ang="0">
                  <a:pos x="136" y="7"/>
                </a:cxn>
                <a:cxn ang="0">
                  <a:pos x="136" y="7"/>
                </a:cxn>
                <a:cxn ang="0">
                  <a:pos x="136" y="5"/>
                </a:cxn>
                <a:cxn ang="0">
                  <a:pos x="136" y="3"/>
                </a:cxn>
                <a:cxn ang="0">
                  <a:pos x="135" y="2"/>
                </a:cxn>
                <a:cxn ang="0">
                  <a:pos x="134" y="1"/>
                </a:cxn>
                <a:cxn ang="0">
                  <a:pos x="131" y="0"/>
                </a:cxn>
                <a:cxn ang="0">
                  <a:pos x="130" y="0"/>
                </a:cxn>
                <a:cxn ang="0">
                  <a:pos x="128" y="1"/>
                </a:cxn>
                <a:cxn ang="0">
                  <a:pos x="127" y="2"/>
                </a:cxn>
                <a:cxn ang="0">
                  <a:pos x="127" y="2"/>
                </a:cxn>
              </a:cxnLst>
              <a:rect l="0" t="0" r="r" b="b"/>
              <a:pathLst>
                <a:path w="136" h="244">
                  <a:moveTo>
                    <a:pt x="127" y="2"/>
                  </a:moveTo>
                  <a:lnTo>
                    <a:pt x="127" y="2"/>
                  </a:lnTo>
                  <a:lnTo>
                    <a:pt x="93" y="60"/>
                  </a:lnTo>
                  <a:lnTo>
                    <a:pt x="61" y="118"/>
                  </a:lnTo>
                  <a:lnTo>
                    <a:pt x="30" y="177"/>
                  </a:lnTo>
                  <a:lnTo>
                    <a:pt x="15" y="207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0" y="239"/>
                  </a:lnTo>
                  <a:lnTo>
                    <a:pt x="0" y="241"/>
                  </a:lnTo>
                  <a:lnTo>
                    <a:pt x="2" y="243"/>
                  </a:lnTo>
                  <a:lnTo>
                    <a:pt x="4" y="244"/>
                  </a:lnTo>
                  <a:lnTo>
                    <a:pt x="7" y="244"/>
                  </a:lnTo>
                  <a:lnTo>
                    <a:pt x="8" y="243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23" y="211"/>
                  </a:lnTo>
                  <a:lnTo>
                    <a:pt x="39" y="182"/>
                  </a:lnTo>
                  <a:lnTo>
                    <a:pt x="70" y="123"/>
                  </a:lnTo>
                  <a:lnTo>
                    <a:pt x="102" y="65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5"/>
                  </a:lnTo>
                  <a:lnTo>
                    <a:pt x="136" y="3"/>
                  </a:lnTo>
                  <a:lnTo>
                    <a:pt x="135" y="2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8" y="1"/>
                  </a:lnTo>
                  <a:lnTo>
                    <a:pt x="127" y="2"/>
                  </a:lnTo>
                  <a:lnTo>
                    <a:pt x="12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3" name="Freeform 391"/>
            <p:cNvSpPr/>
            <p:nvPr/>
          </p:nvSpPr>
          <p:spPr bwMode="auto">
            <a:xfrm>
              <a:off x="4311650" y="3292475"/>
              <a:ext cx="50800" cy="82550"/>
            </a:xfrm>
            <a:custGeom>
              <a:avLst/>
              <a:gdLst/>
              <a:ahLst/>
              <a:cxnLst>
                <a:cxn ang="0">
                  <a:pos x="90" y="3"/>
                </a:cxn>
                <a:cxn ang="0">
                  <a:pos x="90" y="3"/>
                </a:cxn>
                <a:cxn ang="0">
                  <a:pos x="45" y="75"/>
                </a:cxn>
                <a:cxn ang="0">
                  <a:pos x="23" y="111"/>
                </a:cxn>
                <a:cxn ang="0">
                  <a:pos x="1" y="148"/>
                </a:cxn>
                <a:cxn ang="0">
                  <a:pos x="1" y="148"/>
                </a:cxn>
                <a:cxn ang="0">
                  <a:pos x="0" y="150"/>
                </a:cxn>
                <a:cxn ang="0">
                  <a:pos x="1" y="151"/>
                </a:cxn>
                <a:cxn ang="0">
                  <a:pos x="2" y="153"/>
                </a:cxn>
                <a:cxn ang="0">
                  <a:pos x="3" y="154"/>
                </a:cxn>
                <a:cxn ang="0">
                  <a:pos x="4" y="154"/>
                </a:cxn>
                <a:cxn ang="0">
                  <a:pos x="6" y="154"/>
                </a:cxn>
                <a:cxn ang="0">
                  <a:pos x="9" y="154"/>
                </a:cxn>
                <a:cxn ang="0">
                  <a:pos x="10" y="152"/>
                </a:cxn>
                <a:cxn ang="0">
                  <a:pos x="10" y="152"/>
                </a:cxn>
                <a:cxn ang="0">
                  <a:pos x="31" y="116"/>
                </a:cxn>
                <a:cxn ang="0">
                  <a:pos x="53" y="80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8" y="6"/>
                </a:cxn>
                <a:cxn ang="0">
                  <a:pos x="98" y="4"/>
                </a:cxn>
                <a:cxn ang="0">
                  <a:pos x="97" y="3"/>
                </a:cxn>
                <a:cxn ang="0">
                  <a:pos x="96" y="0"/>
                </a:cxn>
                <a:cxn ang="0">
                  <a:pos x="94" y="0"/>
                </a:cxn>
                <a:cxn ang="0">
                  <a:pos x="93" y="0"/>
                </a:cxn>
                <a:cxn ang="0">
                  <a:pos x="91" y="0"/>
                </a:cxn>
                <a:cxn ang="0">
                  <a:pos x="90" y="3"/>
                </a:cxn>
                <a:cxn ang="0">
                  <a:pos x="90" y="3"/>
                </a:cxn>
              </a:cxnLst>
              <a:rect l="0" t="0" r="r" b="b"/>
              <a:pathLst>
                <a:path w="98" h="154">
                  <a:moveTo>
                    <a:pt x="90" y="3"/>
                  </a:moveTo>
                  <a:lnTo>
                    <a:pt x="90" y="3"/>
                  </a:lnTo>
                  <a:lnTo>
                    <a:pt x="45" y="75"/>
                  </a:lnTo>
                  <a:lnTo>
                    <a:pt x="23" y="111"/>
                  </a:lnTo>
                  <a:lnTo>
                    <a:pt x="1" y="148"/>
                  </a:lnTo>
                  <a:lnTo>
                    <a:pt x="1" y="148"/>
                  </a:lnTo>
                  <a:lnTo>
                    <a:pt x="0" y="150"/>
                  </a:lnTo>
                  <a:lnTo>
                    <a:pt x="1" y="151"/>
                  </a:lnTo>
                  <a:lnTo>
                    <a:pt x="2" y="153"/>
                  </a:lnTo>
                  <a:lnTo>
                    <a:pt x="3" y="154"/>
                  </a:lnTo>
                  <a:lnTo>
                    <a:pt x="4" y="154"/>
                  </a:lnTo>
                  <a:lnTo>
                    <a:pt x="6" y="154"/>
                  </a:lnTo>
                  <a:lnTo>
                    <a:pt x="9" y="154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31" y="116"/>
                  </a:lnTo>
                  <a:lnTo>
                    <a:pt x="53" y="80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6"/>
                  </a:lnTo>
                  <a:lnTo>
                    <a:pt x="98" y="4"/>
                  </a:lnTo>
                  <a:lnTo>
                    <a:pt x="97" y="3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93" y="0"/>
                  </a:lnTo>
                  <a:lnTo>
                    <a:pt x="91" y="0"/>
                  </a:lnTo>
                  <a:lnTo>
                    <a:pt x="90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4" name="Freeform 392"/>
            <p:cNvSpPr/>
            <p:nvPr/>
          </p:nvSpPr>
          <p:spPr bwMode="auto">
            <a:xfrm>
              <a:off x="4529138" y="3536950"/>
              <a:ext cx="41275" cy="85725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71" y="3"/>
                </a:cxn>
                <a:cxn ang="0">
                  <a:pos x="52" y="40"/>
                </a:cxn>
                <a:cxn ang="0">
                  <a:pos x="33" y="79"/>
                </a:cxn>
                <a:cxn ang="0">
                  <a:pos x="17" y="11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0" y="158"/>
                </a:cxn>
                <a:cxn ang="0">
                  <a:pos x="1" y="159"/>
                </a:cxn>
                <a:cxn ang="0">
                  <a:pos x="2" y="160"/>
                </a:cxn>
                <a:cxn ang="0">
                  <a:pos x="3" y="161"/>
                </a:cxn>
                <a:cxn ang="0">
                  <a:pos x="8" y="161"/>
                </a:cxn>
                <a:cxn ang="0">
                  <a:pos x="9" y="160"/>
                </a:cxn>
                <a:cxn ang="0">
                  <a:pos x="10" y="158"/>
                </a:cxn>
                <a:cxn ang="0">
                  <a:pos x="10" y="158"/>
                </a:cxn>
                <a:cxn ang="0">
                  <a:pos x="25" y="120"/>
                </a:cxn>
                <a:cxn ang="0">
                  <a:pos x="43" y="82"/>
                </a:cxn>
                <a:cxn ang="0">
                  <a:pos x="60" y="45"/>
                </a:cxn>
                <a:cxn ang="0">
                  <a:pos x="79" y="7"/>
                </a:cxn>
                <a:cxn ang="0">
                  <a:pos x="79" y="7"/>
                </a:cxn>
                <a:cxn ang="0">
                  <a:pos x="80" y="5"/>
                </a:cxn>
                <a:cxn ang="0">
                  <a:pos x="79" y="4"/>
                </a:cxn>
                <a:cxn ang="0">
                  <a:pos x="78" y="2"/>
                </a:cxn>
                <a:cxn ang="0">
                  <a:pos x="77" y="1"/>
                </a:cxn>
                <a:cxn ang="0">
                  <a:pos x="76" y="0"/>
                </a:cxn>
                <a:cxn ang="0">
                  <a:pos x="74" y="0"/>
                </a:cxn>
                <a:cxn ang="0">
                  <a:pos x="72" y="1"/>
                </a:cxn>
                <a:cxn ang="0">
                  <a:pos x="71" y="3"/>
                </a:cxn>
                <a:cxn ang="0">
                  <a:pos x="71" y="3"/>
                </a:cxn>
              </a:cxnLst>
              <a:rect l="0" t="0" r="r" b="b"/>
              <a:pathLst>
                <a:path w="80" h="161">
                  <a:moveTo>
                    <a:pt x="71" y="3"/>
                  </a:moveTo>
                  <a:lnTo>
                    <a:pt x="71" y="3"/>
                  </a:lnTo>
                  <a:lnTo>
                    <a:pt x="52" y="40"/>
                  </a:lnTo>
                  <a:lnTo>
                    <a:pt x="33" y="79"/>
                  </a:lnTo>
                  <a:lnTo>
                    <a:pt x="17" y="11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1" y="159"/>
                  </a:lnTo>
                  <a:lnTo>
                    <a:pt x="2" y="160"/>
                  </a:lnTo>
                  <a:lnTo>
                    <a:pt x="3" y="161"/>
                  </a:lnTo>
                  <a:lnTo>
                    <a:pt x="8" y="161"/>
                  </a:lnTo>
                  <a:lnTo>
                    <a:pt x="9" y="160"/>
                  </a:lnTo>
                  <a:lnTo>
                    <a:pt x="10" y="158"/>
                  </a:lnTo>
                  <a:lnTo>
                    <a:pt x="10" y="158"/>
                  </a:lnTo>
                  <a:lnTo>
                    <a:pt x="25" y="120"/>
                  </a:lnTo>
                  <a:lnTo>
                    <a:pt x="43" y="82"/>
                  </a:lnTo>
                  <a:lnTo>
                    <a:pt x="60" y="45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80" y="5"/>
                  </a:lnTo>
                  <a:lnTo>
                    <a:pt x="79" y="4"/>
                  </a:lnTo>
                  <a:lnTo>
                    <a:pt x="78" y="2"/>
                  </a:lnTo>
                  <a:lnTo>
                    <a:pt x="77" y="1"/>
                  </a:lnTo>
                  <a:lnTo>
                    <a:pt x="76" y="0"/>
                  </a:lnTo>
                  <a:lnTo>
                    <a:pt x="74" y="0"/>
                  </a:lnTo>
                  <a:lnTo>
                    <a:pt x="72" y="1"/>
                  </a:lnTo>
                  <a:lnTo>
                    <a:pt x="71" y="3"/>
                  </a:lnTo>
                  <a:lnTo>
                    <a:pt x="7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5" name="Freeform 393"/>
            <p:cNvSpPr/>
            <p:nvPr/>
          </p:nvSpPr>
          <p:spPr bwMode="auto">
            <a:xfrm>
              <a:off x="4592638" y="3511550"/>
              <a:ext cx="31750" cy="57150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51" y="4"/>
                </a:cxn>
                <a:cxn ang="0">
                  <a:pos x="50" y="10"/>
                </a:cxn>
                <a:cxn ang="0">
                  <a:pos x="49" y="17"/>
                </a:cxn>
                <a:cxn ang="0">
                  <a:pos x="43" y="30"/>
                </a:cxn>
                <a:cxn ang="0">
                  <a:pos x="29" y="53"/>
                </a:cxn>
                <a:cxn ang="0">
                  <a:pos x="29" y="53"/>
                </a:cxn>
                <a:cxn ang="0">
                  <a:pos x="16" y="78"/>
                </a:cxn>
                <a:cxn ang="0">
                  <a:pos x="1" y="103"/>
                </a:cxn>
                <a:cxn ang="0">
                  <a:pos x="1" y="103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1" y="108"/>
                </a:cxn>
                <a:cxn ang="0">
                  <a:pos x="3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8" y="109"/>
                </a:cxn>
                <a:cxn ang="0">
                  <a:pos x="10" y="107"/>
                </a:cxn>
                <a:cxn ang="0">
                  <a:pos x="10" y="107"/>
                </a:cxn>
                <a:cxn ang="0">
                  <a:pos x="18" y="94"/>
                </a:cxn>
                <a:cxn ang="0">
                  <a:pos x="26" y="80"/>
                </a:cxn>
                <a:cxn ang="0">
                  <a:pos x="41" y="51"/>
                </a:cxn>
                <a:cxn ang="0">
                  <a:pos x="41" y="51"/>
                </a:cxn>
                <a:cxn ang="0">
                  <a:pos x="53" y="29"/>
                </a:cxn>
                <a:cxn ang="0">
                  <a:pos x="58" y="17"/>
                </a:cxn>
                <a:cxn ang="0">
                  <a:pos x="60" y="11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0" y="2"/>
                </a:cxn>
                <a:cxn ang="0">
                  <a:pos x="60" y="1"/>
                </a:cxn>
                <a:cxn ang="0">
                  <a:pos x="58" y="0"/>
                </a:cxn>
                <a:cxn ang="0">
                  <a:pos x="56" y="0"/>
                </a:cxn>
                <a:cxn ang="0">
                  <a:pos x="53" y="1"/>
                </a:cxn>
                <a:cxn ang="0">
                  <a:pos x="52" y="2"/>
                </a:cxn>
                <a:cxn ang="0">
                  <a:pos x="51" y="4"/>
                </a:cxn>
                <a:cxn ang="0">
                  <a:pos x="51" y="4"/>
                </a:cxn>
              </a:cxnLst>
              <a:rect l="0" t="0" r="r" b="b"/>
              <a:pathLst>
                <a:path w="61" h="109">
                  <a:moveTo>
                    <a:pt x="51" y="4"/>
                  </a:moveTo>
                  <a:lnTo>
                    <a:pt x="51" y="4"/>
                  </a:lnTo>
                  <a:lnTo>
                    <a:pt x="50" y="10"/>
                  </a:lnTo>
                  <a:lnTo>
                    <a:pt x="49" y="17"/>
                  </a:lnTo>
                  <a:lnTo>
                    <a:pt x="43" y="30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16" y="78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1" y="108"/>
                  </a:lnTo>
                  <a:lnTo>
                    <a:pt x="3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8" y="109"/>
                  </a:lnTo>
                  <a:lnTo>
                    <a:pt x="10" y="107"/>
                  </a:lnTo>
                  <a:lnTo>
                    <a:pt x="10" y="107"/>
                  </a:lnTo>
                  <a:lnTo>
                    <a:pt x="18" y="94"/>
                  </a:lnTo>
                  <a:lnTo>
                    <a:pt x="26" y="80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53" y="29"/>
                  </a:lnTo>
                  <a:lnTo>
                    <a:pt x="58" y="17"/>
                  </a:lnTo>
                  <a:lnTo>
                    <a:pt x="60" y="11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0" y="2"/>
                  </a:lnTo>
                  <a:lnTo>
                    <a:pt x="60" y="1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2" y="2"/>
                  </a:lnTo>
                  <a:lnTo>
                    <a:pt x="51" y="4"/>
                  </a:lnTo>
                  <a:lnTo>
                    <a:pt x="5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6" name="Freeform 394"/>
            <p:cNvSpPr/>
            <p:nvPr/>
          </p:nvSpPr>
          <p:spPr bwMode="auto">
            <a:xfrm>
              <a:off x="4638675" y="3521075"/>
              <a:ext cx="22225" cy="5080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31" y="17"/>
                </a:cxn>
                <a:cxn ang="0">
                  <a:pos x="28" y="28"/>
                </a:cxn>
                <a:cxn ang="0">
                  <a:pos x="25" y="38"/>
                </a:cxn>
                <a:cxn ang="0">
                  <a:pos x="20" y="50"/>
                </a:cxn>
                <a:cxn ang="0">
                  <a:pos x="10" y="70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7" y="97"/>
                </a:cxn>
                <a:cxn ang="0">
                  <a:pos x="8" y="96"/>
                </a:cxn>
                <a:cxn ang="0">
                  <a:pos x="9" y="94"/>
                </a:cxn>
                <a:cxn ang="0">
                  <a:pos x="9" y="94"/>
                </a:cxn>
                <a:cxn ang="0">
                  <a:pos x="20" y="72"/>
                </a:cxn>
                <a:cxn ang="0">
                  <a:pos x="30" y="51"/>
                </a:cxn>
                <a:cxn ang="0">
                  <a:pos x="34" y="39"/>
                </a:cxn>
                <a:cxn ang="0">
                  <a:pos x="37" y="28"/>
                </a:cxn>
                <a:cxn ang="0">
                  <a:pos x="40" y="17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7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97">
                  <a:moveTo>
                    <a:pt x="32" y="4"/>
                  </a:moveTo>
                  <a:lnTo>
                    <a:pt x="32" y="4"/>
                  </a:lnTo>
                  <a:lnTo>
                    <a:pt x="31" y="17"/>
                  </a:lnTo>
                  <a:lnTo>
                    <a:pt x="28" y="28"/>
                  </a:lnTo>
                  <a:lnTo>
                    <a:pt x="25" y="38"/>
                  </a:lnTo>
                  <a:lnTo>
                    <a:pt x="20" y="50"/>
                  </a:lnTo>
                  <a:lnTo>
                    <a:pt x="10" y="7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7" y="97"/>
                  </a:lnTo>
                  <a:lnTo>
                    <a:pt x="8" y="96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20" y="72"/>
                  </a:lnTo>
                  <a:lnTo>
                    <a:pt x="30" y="51"/>
                  </a:lnTo>
                  <a:lnTo>
                    <a:pt x="34" y="39"/>
                  </a:lnTo>
                  <a:lnTo>
                    <a:pt x="37" y="28"/>
                  </a:lnTo>
                  <a:lnTo>
                    <a:pt x="40" y="17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7" name="Freeform 395"/>
            <p:cNvSpPr/>
            <p:nvPr/>
          </p:nvSpPr>
          <p:spPr bwMode="auto">
            <a:xfrm>
              <a:off x="4719638" y="3544888"/>
              <a:ext cx="55563" cy="80963"/>
            </a:xfrm>
            <a:custGeom>
              <a:avLst/>
              <a:gdLst/>
              <a:ahLst/>
              <a:cxnLst>
                <a:cxn ang="0">
                  <a:pos x="96" y="1"/>
                </a:cxn>
                <a:cxn ang="0">
                  <a:pos x="96" y="1"/>
                </a:cxn>
                <a:cxn ang="0">
                  <a:pos x="81" y="16"/>
                </a:cxn>
                <a:cxn ang="0">
                  <a:pos x="68" y="32"/>
                </a:cxn>
                <a:cxn ang="0">
                  <a:pos x="42" y="65"/>
                </a:cxn>
                <a:cxn ang="0">
                  <a:pos x="42" y="65"/>
                </a:cxn>
                <a:cxn ang="0">
                  <a:pos x="35" y="74"/>
                </a:cxn>
                <a:cxn ang="0">
                  <a:pos x="30" y="84"/>
                </a:cxn>
                <a:cxn ang="0">
                  <a:pos x="20" y="105"/>
                </a:cxn>
                <a:cxn ang="0">
                  <a:pos x="10" y="126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0" y="149"/>
                </a:cxn>
                <a:cxn ang="0">
                  <a:pos x="1" y="150"/>
                </a:cxn>
                <a:cxn ang="0">
                  <a:pos x="1" y="152"/>
                </a:cxn>
                <a:cxn ang="0">
                  <a:pos x="3" y="154"/>
                </a:cxn>
                <a:cxn ang="0">
                  <a:pos x="4" y="155"/>
                </a:cxn>
                <a:cxn ang="0">
                  <a:pos x="6" y="155"/>
                </a:cxn>
                <a:cxn ang="0">
                  <a:pos x="7" y="154"/>
                </a:cxn>
                <a:cxn ang="0">
                  <a:pos x="9" y="151"/>
                </a:cxn>
                <a:cxn ang="0">
                  <a:pos x="9" y="151"/>
                </a:cxn>
                <a:cxn ang="0">
                  <a:pos x="17" y="133"/>
                </a:cxn>
                <a:cxn ang="0">
                  <a:pos x="26" y="113"/>
                </a:cxn>
                <a:cxn ang="0">
                  <a:pos x="34" y="94"/>
                </a:cxn>
                <a:cxn ang="0">
                  <a:pos x="39" y="84"/>
                </a:cxn>
                <a:cxn ang="0">
                  <a:pos x="45" y="76"/>
                </a:cxn>
                <a:cxn ang="0">
                  <a:pos x="45" y="76"/>
                </a:cxn>
                <a:cxn ang="0">
                  <a:pos x="59" y="58"/>
                </a:cxn>
                <a:cxn ang="0">
                  <a:pos x="73" y="41"/>
                </a:cxn>
                <a:cxn ang="0">
                  <a:pos x="88" y="23"/>
                </a:cxn>
                <a:cxn ang="0">
                  <a:pos x="103" y="7"/>
                </a:cxn>
                <a:cxn ang="0">
                  <a:pos x="103" y="7"/>
                </a:cxn>
                <a:cxn ang="0">
                  <a:pos x="104" y="6"/>
                </a:cxn>
                <a:cxn ang="0">
                  <a:pos x="104" y="4"/>
                </a:cxn>
                <a:cxn ang="0">
                  <a:pos x="104" y="2"/>
                </a:cxn>
                <a:cxn ang="0">
                  <a:pos x="103" y="1"/>
                </a:cxn>
                <a:cxn ang="0">
                  <a:pos x="101" y="0"/>
                </a:cxn>
                <a:cxn ang="0">
                  <a:pos x="100" y="0"/>
                </a:cxn>
                <a:cxn ang="0">
                  <a:pos x="98" y="0"/>
                </a:cxn>
                <a:cxn ang="0">
                  <a:pos x="96" y="1"/>
                </a:cxn>
                <a:cxn ang="0">
                  <a:pos x="96" y="1"/>
                </a:cxn>
              </a:cxnLst>
              <a:rect l="0" t="0" r="r" b="b"/>
              <a:pathLst>
                <a:path w="104" h="155">
                  <a:moveTo>
                    <a:pt x="96" y="1"/>
                  </a:moveTo>
                  <a:lnTo>
                    <a:pt x="96" y="1"/>
                  </a:lnTo>
                  <a:lnTo>
                    <a:pt x="81" y="16"/>
                  </a:lnTo>
                  <a:lnTo>
                    <a:pt x="68" y="32"/>
                  </a:lnTo>
                  <a:lnTo>
                    <a:pt x="42" y="65"/>
                  </a:lnTo>
                  <a:lnTo>
                    <a:pt x="42" y="65"/>
                  </a:lnTo>
                  <a:lnTo>
                    <a:pt x="35" y="74"/>
                  </a:lnTo>
                  <a:lnTo>
                    <a:pt x="30" y="84"/>
                  </a:lnTo>
                  <a:lnTo>
                    <a:pt x="20" y="105"/>
                  </a:lnTo>
                  <a:lnTo>
                    <a:pt x="10" y="126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0" y="149"/>
                  </a:lnTo>
                  <a:lnTo>
                    <a:pt x="1" y="150"/>
                  </a:lnTo>
                  <a:lnTo>
                    <a:pt x="1" y="152"/>
                  </a:lnTo>
                  <a:lnTo>
                    <a:pt x="3" y="154"/>
                  </a:lnTo>
                  <a:lnTo>
                    <a:pt x="4" y="155"/>
                  </a:lnTo>
                  <a:lnTo>
                    <a:pt x="6" y="155"/>
                  </a:lnTo>
                  <a:lnTo>
                    <a:pt x="7" y="154"/>
                  </a:lnTo>
                  <a:lnTo>
                    <a:pt x="9" y="151"/>
                  </a:lnTo>
                  <a:lnTo>
                    <a:pt x="9" y="151"/>
                  </a:lnTo>
                  <a:lnTo>
                    <a:pt x="17" y="133"/>
                  </a:lnTo>
                  <a:lnTo>
                    <a:pt x="26" y="113"/>
                  </a:lnTo>
                  <a:lnTo>
                    <a:pt x="34" y="94"/>
                  </a:lnTo>
                  <a:lnTo>
                    <a:pt x="39" y="84"/>
                  </a:lnTo>
                  <a:lnTo>
                    <a:pt x="45" y="76"/>
                  </a:lnTo>
                  <a:lnTo>
                    <a:pt x="45" y="76"/>
                  </a:lnTo>
                  <a:lnTo>
                    <a:pt x="59" y="58"/>
                  </a:lnTo>
                  <a:lnTo>
                    <a:pt x="73" y="41"/>
                  </a:lnTo>
                  <a:lnTo>
                    <a:pt x="88" y="23"/>
                  </a:lnTo>
                  <a:lnTo>
                    <a:pt x="103" y="7"/>
                  </a:lnTo>
                  <a:lnTo>
                    <a:pt x="103" y="7"/>
                  </a:lnTo>
                  <a:lnTo>
                    <a:pt x="104" y="6"/>
                  </a:lnTo>
                  <a:lnTo>
                    <a:pt x="104" y="4"/>
                  </a:lnTo>
                  <a:lnTo>
                    <a:pt x="104" y="2"/>
                  </a:lnTo>
                  <a:lnTo>
                    <a:pt x="103" y="1"/>
                  </a:lnTo>
                  <a:lnTo>
                    <a:pt x="101" y="0"/>
                  </a:lnTo>
                  <a:lnTo>
                    <a:pt x="100" y="0"/>
                  </a:lnTo>
                  <a:lnTo>
                    <a:pt x="98" y="0"/>
                  </a:lnTo>
                  <a:lnTo>
                    <a:pt x="96" y="1"/>
                  </a:lnTo>
                  <a:lnTo>
                    <a:pt x="9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8" name="Freeform 396"/>
            <p:cNvSpPr/>
            <p:nvPr/>
          </p:nvSpPr>
          <p:spPr bwMode="auto">
            <a:xfrm>
              <a:off x="4219575" y="3103563"/>
              <a:ext cx="604838" cy="708025"/>
            </a:xfrm>
            <a:custGeom>
              <a:avLst/>
              <a:gdLst/>
              <a:ahLst/>
              <a:cxnLst>
                <a:cxn ang="0">
                  <a:pos x="691" y="1338"/>
                </a:cxn>
                <a:cxn ang="0">
                  <a:pos x="661" y="1332"/>
                </a:cxn>
                <a:cxn ang="0">
                  <a:pos x="581" y="1332"/>
                </a:cxn>
                <a:cxn ang="0">
                  <a:pos x="509" y="1331"/>
                </a:cxn>
                <a:cxn ang="0">
                  <a:pos x="487" y="1329"/>
                </a:cxn>
                <a:cxn ang="0">
                  <a:pos x="346" y="1332"/>
                </a:cxn>
                <a:cxn ang="0">
                  <a:pos x="227" y="1324"/>
                </a:cxn>
                <a:cxn ang="0">
                  <a:pos x="107" y="1276"/>
                </a:cxn>
                <a:cxn ang="0">
                  <a:pos x="26" y="1174"/>
                </a:cxn>
                <a:cxn ang="0">
                  <a:pos x="14" y="1125"/>
                </a:cxn>
                <a:cxn ang="0">
                  <a:pos x="14" y="1040"/>
                </a:cxn>
                <a:cxn ang="0">
                  <a:pos x="11" y="848"/>
                </a:cxn>
                <a:cxn ang="0">
                  <a:pos x="5" y="639"/>
                </a:cxn>
                <a:cxn ang="0">
                  <a:pos x="0" y="262"/>
                </a:cxn>
                <a:cxn ang="0">
                  <a:pos x="4" y="169"/>
                </a:cxn>
                <a:cxn ang="0">
                  <a:pos x="43" y="68"/>
                </a:cxn>
                <a:cxn ang="0">
                  <a:pos x="174" y="11"/>
                </a:cxn>
                <a:cxn ang="0">
                  <a:pos x="398" y="2"/>
                </a:cxn>
                <a:cxn ang="0">
                  <a:pos x="580" y="8"/>
                </a:cxn>
                <a:cxn ang="0">
                  <a:pos x="893" y="18"/>
                </a:cxn>
                <a:cxn ang="0">
                  <a:pos x="1050" y="43"/>
                </a:cxn>
                <a:cxn ang="0">
                  <a:pos x="1101" y="104"/>
                </a:cxn>
                <a:cxn ang="0">
                  <a:pos x="1104" y="157"/>
                </a:cxn>
                <a:cxn ang="0">
                  <a:pos x="1081" y="159"/>
                </a:cxn>
                <a:cxn ang="0">
                  <a:pos x="1069" y="123"/>
                </a:cxn>
                <a:cxn ang="0">
                  <a:pos x="1017" y="66"/>
                </a:cxn>
                <a:cxn ang="0">
                  <a:pos x="935" y="54"/>
                </a:cxn>
                <a:cxn ang="0">
                  <a:pos x="613" y="49"/>
                </a:cxn>
                <a:cxn ang="0">
                  <a:pos x="445" y="38"/>
                </a:cxn>
                <a:cxn ang="0">
                  <a:pos x="247" y="35"/>
                </a:cxn>
                <a:cxn ang="0">
                  <a:pos x="128" y="61"/>
                </a:cxn>
                <a:cxn ang="0">
                  <a:pos x="59" y="111"/>
                </a:cxn>
                <a:cxn ang="0">
                  <a:pos x="41" y="193"/>
                </a:cxn>
                <a:cxn ang="0">
                  <a:pos x="35" y="262"/>
                </a:cxn>
                <a:cxn ang="0">
                  <a:pos x="39" y="299"/>
                </a:cxn>
                <a:cxn ang="0">
                  <a:pos x="45" y="732"/>
                </a:cxn>
                <a:cxn ang="0">
                  <a:pos x="50" y="996"/>
                </a:cxn>
                <a:cxn ang="0">
                  <a:pos x="49" y="1106"/>
                </a:cxn>
                <a:cxn ang="0">
                  <a:pos x="52" y="1136"/>
                </a:cxn>
                <a:cxn ang="0">
                  <a:pos x="85" y="1207"/>
                </a:cxn>
                <a:cxn ang="0">
                  <a:pos x="189" y="1281"/>
                </a:cxn>
                <a:cxn ang="0">
                  <a:pos x="259" y="1287"/>
                </a:cxn>
                <a:cxn ang="0">
                  <a:pos x="384" y="1298"/>
                </a:cxn>
                <a:cxn ang="0">
                  <a:pos x="466" y="1292"/>
                </a:cxn>
                <a:cxn ang="0">
                  <a:pos x="602" y="1297"/>
                </a:cxn>
                <a:cxn ang="0">
                  <a:pos x="682" y="1297"/>
                </a:cxn>
                <a:cxn ang="0">
                  <a:pos x="713" y="1294"/>
                </a:cxn>
                <a:cxn ang="0">
                  <a:pos x="781" y="1271"/>
                </a:cxn>
                <a:cxn ang="0">
                  <a:pos x="969" y="1143"/>
                </a:cxn>
                <a:cxn ang="0">
                  <a:pos x="1093" y="1056"/>
                </a:cxn>
                <a:cxn ang="0">
                  <a:pos x="1108" y="1031"/>
                </a:cxn>
                <a:cxn ang="0">
                  <a:pos x="1096" y="668"/>
                </a:cxn>
                <a:cxn ang="0">
                  <a:pos x="1112" y="658"/>
                </a:cxn>
                <a:cxn ang="0">
                  <a:pos x="1132" y="676"/>
                </a:cxn>
                <a:cxn ang="0">
                  <a:pos x="1135" y="1062"/>
                </a:cxn>
                <a:cxn ang="0">
                  <a:pos x="1074" y="1111"/>
                </a:cxn>
                <a:cxn ang="0">
                  <a:pos x="931" y="1212"/>
                </a:cxn>
                <a:cxn ang="0">
                  <a:pos x="765" y="1319"/>
                </a:cxn>
                <a:cxn ang="0">
                  <a:pos x="719" y="1332"/>
                </a:cxn>
              </a:cxnLst>
              <a:rect l="0" t="0" r="r" b="b"/>
              <a:pathLst>
                <a:path w="1145" h="1338">
                  <a:moveTo>
                    <a:pt x="707" y="1338"/>
                  </a:moveTo>
                  <a:lnTo>
                    <a:pt x="707" y="1338"/>
                  </a:lnTo>
                  <a:lnTo>
                    <a:pt x="703" y="1338"/>
                  </a:lnTo>
                  <a:lnTo>
                    <a:pt x="700" y="1337"/>
                  </a:lnTo>
                  <a:lnTo>
                    <a:pt x="698" y="1336"/>
                  </a:lnTo>
                  <a:lnTo>
                    <a:pt x="696" y="1337"/>
                  </a:lnTo>
                  <a:lnTo>
                    <a:pt x="696" y="1337"/>
                  </a:lnTo>
                  <a:lnTo>
                    <a:pt x="691" y="1338"/>
                  </a:lnTo>
                  <a:lnTo>
                    <a:pt x="691" y="1338"/>
                  </a:lnTo>
                  <a:lnTo>
                    <a:pt x="685" y="1337"/>
                  </a:lnTo>
                  <a:lnTo>
                    <a:pt x="678" y="1333"/>
                  </a:lnTo>
                  <a:lnTo>
                    <a:pt x="678" y="1333"/>
                  </a:lnTo>
                  <a:lnTo>
                    <a:pt x="675" y="1332"/>
                  </a:lnTo>
                  <a:lnTo>
                    <a:pt x="671" y="1332"/>
                  </a:lnTo>
                  <a:lnTo>
                    <a:pt x="671" y="1332"/>
                  </a:lnTo>
                  <a:lnTo>
                    <a:pt x="661" y="1332"/>
                  </a:lnTo>
                  <a:lnTo>
                    <a:pt x="648" y="1333"/>
                  </a:lnTo>
                  <a:lnTo>
                    <a:pt x="648" y="1333"/>
                  </a:lnTo>
                  <a:lnTo>
                    <a:pt x="638" y="1334"/>
                  </a:lnTo>
                  <a:lnTo>
                    <a:pt x="638" y="1334"/>
                  </a:lnTo>
                  <a:lnTo>
                    <a:pt x="615" y="1334"/>
                  </a:lnTo>
                  <a:lnTo>
                    <a:pt x="615" y="1334"/>
                  </a:lnTo>
                  <a:lnTo>
                    <a:pt x="600" y="1334"/>
                  </a:lnTo>
                  <a:lnTo>
                    <a:pt x="581" y="1332"/>
                  </a:lnTo>
                  <a:lnTo>
                    <a:pt x="581" y="1332"/>
                  </a:lnTo>
                  <a:lnTo>
                    <a:pt x="569" y="1331"/>
                  </a:lnTo>
                  <a:lnTo>
                    <a:pt x="554" y="1329"/>
                  </a:lnTo>
                  <a:lnTo>
                    <a:pt x="554" y="1329"/>
                  </a:lnTo>
                  <a:lnTo>
                    <a:pt x="534" y="1331"/>
                  </a:lnTo>
                  <a:lnTo>
                    <a:pt x="534" y="1331"/>
                  </a:lnTo>
                  <a:lnTo>
                    <a:pt x="513" y="1331"/>
                  </a:lnTo>
                  <a:lnTo>
                    <a:pt x="509" y="1331"/>
                  </a:lnTo>
                  <a:lnTo>
                    <a:pt x="509" y="1331"/>
                  </a:lnTo>
                  <a:lnTo>
                    <a:pt x="503" y="1329"/>
                  </a:lnTo>
                  <a:lnTo>
                    <a:pt x="496" y="1328"/>
                  </a:lnTo>
                  <a:lnTo>
                    <a:pt x="495" y="1327"/>
                  </a:lnTo>
                  <a:lnTo>
                    <a:pt x="492" y="1328"/>
                  </a:lnTo>
                  <a:lnTo>
                    <a:pt x="492" y="1328"/>
                  </a:lnTo>
                  <a:lnTo>
                    <a:pt x="487" y="1329"/>
                  </a:lnTo>
                  <a:lnTo>
                    <a:pt x="487" y="1329"/>
                  </a:lnTo>
                  <a:lnTo>
                    <a:pt x="461" y="1329"/>
                  </a:lnTo>
                  <a:lnTo>
                    <a:pt x="436" y="1332"/>
                  </a:lnTo>
                  <a:lnTo>
                    <a:pt x="436" y="1332"/>
                  </a:lnTo>
                  <a:lnTo>
                    <a:pt x="410" y="1333"/>
                  </a:lnTo>
                  <a:lnTo>
                    <a:pt x="384" y="1334"/>
                  </a:lnTo>
                  <a:lnTo>
                    <a:pt x="384" y="1334"/>
                  </a:lnTo>
                  <a:lnTo>
                    <a:pt x="364" y="1333"/>
                  </a:lnTo>
                  <a:lnTo>
                    <a:pt x="346" y="1332"/>
                  </a:lnTo>
                  <a:lnTo>
                    <a:pt x="346" y="1332"/>
                  </a:lnTo>
                  <a:lnTo>
                    <a:pt x="327" y="1329"/>
                  </a:lnTo>
                  <a:lnTo>
                    <a:pt x="308" y="1329"/>
                  </a:lnTo>
                  <a:lnTo>
                    <a:pt x="308" y="1329"/>
                  </a:lnTo>
                  <a:lnTo>
                    <a:pt x="274" y="1327"/>
                  </a:lnTo>
                  <a:lnTo>
                    <a:pt x="240" y="1325"/>
                  </a:lnTo>
                  <a:lnTo>
                    <a:pt x="227" y="1324"/>
                  </a:lnTo>
                  <a:lnTo>
                    <a:pt x="227" y="1324"/>
                  </a:lnTo>
                  <a:lnTo>
                    <a:pt x="208" y="1322"/>
                  </a:lnTo>
                  <a:lnTo>
                    <a:pt x="191" y="1318"/>
                  </a:lnTo>
                  <a:lnTo>
                    <a:pt x="174" y="1313"/>
                  </a:lnTo>
                  <a:lnTo>
                    <a:pt x="159" y="1307"/>
                  </a:lnTo>
                  <a:lnTo>
                    <a:pt x="159" y="1307"/>
                  </a:lnTo>
                  <a:lnTo>
                    <a:pt x="140" y="1297"/>
                  </a:lnTo>
                  <a:lnTo>
                    <a:pt x="124" y="1287"/>
                  </a:lnTo>
                  <a:lnTo>
                    <a:pt x="107" y="1276"/>
                  </a:lnTo>
                  <a:lnTo>
                    <a:pt x="93" y="1263"/>
                  </a:lnTo>
                  <a:lnTo>
                    <a:pt x="78" y="1249"/>
                  </a:lnTo>
                  <a:lnTo>
                    <a:pt x="65" y="1234"/>
                  </a:lnTo>
                  <a:lnTo>
                    <a:pt x="52" y="1219"/>
                  </a:lnTo>
                  <a:lnTo>
                    <a:pt x="40" y="1201"/>
                  </a:lnTo>
                  <a:lnTo>
                    <a:pt x="40" y="1201"/>
                  </a:lnTo>
                  <a:lnTo>
                    <a:pt x="30" y="1183"/>
                  </a:lnTo>
                  <a:lnTo>
                    <a:pt x="26" y="1174"/>
                  </a:lnTo>
                  <a:lnTo>
                    <a:pt x="22" y="1164"/>
                  </a:lnTo>
                  <a:lnTo>
                    <a:pt x="19" y="1155"/>
                  </a:lnTo>
                  <a:lnTo>
                    <a:pt x="17" y="1146"/>
                  </a:lnTo>
                  <a:lnTo>
                    <a:pt x="15" y="1136"/>
                  </a:lnTo>
                  <a:lnTo>
                    <a:pt x="14" y="1126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3" y="1118"/>
                  </a:lnTo>
                  <a:lnTo>
                    <a:pt x="12" y="1111"/>
                  </a:lnTo>
                  <a:lnTo>
                    <a:pt x="11" y="1096"/>
                  </a:lnTo>
                  <a:lnTo>
                    <a:pt x="12" y="1081"/>
                  </a:lnTo>
                  <a:lnTo>
                    <a:pt x="13" y="1065"/>
                  </a:lnTo>
                  <a:lnTo>
                    <a:pt x="13" y="1065"/>
                  </a:lnTo>
                  <a:lnTo>
                    <a:pt x="14" y="1040"/>
                  </a:lnTo>
                  <a:lnTo>
                    <a:pt x="14" y="1040"/>
                  </a:lnTo>
                  <a:lnTo>
                    <a:pt x="14" y="997"/>
                  </a:lnTo>
                  <a:lnTo>
                    <a:pt x="14" y="997"/>
                  </a:lnTo>
                  <a:lnTo>
                    <a:pt x="14" y="945"/>
                  </a:lnTo>
                  <a:lnTo>
                    <a:pt x="14" y="895"/>
                  </a:lnTo>
                  <a:lnTo>
                    <a:pt x="14" y="895"/>
                  </a:lnTo>
                  <a:lnTo>
                    <a:pt x="13" y="871"/>
                  </a:lnTo>
                  <a:lnTo>
                    <a:pt x="11" y="848"/>
                  </a:lnTo>
                  <a:lnTo>
                    <a:pt x="11" y="848"/>
                  </a:lnTo>
                  <a:lnTo>
                    <a:pt x="8" y="815"/>
                  </a:lnTo>
                  <a:lnTo>
                    <a:pt x="7" y="799"/>
                  </a:lnTo>
                  <a:lnTo>
                    <a:pt x="8" y="782"/>
                  </a:lnTo>
                  <a:lnTo>
                    <a:pt x="8" y="782"/>
                  </a:lnTo>
                  <a:lnTo>
                    <a:pt x="9" y="747"/>
                  </a:lnTo>
                  <a:lnTo>
                    <a:pt x="9" y="711"/>
                  </a:lnTo>
                  <a:lnTo>
                    <a:pt x="7" y="675"/>
                  </a:lnTo>
                  <a:lnTo>
                    <a:pt x="5" y="639"/>
                  </a:lnTo>
                  <a:lnTo>
                    <a:pt x="5" y="639"/>
                  </a:lnTo>
                  <a:lnTo>
                    <a:pt x="2" y="589"/>
                  </a:lnTo>
                  <a:lnTo>
                    <a:pt x="1" y="564"/>
                  </a:lnTo>
                  <a:lnTo>
                    <a:pt x="0" y="539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0" y="272"/>
                  </a:lnTo>
                  <a:lnTo>
                    <a:pt x="0" y="262"/>
                  </a:lnTo>
                  <a:lnTo>
                    <a:pt x="3" y="243"/>
                  </a:lnTo>
                  <a:lnTo>
                    <a:pt x="3" y="243"/>
                  </a:lnTo>
                  <a:lnTo>
                    <a:pt x="4" y="230"/>
                  </a:lnTo>
                  <a:lnTo>
                    <a:pt x="5" y="219"/>
                  </a:lnTo>
                  <a:lnTo>
                    <a:pt x="4" y="196"/>
                  </a:lnTo>
                  <a:lnTo>
                    <a:pt x="4" y="196"/>
                  </a:lnTo>
                  <a:lnTo>
                    <a:pt x="4" y="183"/>
                  </a:lnTo>
                  <a:lnTo>
                    <a:pt x="4" y="169"/>
                  </a:lnTo>
                  <a:lnTo>
                    <a:pt x="5" y="157"/>
                  </a:lnTo>
                  <a:lnTo>
                    <a:pt x="7" y="145"/>
                  </a:lnTo>
                  <a:lnTo>
                    <a:pt x="7" y="145"/>
                  </a:lnTo>
                  <a:lnTo>
                    <a:pt x="12" y="126"/>
                  </a:lnTo>
                  <a:lnTo>
                    <a:pt x="18" y="109"/>
                  </a:lnTo>
                  <a:lnTo>
                    <a:pt x="26" y="93"/>
                  </a:lnTo>
                  <a:lnTo>
                    <a:pt x="34" y="80"/>
                  </a:lnTo>
                  <a:lnTo>
                    <a:pt x="43" y="68"/>
                  </a:lnTo>
                  <a:lnTo>
                    <a:pt x="54" y="58"/>
                  </a:lnTo>
                  <a:lnTo>
                    <a:pt x="68" y="48"/>
                  </a:lnTo>
                  <a:lnTo>
                    <a:pt x="84" y="39"/>
                  </a:lnTo>
                  <a:lnTo>
                    <a:pt x="84" y="39"/>
                  </a:lnTo>
                  <a:lnTo>
                    <a:pt x="100" y="33"/>
                  </a:lnTo>
                  <a:lnTo>
                    <a:pt x="114" y="28"/>
                  </a:lnTo>
                  <a:lnTo>
                    <a:pt x="144" y="19"/>
                  </a:lnTo>
                  <a:lnTo>
                    <a:pt x="174" y="11"/>
                  </a:lnTo>
                  <a:lnTo>
                    <a:pt x="204" y="6"/>
                  </a:lnTo>
                  <a:lnTo>
                    <a:pt x="233" y="3"/>
                  </a:lnTo>
                  <a:lnTo>
                    <a:pt x="262" y="1"/>
                  </a:lnTo>
                  <a:lnTo>
                    <a:pt x="290" y="0"/>
                  </a:lnTo>
                  <a:lnTo>
                    <a:pt x="317" y="0"/>
                  </a:lnTo>
                  <a:lnTo>
                    <a:pt x="317" y="0"/>
                  </a:lnTo>
                  <a:lnTo>
                    <a:pt x="358" y="0"/>
                  </a:lnTo>
                  <a:lnTo>
                    <a:pt x="398" y="2"/>
                  </a:lnTo>
                  <a:lnTo>
                    <a:pt x="398" y="2"/>
                  </a:lnTo>
                  <a:lnTo>
                    <a:pt x="441" y="3"/>
                  </a:lnTo>
                  <a:lnTo>
                    <a:pt x="483" y="3"/>
                  </a:lnTo>
                  <a:lnTo>
                    <a:pt x="483" y="3"/>
                  </a:lnTo>
                  <a:lnTo>
                    <a:pt x="507" y="4"/>
                  </a:lnTo>
                  <a:lnTo>
                    <a:pt x="532" y="5"/>
                  </a:lnTo>
                  <a:lnTo>
                    <a:pt x="580" y="8"/>
                  </a:lnTo>
                  <a:lnTo>
                    <a:pt x="580" y="8"/>
                  </a:lnTo>
                  <a:lnTo>
                    <a:pt x="629" y="11"/>
                  </a:lnTo>
                  <a:lnTo>
                    <a:pt x="654" y="12"/>
                  </a:lnTo>
                  <a:lnTo>
                    <a:pt x="678" y="12"/>
                  </a:lnTo>
                  <a:lnTo>
                    <a:pt x="678" y="12"/>
                  </a:lnTo>
                  <a:lnTo>
                    <a:pt x="730" y="14"/>
                  </a:lnTo>
                  <a:lnTo>
                    <a:pt x="783" y="15"/>
                  </a:lnTo>
                  <a:lnTo>
                    <a:pt x="881" y="17"/>
                  </a:lnTo>
                  <a:lnTo>
                    <a:pt x="893" y="18"/>
                  </a:lnTo>
                  <a:lnTo>
                    <a:pt x="893" y="18"/>
                  </a:lnTo>
                  <a:lnTo>
                    <a:pt x="930" y="19"/>
                  </a:lnTo>
                  <a:lnTo>
                    <a:pt x="968" y="22"/>
                  </a:lnTo>
                  <a:lnTo>
                    <a:pt x="985" y="24"/>
                  </a:lnTo>
                  <a:lnTo>
                    <a:pt x="1003" y="27"/>
                  </a:lnTo>
                  <a:lnTo>
                    <a:pt x="1019" y="31"/>
                  </a:lnTo>
                  <a:lnTo>
                    <a:pt x="1035" y="37"/>
                  </a:lnTo>
                  <a:lnTo>
                    <a:pt x="1050" y="43"/>
                  </a:lnTo>
                  <a:lnTo>
                    <a:pt x="1064" y="52"/>
                  </a:lnTo>
                  <a:lnTo>
                    <a:pt x="1075" y="62"/>
                  </a:lnTo>
                  <a:lnTo>
                    <a:pt x="1081" y="68"/>
                  </a:lnTo>
                  <a:lnTo>
                    <a:pt x="1085" y="74"/>
                  </a:lnTo>
                  <a:lnTo>
                    <a:pt x="1090" y="81"/>
                  </a:lnTo>
                  <a:lnTo>
                    <a:pt x="1095" y="89"/>
                  </a:lnTo>
                  <a:lnTo>
                    <a:pt x="1098" y="96"/>
                  </a:lnTo>
                  <a:lnTo>
                    <a:pt x="1101" y="104"/>
                  </a:lnTo>
                  <a:lnTo>
                    <a:pt x="1104" y="114"/>
                  </a:lnTo>
                  <a:lnTo>
                    <a:pt x="1106" y="124"/>
                  </a:lnTo>
                  <a:lnTo>
                    <a:pt x="1107" y="134"/>
                  </a:lnTo>
                  <a:lnTo>
                    <a:pt x="1108" y="145"/>
                  </a:lnTo>
                  <a:lnTo>
                    <a:pt x="1108" y="145"/>
                  </a:lnTo>
                  <a:lnTo>
                    <a:pt x="1107" y="152"/>
                  </a:lnTo>
                  <a:lnTo>
                    <a:pt x="1106" y="154"/>
                  </a:lnTo>
                  <a:lnTo>
                    <a:pt x="1104" y="157"/>
                  </a:lnTo>
                  <a:lnTo>
                    <a:pt x="1104" y="157"/>
                  </a:lnTo>
                  <a:lnTo>
                    <a:pt x="1101" y="159"/>
                  </a:lnTo>
                  <a:lnTo>
                    <a:pt x="1098" y="160"/>
                  </a:lnTo>
                  <a:lnTo>
                    <a:pt x="1095" y="161"/>
                  </a:lnTo>
                  <a:lnTo>
                    <a:pt x="1090" y="162"/>
                  </a:lnTo>
                  <a:lnTo>
                    <a:pt x="1090" y="162"/>
                  </a:lnTo>
                  <a:lnTo>
                    <a:pt x="1084" y="161"/>
                  </a:lnTo>
                  <a:lnTo>
                    <a:pt x="1081" y="159"/>
                  </a:lnTo>
                  <a:lnTo>
                    <a:pt x="1078" y="157"/>
                  </a:lnTo>
                  <a:lnTo>
                    <a:pt x="1076" y="155"/>
                  </a:lnTo>
                  <a:lnTo>
                    <a:pt x="1074" y="152"/>
                  </a:lnTo>
                  <a:lnTo>
                    <a:pt x="1072" y="149"/>
                  </a:lnTo>
                  <a:lnTo>
                    <a:pt x="1072" y="145"/>
                  </a:lnTo>
                  <a:lnTo>
                    <a:pt x="1072" y="145"/>
                  </a:lnTo>
                  <a:lnTo>
                    <a:pt x="1071" y="133"/>
                  </a:lnTo>
                  <a:lnTo>
                    <a:pt x="1069" y="123"/>
                  </a:lnTo>
                  <a:lnTo>
                    <a:pt x="1066" y="114"/>
                  </a:lnTo>
                  <a:lnTo>
                    <a:pt x="1062" y="104"/>
                  </a:lnTo>
                  <a:lnTo>
                    <a:pt x="1056" y="96"/>
                  </a:lnTo>
                  <a:lnTo>
                    <a:pt x="1050" y="89"/>
                  </a:lnTo>
                  <a:lnTo>
                    <a:pt x="1044" y="83"/>
                  </a:lnTo>
                  <a:lnTo>
                    <a:pt x="1036" y="77"/>
                  </a:lnTo>
                  <a:lnTo>
                    <a:pt x="1026" y="71"/>
                  </a:lnTo>
                  <a:lnTo>
                    <a:pt x="1017" y="66"/>
                  </a:lnTo>
                  <a:lnTo>
                    <a:pt x="1006" y="62"/>
                  </a:lnTo>
                  <a:lnTo>
                    <a:pt x="994" y="59"/>
                  </a:lnTo>
                  <a:lnTo>
                    <a:pt x="981" y="57"/>
                  </a:lnTo>
                  <a:lnTo>
                    <a:pt x="968" y="55"/>
                  </a:lnTo>
                  <a:lnTo>
                    <a:pt x="952" y="54"/>
                  </a:lnTo>
                  <a:lnTo>
                    <a:pt x="937" y="54"/>
                  </a:lnTo>
                  <a:lnTo>
                    <a:pt x="935" y="54"/>
                  </a:lnTo>
                  <a:lnTo>
                    <a:pt x="935" y="54"/>
                  </a:lnTo>
                  <a:lnTo>
                    <a:pt x="897" y="53"/>
                  </a:lnTo>
                  <a:lnTo>
                    <a:pt x="861" y="51"/>
                  </a:lnTo>
                  <a:lnTo>
                    <a:pt x="861" y="51"/>
                  </a:lnTo>
                  <a:lnTo>
                    <a:pt x="825" y="50"/>
                  </a:lnTo>
                  <a:lnTo>
                    <a:pt x="788" y="49"/>
                  </a:lnTo>
                  <a:lnTo>
                    <a:pt x="630" y="49"/>
                  </a:lnTo>
                  <a:lnTo>
                    <a:pt x="630" y="49"/>
                  </a:lnTo>
                  <a:lnTo>
                    <a:pt x="613" y="49"/>
                  </a:lnTo>
                  <a:lnTo>
                    <a:pt x="597" y="48"/>
                  </a:lnTo>
                  <a:lnTo>
                    <a:pt x="564" y="45"/>
                  </a:lnTo>
                  <a:lnTo>
                    <a:pt x="564" y="45"/>
                  </a:lnTo>
                  <a:lnTo>
                    <a:pt x="531" y="40"/>
                  </a:lnTo>
                  <a:lnTo>
                    <a:pt x="514" y="39"/>
                  </a:lnTo>
                  <a:lnTo>
                    <a:pt x="497" y="39"/>
                  </a:lnTo>
                  <a:lnTo>
                    <a:pt x="497" y="39"/>
                  </a:lnTo>
                  <a:lnTo>
                    <a:pt x="445" y="38"/>
                  </a:lnTo>
                  <a:lnTo>
                    <a:pt x="392" y="35"/>
                  </a:lnTo>
                  <a:lnTo>
                    <a:pt x="392" y="35"/>
                  </a:lnTo>
                  <a:lnTo>
                    <a:pt x="344" y="33"/>
                  </a:lnTo>
                  <a:lnTo>
                    <a:pt x="344" y="33"/>
                  </a:lnTo>
                  <a:lnTo>
                    <a:pt x="311" y="32"/>
                  </a:lnTo>
                  <a:lnTo>
                    <a:pt x="311" y="32"/>
                  </a:lnTo>
                  <a:lnTo>
                    <a:pt x="283" y="33"/>
                  </a:lnTo>
                  <a:lnTo>
                    <a:pt x="247" y="35"/>
                  </a:lnTo>
                  <a:lnTo>
                    <a:pt x="227" y="37"/>
                  </a:lnTo>
                  <a:lnTo>
                    <a:pt x="207" y="40"/>
                  </a:lnTo>
                  <a:lnTo>
                    <a:pt x="188" y="43"/>
                  </a:lnTo>
                  <a:lnTo>
                    <a:pt x="169" y="49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47" y="55"/>
                  </a:lnTo>
                  <a:lnTo>
                    <a:pt x="128" y="61"/>
                  </a:lnTo>
                  <a:lnTo>
                    <a:pt x="109" y="68"/>
                  </a:lnTo>
                  <a:lnTo>
                    <a:pt x="101" y="72"/>
                  </a:lnTo>
                  <a:lnTo>
                    <a:pt x="93" y="78"/>
                  </a:lnTo>
                  <a:lnTo>
                    <a:pt x="84" y="83"/>
                  </a:lnTo>
                  <a:lnTo>
                    <a:pt x="77" y="89"/>
                  </a:lnTo>
                  <a:lnTo>
                    <a:pt x="70" y="95"/>
                  </a:lnTo>
                  <a:lnTo>
                    <a:pt x="64" y="102"/>
                  </a:lnTo>
                  <a:lnTo>
                    <a:pt x="59" y="111"/>
                  </a:lnTo>
                  <a:lnTo>
                    <a:pt x="53" y="120"/>
                  </a:lnTo>
                  <a:lnTo>
                    <a:pt x="49" y="130"/>
                  </a:lnTo>
                  <a:lnTo>
                    <a:pt x="45" y="142"/>
                  </a:lnTo>
                  <a:lnTo>
                    <a:pt x="45" y="142"/>
                  </a:lnTo>
                  <a:lnTo>
                    <a:pt x="42" y="155"/>
                  </a:lnTo>
                  <a:lnTo>
                    <a:pt x="41" y="167"/>
                  </a:lnTo>
                  <a:lnTo>
                    <a:pt x="41" y="181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2" y="209"/>
                  </a:lnTo>
                  <a:lnTo>
                    <a:pt x="41" y="224"/>
                  </a:lnTo>
                  <a:lnTo>
                    <a:pt x="41" y="224"/>
                  </a:lnTo>
                  <a:lnTo>
                    <a:pt x="38" y="240"/>
                  </a:lnTo>
                  <a:lnTo>
                    <a:pt x="38" y="240"/>
                  </a:lnTo>
                  <a:lnTo>
                    <a:pt x="36" y="251"/>
                  </a:lnTo>
                  <a:lnTo>
                    <a:pt x="35" y="262"/>
                  </a:lnTo>
                  <a:lnTo>
                    <a:pt x="35" y="268"/>
                  </a:lnTo>
                  <a:lnTo>
                    <a:pt x="35" y="273"/>
                  </a:lnTo>
                  <a:lnTo>
                    <a:pt x="37" y="278"/>
                  </a:lnTo>
                  <a:lnTo>
                    <a:pt x="39" y="282"/>
                  </a:lnTo>
                  <a:lnTo>
                    <a:pt x="39" y="282"/>
                  </a:lnTo>
                  <a:lnTo>
                    <a:pt x="41" y="288"/>
                  </a:lnTo>
                  <a:lnTo>
                    <a:pt x="41" y="294"/>
                  </a:lnTo>
                  <a:lnTo>
                    <a:pt x="39" y="299"/>
                  </a:lnTo>
                  <a:lnTo>
                    <a:pt x="38" y="302"/>
                  </a:lnTo>
                  <a:lnTo>
                    <a:pt x="36" y="303"/>
                  </a:lnTo>
                  <a:lnTo>
                    <a:pt x="36" y="305"/>
                  </a:lnTo>
                  <a:lnTo>
                    <a:pt x="36" y="305"/>
                  </a:lnTo>
                  <a:lnTo>
                    <a:pt x="37" y="404"/>
                  </a:lnTo>
                  <a:lnTo>
                    <a:pt x="38" y="509"/>
                  </a:lnTo>
                  <a:lnTo>
                    <a:pt x="40" y="620"/>
                  </a:lnTo>
                  <a:lnTo>
                    <a:pt x="45" y="732"/>
                  </a:lnTo>
                  <a:lnTo>
                    <a:pt x="45" y="732"/>
                  </a:lnTo>
                  <a:lnTo>
                    <a:pt x="47" y="788"/>
                  </a:lnTo>
                  <a:lnTo>
                    <a:pt x="49" y="845"/>
                  </a:lnTo>
                  <a:lnTo>
                    <a:pt x="50" y="905"/>
                  </a:lnTo>
                  <a:lnTo>
                    <a:pt x="50" y="965"/>
                  </a:lnTo>
                  <a:lnTo>
                    <a:pt x="50" y="965"/>
                  </a:lnTo>
                  <a:lnTo>
                    <a:pt x="50" y="996"/>
                  </a:lnTo>
                  <a:lnTo>
                    <a:pt x="50" y="996"/>
                  </a:lnTo>
                  <a:lnTo>
                    <a:pt x="50" y="1033"/>
                  </a:lnTo>
                  <a:lnTo>
                    <a:pt x="50" y="1070"/>
                  </a:lnTo>
                  <a:lnTo>
                    <a:pt x="50" y="1075"/>
                  </a:lnTo>
                  <a:lnTo>
                    <a:pt x="50" y="1075"/>
                  </a:lnTo>
                  <a:lnTo>
                    <a:pt x="49" y="1099"/>
                  </a:lnTo>
                  <a:lnTo>
                    <a:pt x="49" y="1099"/>
                  </a:lnTo>
                  <a:lnTo>
                    <a:pt x="50" y="1106"/>
                  </a:lnTo>
                  <a:lnTo>
                    <a:pt x="49" y="1106"/>
                  </a:lnTo>
                  <a:lnTo>
                    <a:pt x="50" y="1116"/>
                  </a:lnTo>
                  <a:lnTo>
                    <a:pt x="50" y="1119"/>
                  </a:lnTo>
                  <a:lnTo>
                    <a:pt x="51" y="1121"/>
                  </a:lnTo>
                  <a:lnTo>
                    <a:pt x="51" y="1121"/>
                  </a:lnTo>
                  <a:lnTo>
                    <a:pt x="52" y="1124"/>
                  </a:lnTo>
                  <a:lnTo>
                    <a:pt x="53" y="1128"/>
                  </a:lnTo>
                  <a:lnTo>
                    <a:pt x="53" y="1132"/>
                  </a:lnTo>
                  <a:lnTo>
                    <a:pt x="52" y="1136"/>
                  </a:lnTo>
                  <a:lnTo>
                    <a:pt x="52" y="1137"/>
                  </a:lnTo>
                  <a:lnTo>
                    <a:pt x="52" y="1138"/>
                  </a:lnTo>
                  <a:lnTo>
                    <a:pt x="52" y="1138"/>
                  </a:lnTo>
                  <a:lnTo>
                    <a:pt x="57" y="1153"/>
                  </a:lnTo>
                  <a:lnTo>
                    <a:pt x="62" y="1167"/>
                  </a:lnTo>
                  <a:lnTo>
                    <a:pt x="69" y="1181"/>
                  </a:lnTo>
                  <a:lnTo>
                    <a:pt x="76" y="1194"/>
                  </a:lnTo>
                  <a:lnTo>
                    <a:pt x="85" y="1207"/>
                  </a:lnTo>
                  <a:lnTo>
                    <a:pt x="96" y="1219"/>
                  </a:lnTo>
                  <a:lnTo>
                    <a:pt x="107" y="1230"/>
                  </a:lnTo>
                  <a:lnTo>
                    <a:pt x="120" y="1242"/>
                  </a:lnTo>
                  <a:lnTo>
                    <a:pt x="133" y="1252"/>
                  </a:lnTo>
                  <a:lnTo>
                    <a:pt x="146" y="1260"/>
                  </a:lnTo>
                  <a:lnTo>
                    <a:pt x="160" y="1269"/>
                  </a:lnTo>
                  <a:lnTo>
                    <a:pt x="174" y="1275"/>
                  </a:lnTo>
                  <a:lnTo>
                    <a:pt x="189" y="1281"/>
                  </a:lnTo>
                  <a:lnTo>
                    <a:pt x="202" y="1285"/>
                  </a:lnTo>
                  <a:lnTo>
                    <a:pt x="217" y="1287"/>
                  </a:lnTo>
                  <a:lnTo>
                    <a:pt x="231" y="1288"/>
                  </a:lnTo>
                  <a:lnTo>
                    <a:pt x="231" y="1288"/>
                  </a:lnTo>
                  <a:lnTo>
                    <a:pt x="240" y="1287"/>
                  </a:lnTo>
                  <a:lnTo>
                    <a:pt x="240" y="1287"/>
                  </a:lnTo>
                  <a:lnTo>
                    <a:pt x="259" y="1287"/>
                  </a:lnTo>
                  <a:lnTo>
                    <a:pt x="259" y="1287"/>
                  </a:lnTo>
                  <a:lnTo>
                    <a:pt x="278" y="1287"/>
                  </a:lnTo>
                  <a:lnTo>
                    <a:pt x="296" y="1289"/>
                  </a:lnTo>
                  <a:lnTo>
                    <a:pt x="332" y="1293"/>
                  </a:lnTo>
                  <a:lnTo>
                    <a:pt x="332" y="1293"/>
                  </a:lnTo>
                  <a:lnTo>
                    <a:pt x="349" y="1296"/>
                  </a:lnTo>
                  <a:lnTo>
                    <a:pt x="349" y="1296"/>
                  </a:lnTo>
                  <a:lnTo>
                    <a:pt x="366" y="1297"/>
                  </a:lnTo>
                  <a:lnTo>
                    <a:pt x="384" y="1298"/>
                  </a:lnTo>
                  <a:lnTo>
                    <a:pt x="384" y="1298"/>
                  </a:lnTo>
                  <a:lnTo>
                    <a:pt x="411" y="1297"/>
                  </a:lnTo>
                  <a:lnTo>
                    <a:pt x="437" y="1295"/>
                  </a:lnTo>
                  <a:lnTo>
                    <a:pt x="437" y="1295"/>
                  </a:lnTo>
                  <a:lnTo>
                    <a:pt x="462" y="1293"/>
                  </a:lnTo>
                  <a:lnTo>
                    <a:pt x="465" y="1293"/>
                  </a:lnTo>
                  <a:lnTo>
                    <a:pt x="466" y="1292"/>
                  </a:lnTo>
                  <a:lnTo>
                    <a:pt x="466" y="1292"/>
                  </a:lnTo>
                  <a:lnTo>
                    <a:pt x="471" y="1289"/>
                  </a:lnTo>
                  <a:lnTo>
                    <a:pt x="476" y="1288"/>
                  </a:lnTo>
                  <a:lnTo>
                    <a:pt x="478" y="1288"/>
                  </a:lnTo>
                  <a:lnTo>
                    <a:pt x="478" y="1288"/>
                  </a:lnTo>
                  <a:lnTo>
                    <a:pt x="528" y="1292"/>
                  </a:lnTo>
                  <a:lnTo>
                    <a:pt x="528" y="1292"/>
                  </a:lnTo>
                  <a:lnTo>
                    <a:pt x="577" y="1295"/>
                  </a:lnTo>
                  <a:lnTo>
                    <a:pt x="602" y="1297"/>
                  </a:lnTo>
                  <a:lnTo>
                    <a:pt x="627" y="1297"/>
                  </a:lnTo>
                  <a:lnTo>
                    <a:pt x="627" y="1297"/>
                  </a:lnTo>
                  <a:lnTo>
                    <a:pt x="645" y="1296"/>
                  </a:lnTo>
                  <a:lnTo>
                    <a:pt x="645" y="1296"/>
                  </a:lnTo>
                  <a:lnTo>
                    <a:pt x="665" y="1296"/>
                  </a:lnTo>
                  <a:lnTo>
                    <a:pt x="665" y="1296"/>
                  </a:lnTo>
                  <a:lnTo>
                    <a:pt x="674" y="1296"/>
                  </a:lnTo>
                  <a:lnTo>
                    <a:pt x="682" y="1297"/>
                  </a:lnTo>
                  <a:lnTo>
                    <a:pt x="690" y="1300"/>
                  </a:lnTo>
                  <a:lnTo>
                    <a:pt x="697" y="1303"/>
                  </a:lnTo>
                  <a:lnTo>
                    <a:pt x="699" y="1304"/>
                  </a:lnTo>
                  <a:lnTo>
                    <a:pt x="703" y="1303"/>
                  </a:lnTo>
                  <a:lnTo>
                    <a:pt x="704" y="1302"/>
                  </a:lnTo>
                  <a:lnTo>
                    <a:pt x="704" y="1302"/>
                  </a:lnTo>
                  <a:lnTo>
                    <a:pt x="708" y="1297"/>
                  </a:lnTo>
                  <a:lnTo>
                    <a:pt x="713" y="1294"/>
                  </a:lnTo>
                  <a:lnTo>
                    <a:pt x="725" y="1289"/>
                  </a:lnTo>
                  <a:lnTo>
                    <a:pt x="736" y="1285"/>
                  </a:lnTo>
                  <a:lnTo>
                    <a:pt x="749" y="1281"/>
                  </a:lnTo>
                  <a:lnTo>
                    <a:pt x="749" y="1281"/>
                  </a:lnTo>
                  <a:lnTo>
                    <a:pt x="765" y="1277"/>
                  </a:lnTo>
                  <a:lnTo>
                    <a:pt x="772" y="1274"/>
                  </a:lnTo>
                  <a:lnTo>
                    <a:pt x="781" y="1271"/>
                  </a:lnTo>
                  <a:lnTo>
                    <a:pt x="781" y="1271"/>
                  </a:lnTo>
                  <a:lnTo>
                    <a:pt x="812" y="1254"/>
                  </a:lnTo>
                  <a:lnTo>
                    <a:pt x="843" y="1233"/>
                  </a:lnTo>
                  <a:lnTo>
                    <a:pt x="875" y="1211"/>
                  </a:lnTo>
                  <a:lnTo>
                    <a:pt x="908" y="1185"/>
                  </a:lnTo>
                  <a:lnTo>
                    <a:pt x="908" y="1185"/>
                  </a:lnTo>
                  <a:lnTo>
                    <a:pt x="922" y="1174"/>
                  </a:lnTo>
                  <a:lnTo>
                    <a:pt x="938" y="1162"/>
                  </a:lnTo>
                  <a:lnTo>
                    <a:pt x="969" y="1143"/>
                  </a:lnTo>
                  <a:lnTo>
                    <a:pt x="969" y="1143"/>
                  </a:lnTo>
                  <a:lnTo>
                    <a:pt x="992" y="1127"/>
                  </a:lnTo>
                  <a:lnTo>
                    <a:pt x="1016" y="1111"/>
                  </a:lnTo>
                  <a:lnTo>
                    <a:pt x="1016" y="1111"/>
                  </a:lnTo>
                  <a:lnTo>
                    <a:pt x="1029" y="1101"/>
                  </a:lnTo>
                  <a:lnTo>
                    <a:pt x="1029" y="1101"/>
                  </a:lnTo>
                  <a:lnTo>
                    <a:pt x="1070" y="1073"/>
                  </a:lnTo>
                  <a:lnTo>
                    <a:pt x="1093" y="1056"/>
                  </a:lnTo>
                  <a:lnTo>
                    <a:pt x="1099" y="1051"/>
                  </a:lnTo>
                  <a:lnTo>
                    <a:pt x="1103" y="1046"/>
                  </a:lnTo>
                  <a:lnTo>
                    <a:pt x="1104" y="1043"/>
                  </a:lnTo>
                  <a:lnTo>
                    <a:pt x="1105" y="1041"/>
                  </a:lnTo>
                  <a:lnTo>
                    <a:pt x="1105" y="1041"/>
                  </a:lnTo>
                  <a:lnTo>
                    <a:pt x="1106" y="1036"/>
                  </a:lnTo>
                  <a:lnTo>
                    <a:pt x="1107" y="1032"/>
                  </a:lnTo>
                  <a:lnTo>
                    <a:pt x="1108" y="1031"/>
                  </a:lnTo>
                  <a:lnTo>
                    <a:pt x="1108" y="1029"/>
                  </a:lnTo>
                  <a:lnTo>
                    <a:pt x="1108" y="1029"/>
                  </a:lnTo>
                  <a:lnTo>
                    <a:pt x="1106" y="946"/>
                  </a:lnTo>
                  <a:lnTo>
                    <a:pt x="1104" y="859"/>
                  </a:lnTo>
                  <a:lnTo>
                    <a:pt x="1100" y="770"/>
                  </a:lnTo>
                  <a:lnTo>
                    <a:pt x="1096" y="676"/>
                  </a:lnTo>
                  <a:lnTo>
                    <a:pt x="1096" y="676"/>
                  </a:lnTo>
                  <a:lnTo>
                    <a:pt x="1096" y="668"/>
                  </a:lnTo>
                  <a:lnTo>
                    <a:pt x="1098" y="666"/>
                  </a:lnTo>
                  <a:lnTo>
                    <a:pt x="1099" y="663"/>
                  </a:lnTo>
                  <a:lnTo>
                    <a:pt x="1099" y="663"/>
                  </a:lnTo>
                  <a:lnTo>
                    <a:pt x="1102" y="661"/>
                  </a:lnTo>
                  <a:lnTo>
                    <a:pt x="1105" y="660"/>
                  </a:lnTo>
                  <a:lnTo>
                    <a:pt x="1108" y="659"/>
                  </a:lnTo>
                  <a:lnTo>
                    <a:pt x="1112" y="658"/>
                  </a:lnTo>
                  <a:lnTo>
                    <a:pt x="1112" y="658"/>
                  </a:lnTo>
                  <a:lnTo>
                    <a:pt x="1118" y="659"/>
                  </a:lnTo>
                  <a:lnTo>
                    <a:pt x="1123" y="661"/>
                  </a:lnTo>
                  <a:lnTo>
                    <a:pt x="1125" y="662"/>
                  </a:lnTo>
                  <a:lnTo>
                    <a:pt x="1128" y="665"/>
                  </a:lnTo>
                  <a:lnTo>
                    <a:pt x="1130" y="668"/>
                  </a:lnTo>
                  <a:lnTo>
                    <a:pt x="1131" y="672"/>
                  </a:lnTo>
                  <a:lnTo>
                    <a:pt x="1132" y="676"/>
                  </a:lnTo>
                  <a:lnTo>
                    <a:pt x="1132" y="676"/>
                  </a:lnTo>
                  <a:lnTo>
                    <a:pt x="1137" y="780"/>
                  </a:lnTo>
                  <a:lnTo>
                    <a:pt x="1140" y="877"/>
                  </a:lnTo>
                  <a:lnTo>
                    <a:pt x="1143" y="967"/>
                  </a:lnTo>
                  <a:lnTo>
                    <a:pt x="1145" y="1053"/>
                  </a:lnTo>
                  <a:lnTo>
                    <a:pt x="1139" y="1053"/>
                  </a:lnTo>
                  <a:lnTo>
                    <a:pt x="1137" y="1057"/>
                  </a:lnTo>
                  <a:lnTo>
                    <a:pt x="1137" y="1057"/>
                  </a:lnTo>
                  <a:lnTo>
                    <a:pt x="1135" y="1062"/>
                  </a:lnTo>
                  <a:lnTo>
                    <a:pt x="1131" y="1067"/>
                  </a:lnTo>
                  <a:lnTo>
                    <a:pt x="1127" y="1072"/>
                  </a:lnTo>
                  <a:lnTo>
                    <a:pt x="1121" y="1076"/>
                  </a:lnTo>
                  <a:lnTo>
                    <a:pt x="1110" y="1085"/>
                  </a:lnTo>
                  <a:lnTo>
                    <a:pt x="1098" y="1093"/>
                  </a:lnTo>
                  <a:lnTo>
                    <a:pt x="1098" y="1093"/>
                  </a:lnTo>
                  <a:lnTo>
                    <a:pt x="1085" y="1101"/>
                  </a:lnTo>
                  <a:lnTo>
                    <a:pt x="1074" y="1111"/>
                  </a:lnTo>
                  <a:lnTo>
                    <a:pt x="1074" y="1111"/>
                  </a:lnTo>
                  <a:lnTo>
                    <a:pt x="1054" y="1125"/>
                  </a:lnTo>
                  <a:lnTo>
                    <a:pt x="1035" y="1139"/>
                  </a:lnTo>
                  <a:lnTo>
                    <a:pt x="995" y="1166"/>
                  </a:lnTo>
                  <a:lnTo>
                    <a:pt x="995" y="1166"/>
                  </a:lnTo>
                  <a:lnTo>
                    <a:pt x="954" y="1194"/>
                  </a:lnTo>
                  <a:lnTo>
                    <a:pt x="954" y="1194"/>
                  </a:lnTo>
                  <a:lnTo>
                    <a:pt x="931" y="1212"/>
                  </a:lnTo>
                  <a:lnTo>
                    <a:pt x="908" y="1229"/>
                  </a:lnTo>
                  <a:lnTo>
                    <a:pt x="908" y="1229"/>
                  </a:lnTo>
                  <a:lnTo>
                    <a:pt x="865" y="1262"/>
                  </a:lnTo>
                  <a:lnTo>
                    <a:pt x="844" y="1277"/>
                  </a:lnTo>
                  <a:lnTo>
                    <a:pt x="822" y="1291"/>
                  </a:lnTo>
                  <a:lnTo>
                    <a:pt x="799" y="1304"/>
                  </a:lnTo>
                  <a:lnTo>
                    <a:pt x="776" y="1315"/>
                  </a:lnTo>
                  <a:lnTo>
                    <a:pt x="765" y="1319"/>
                  </a:lnTo>
                  <a:lnTo>
                    <a:pt x="753" y="1322"/>
                  </a:lnTo>
                  <a:lnTo>
                    <a:pt x="740" y="1325"/>
                  </a:lnTo>
                  <a:lnTo>
                    <a:pt x="729" y="1328"/>
                  </a:lnTo>
                  <a:lnTo>
                    <a:pt x="727" y="1328"/>
                  </a:lnTo>
                  <a:lnTo>
                    <a:pt x="726" y="1329"/>
                  </a:lnTo>
                  <a:lnTo>
                    <a:pt x="726" y="1329"/>
                  </a:lnTo>
                  <a:lnTo>
                    <a:pt x="723" y="1331"/>
                  </a:lnTo>
                  <a:lnTo>
                    <a:pt x="719" y="1332"/>
                  </a:lnTo>
                  <a:lnTo>
                    <a:pt x="712" y="1334"/>
                  </a:lnTo>
                  <a:lnTo>
                    <a:pt x="713" y="1337"/>
                  </a:lnTo>
                  <a:lnTo>
                    <a:pt x="713" y="1337"/>
                  </a:lnTo>
                  <a:lnTo>
                    <a:pt x="710" y="1338"/>
                  </a:lnTo>
                  <a:lnTo>
                    <a:pt x="710" y="1338"/>
                  </a:lnTo>
                  <a:lnTo>
                    <a:pt x="707" y="1338"/>
                  </a:lnTo>
                  <a:lnTo>
                    <a:pt x="707" y="13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9" name="Freeform 397"/>
            <p:cNvSpPr>
              <a:spLocks noEditPoints="1"/>
            </p:cNvSpPr>
            <p:nvPr/>
          </p:nvSpPr>
          <p:spPr bwMode="auto">
            <a:xfrm>
              <a:off x="4422775" y="3170238"/>
              <a:ext cx="542925" cy="473075"/>
            </a:xfrm>
            <a:custGeom>
              <a:avLst/>
              <a:gdLst/>
              <a:ahLst/>
              <a:cxnLst>
                <a:cxn ang="0">
                  <a:pos x="2" y="884"/>
                </a:cxn>
                <a:cxn ang="0">
                  <a:pos x="4" y="861"/>
                </a:cxn>
                <a:cxn ang="0">
                  <a:pos x="45" y="818"/>
                </a:cxn>
                <a:cxn ang="0">
                  <a:pos x="132" y="715"/>
                </a:cxn>
                <a:cxn ang="0">
                  <a:pos x="182" y="635"/>
                </a:cxn>
                <a:cxn ang="0">
                  <a:pos x="192" y="564"/>
                </a:cxn>
                <a:cxn ang="0">
                  <a:pos x="207" y="470"/>
                </a:cxn>
                <a:cxn ang="0">
                  <a:pos x="253" y="351"/>
                </a:cxn>
                <a:cxn ang="0">
                  <a:pos x="358" y="215"/>
                </a:cxn>
                <a:cxn ang="0">
                  <a:pos x="517" y="90"/>
                </a:cxn>
                <a:cxn ang="0">
                  <a:pos x="663" y="24"/>
                </a:cxn>
                <a:cxn ang="0">
                  <a:pos x="817" y="2"/>
                </a:cxn>
                <a:cxn ang="0">
                  <a:pos x="943" y="2"/>
                </a:cxn>
                <a:cxn ang="0">
                  <a:pos x="1002" y="16"/>
                </a:cxn>
                <a:cxn ang="0">
                  <a:pos x="1020" y="26"/>
                </a:cxn>
                <a:cxn ang="0">
                  <a:pos x="1022" y="133"/>
                </a:cxn>
                <a:cxn ang="0">
                  <a:pos x="979" y="246"/>
                </a:cxn>
                <a:cxn ang="0">
                  <a:pos x="962" y="260"/>
                </a:cxn>
                <a:cxn ang="0">
                  <a:pos x="893" y="274"/>
                </a:cxn>
                <a:cxn ang="0">
                  <a:pos x="808" y="306"/>
                </a:cxn>
                <a:cxn ang="0">
                  <a:pos x="918" y="339"/>
                </a:cxn>
                <a:cxn ang="0">
                  <a:pos x="927" y="359"/>
                </a:cxn>
                <a:cxn ang="0">
                  <a:pos x="913" y="390"/>
                </a:cxn>
                <a:cxn ang="0">
                  <a:pos x="814" y="507"/>
                </a:cxn>
                <a:cxn ang="0">
                  <a:pos x="649" y="614"/>
                </a:cxn>
                <a:cxn ang="0">
                  <a:pos x="475" y="674"/>
                </a:cxn>
                <a:cxn ang="0">
                  <a:pos x="252" y="686"/>
                </a:cxn>
                <a:cxn ang="0">
                  <a:pos x="211" y="689"/>
                </a:cxn>
                <a:cxn ang="0">
                  <a:pos x="126" y="777"/>
                </a:cxn>
                <a:cxn ang="0">
                  <a:pos x="53" y="863"/>
                </a:cxn>
                <a:cxn ang="0">
                  <a:pos x="17" y="894"/>
                </a:cxn>
                <a:cxn ang="0">
                  <a:pos x="745" y="48"/>
                </a:cxn>
                <a:cxn ang="0">
                  <a:pos x="624" y="74"/>
                </a:cxn>
                <a:cxn ang="0">
                  <a:pos x="505" y="137"/>
                </a:cxn>
                <a:cxn ang="0">
                  <a:pos x="419" y="211"/>
                </a:cxn>
                <a:cxn ang="0">
                  <a:pos x="291" y="355"/>
                </a:cxn>
                <a:cxn ang="0">
                  <a:pos x="241" y="484"/>
                </a:cxn>
                <a:cxn ang="0">
                  <a:pos x="228" y="573"/>
                </a:cxn>
                <a:cxn ang="0">
                  <a:pos x="224" y="646"/>
                </a:cxn>
                <a:cxn ang="0">
                  <a:pos x="307" y="651"/>
                </a:cxn>
                <a:cxn ang="0">
                  <a:pos x="441" y="639"/>
                </a:cxn>
                <a:cxn ang="0">
                  <a:pos x="535" y="627"/>
                </a:cxn>
                <a:cxn ang="0">
                  <a:pos x="630" y="583"/>
                </a:cxn>
                <a:cxn ang="0">
                  <a:pos x="705" y="540"/>
                </a:cxn>
                <a:cxn ang="0">
                  <a:pos x="803" y="471"/>
                </a:cxn>
                <a:cxn ang="0">
                  <a:pos x="872" y="385"/>
                </a:cxn>
                <a:cxn ang="0">
                  <a:pos x="826" y="349"/>
                </a:cxn>
                <a:cxn ang="0">
                  <a:pos x="717" y="321"/>
                </a:cxn>
                <a:cxn ang="0">
                  <a:pos x="657" y="300"/>
                </a:cxn>
                <a:cxn ang="0">
                  <a:pos x="647" y="280"/>
                </a:cxn>
                <a:cxn ang="0">
                  <a:pos x="659" y="257"/>
                </a:cxn>
                <a:cxn ang="0">
                  <a:pos x="843" y="243"/>
                </a:cxn>
                <a:cxn ang="0">
                  <a:pos x="959" y="205"/>
                </a:cxn>
                <a:cxn ang="0">
                  <a:pos x="990" y="94"/>
                </a:cxn>
                <a:cxn ang="0">
                  <a:pos x="979" y="41"/>
                </a:cxn>
                <a:cxn ang="0">
                  <a:pos x="974" y="45"/>
                </a:cxn>
                <a:cxn ang="0">
                  <a:pos x="957" y="41"/>
                </a:cxn>
              </a:cxnLst>
              <a:rect l="0" t="0" r="r" b="b"/>
              <a:pathLst>
                <a:path w="1026" h="894">
                  <a:moveTo>
                    <a:pt x="17" y="894"/>
                  </a:moveTo>
                  <a:lnTo>
                    <a:pt x="17" y="894"/>
                  </a:lnTo>
                  <a:lnTo>
                    <a:pt x="11" y="893"/>
                  </a:lnTo>
                  <a:lnTo>
                    <a:pt x="8" y="892"/>
                  </a:lnTo>
                  <a:lnTo>
                    <a:pt x="6" y="891"/>
                  </a:lnTo>
                  <a:lnTo>
                    <a:pt x="3" y="887"/>
                  </a:lnTo>
                  <a:lnTo>
                    <a:pt x="2" y="884"/>
                  </a:lnTo>
                  <a:lnTo>
                    <a:pt x="1" y="881"/>
                  </a:lnTo>
                  <a:lnTo>
                    <a:pt x="0" y="877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1" y="869"/>
                  </a:lnTo>
                  <a:lnTo>
                    <a:pt x="1" y="866"/>
                  </a:lnTo>
                  <a:lnTo>
                    <a:pt x="4" y="861"/>
                  </a:lnTo>
                  <a:lnTo>
                    <a:pt x="7" y="857"/>
                  </a:lnTo>
                  <a:lnTo>
                    <a:pt x="10" y="856"/>
                  </a:lnTo>
                  <a:lnTo>
                    <a:pt x="12" y="855"/>
                  </a:lnTo>
                  <a:lnTo>
                    <a:pt x="13" y="854"/>
                  </a:lnTo>
                  <a:lnTo>
                    <a:pt x="13" y="854"/>
                  </a:lnTo>
                  <a:lnTo>
                    <a:pt x="29" y="836"/>
                  </a:lnTo>
                  <a:lnTo>
                    <a:pt x="45" y="818"/>
                  </a:lnTo>
                  <a:lnTo>
                    <a:pt x="45" y="818"/>
                  </a:lnTo>
                  <a:lnTo>
                    <a:pt x="69" y="791"/>
                  </a:lnTo>
                  <a:lnTo>
                    <a:pt x="82" y="777"/>
                  </a:lnTo>
                  <a:lnTo>
                    <a:pt x="93" y="761"/>
                  </a:lnTo>
                  <a:lnTo>
                    <a:pt x="93" y="761"/>
                  </a:lnTo>
                  <a:lnTo>
                    <a:pt x="112" y="738"/>
                  </a:lnTo>
                  <a:lnTo>
                    <a:pt x="132" y="715"/>
                  </a:lnTo>
                  <a:lnTo>
                    <a:pt x="153" y="692"/>
                  </a:lnTo>
                  <a:lnTo>
                    <a:pt x="176" y="670"/>
                  </a:lnTo>
                  <a:lnTo>
                    <a:pt x="188" y="658"/>
                  </a:lnTo>
                  <a:lnTo>
                    <a:pt x="187" y="655"/>
                  </a:lnTo>
                  <a:lnTo>
                    <a:pt x="187" y="655"/>
                  </a:lnTo>
                  <a:lnTo>
                    <a:pt x="184" y="645"/>
                  </a:lnTo>
                  <a:lnTo>
                    <a:pt x="182" y="635"/>
                  </a:lnTo>
                  <a:lnTo>
                    <a:pt x="181" y="627"/>
                  </a:lnTo>
                  <a:lnTo>
                    <a:pt x="181" y="621"/>
                  </a:lnTo>
                  <a:lnTo>
                    <a:pt x="181" y="621"/>
                  </a:lnTo>
                  <a:lnTo>
                    <a:pt x="183" y="603"/>
                  </a:lnTo>
                  <a:lnTo>
                    <a:pt x="187" y="586"/>
                  </a:lnTo>
                  <a:lnTo>
                    <a:pt x="187" y="586"/>
                  </a:lnTo>
                  <a:lnTo>
                    <a:pt x="192" y="564"/>
                  </a:lnTo>
                  <a:lnTo>
                    <a:pt x="193" y="553"/>
                  </a:lnTo>
                  <a:lnTo>
                    <a:pt x="194" y="540"/>
                  </a:lnTo>
                  <a:lnTo>
                    <a:pt x="194" y="540"/>
                  </a:lnTo>
                  <a:lnTo>
                    <a:pt x="196" y="524"/>
                  </a:lnTo>
                  <a:lnTo>
                    <a:pt x="198" y="506"/>
                  </a:lnTo>
                  <a:lnTo>
                    <a:pt x="202" y="489"/>
                  </a:lnTo>
                  <a:lnTo>
                    <a:pt x="207" y="470"/>
                  </a:lnTo>
                  <a:lnTo>
                    <a:pt x="212" y="452"/>
                  </a:lnTo>
                  <a:lnTo>
                    <a:pt x="218" y="432"/>
                  </a:lnTo>
                  <a:lnTo>
                    <a:pt x="225" y="412"/>
                  </a:lnTo>
                  <a:lnTo>
                    <a:pt x="233" y="392"/>
                  </a:lnTo>
                  <a:lnTo>
                    <a:pt x="233" y="392"/>
                  </a:lnTo>
                  <a:lnTo>
                    <a:pt x="243" y="371"/>
                  </a:lnTo>
                  <a:lnTo>
                    <a:pt x="253" y="351"/>
                  </a:lnTo>
                  <a:lnTo>
                    <a:pt x="264" y="332"/>
                  </a:lnTo>
                  <a:lnTo>
                    <a:pt x="276" y="313"/>
                  </a:lnTo>
                  <a:lnTo>
                    <a:pt x="289" y="296"/>
                  </a:lnTo>
                  <a:lnTo>
                    <a:pt x="302" y="278"/>
                  </a:lnTo>
                  <a:lnTo>
                    <a:pt x="315" y="261"/>
                  </a:lnTo>
                  <a:lnTo>
                    <a:pt x="329" y="245"/>
                  </a:lnTo>
                  <a:lnTo>
                    <a:pt x="358" y="215"/>
                  </a:lnTo>
                  <a:lnTo>
                    <a:pt x="388" y="188"/>
                  </a:lnTo>
                  <a:lnTo>
                    <a:pt x="417" y="162"/>
                  </a:lnTo>
                  <a:lnTo>
                    <a:pt x="446" y="140"/>
                  </a:lnTo>
                  <a:lnTo>
                    <a:pt x="446" y="140"/>
                  </a:lnTo>
                  <a:lnTo>
                    <a:pt x="464" y="126"/>
                  </a:lnTo>
                  <a:lnTo>
                    <a:pt x="481" y="114"/>
                  </a:lnTo>
                  <a:lnTo>
                    <a:pt x="517" y="90"/>
                  </a:lnTo>
                  <a:lnTo>
                    <a:pt x="555" y="69"/>
                  </a:lnTo>
                  <a:lnTo>
                    <a:pt x="592" y="49"/>
                  </a:lnTo>
                  <a:lnTo>
                    <a:pt x="592" y="49"/>
                  </a:lnTo>
                  <a:lnTo>
                    <a:pt x="609" y="40"/>
                  </a:lnTo>
                  <a:lnTo>
                    <a:pt x="627" y="34"/>
                  </a:lnTo>
                  <a:lnTo>
                    <a:pt x="645" y="28"/>
                  </a:lnTo>
                  <a:lnTo>
                    <a:pt x="663" y="24"/>
                  </a:lnTo>
                  <a:lnTo>
                    <a:pt x="681" y="20"/>
                  </a:lnTo>
                  <a:lnTo>
                    <a:pt x="699" y="17"/>
                  </a:lnTo>
                  <a:lnTo>
                    <a:pt x="737" y="11"/>
                  </a:lnTo>
                  <a:lnTo>
                    <a:pt x="745" y="10"/>
                  </a:lnTo>
                  <a:lnTo>
                    <a:pt x="745" y="10"/>
                  </a:lnTo>
                  <a:lnTo>
                    <a:pt x="782" y="5"/>
                  </a:lnTo>
                  <a:lnTo>
                    <a:pt x="817" y="2"/>
                  </a:lnTo>
                  <a:lnTo>
                    <a:pt x="848" y="0"/>
                  </a:lnTo>
                  <a:lnTo>
                    <a:pt x="878" y="0"/>
                  </a:lnTo>
                  <a:lnTo>
                    <a:pt x="878" y="0"/>
                  </a:lnTo>
                  <a:lnTo>
                    <a:pt x="902" y="0"/>
                  </a:lnTo>
                  <a:lnTo>
                    <a:pt x="924" y="1"/>
                  </a:lnTo>
                  <a:lnTo>
                    <a:pt x="924" y="1"/>
                  </a:lnTo>
                  <a:lnTo>
                    <a:pt x="943" y="2"/>
                  </a:lnTo>
                  <a:lnTo>
                    <a:pt x="943" y="2"/>
                  </a:lnTo>
                  <a:lnTo>
                    <a:pt x="959" y="3"/>
                  </a:lnTo>
                  <a:lnTo>
                    <a:pt x="975" y="5"/>
                  </a:lnTo>
                  <a:lnTo>
                    <a:pt x="982" y="6"/>
                  </a:lnTo>
                  <a:lnTo>
                    <a:pt x="990" y="8"/>
                  </a:lnTo>
                  <a:lnTo>
                    <a:pt x="997" y="11"/>
                  </a:lnTo>
                  <a:lnTo>
                    <a:pt x="1002" y="16"/>
                  </a:lnTo>
                  <a:lnTo>
                    <a:pt x="1003" y="16"/>
                  </a:lnTo>
                  <a:lnTo>
                    <a:pt x="1005" y="17"/>
                  </a:lnTo>
                  <a:lnTo>
                    <a:pt x="1005" y="17"/>
                  </a:lnTo>
                  <a:lnTo>
                    <a:pt x="1010" y="18"/>
                  </a:lnTo>
                  <a:lnTo>
                    <a:pt x="1016" y="21"/>
                  </a:lnTo>
                  <a:lnTo>
                    <a:pt x="1018" y="24"/>
                  </a:lnTo>
                  <a:lnTo>
                    <a:pt x="1020" y="26"/>
                  </a:lnTo>
                  <a:lnTo>
                    <a:pt x="1022" y="30"/>
                  </a:lnTo>
                  <a:lnTo>
                    <a:pt x="1023" y="33"/>
                  </a:lnTo>
                  <a:lnTo>
                    <a:pt x="1023" y="33"/>
                  </a:lnTo>
                  <a:lnTo>
                    <a:pt x="1026" y="61"/>
                  </a:lnTo>
                  <a:lnTo>
                    <a:pt x="1026" y="86"/>
                  </a:lnTo>
                  <a:lnTo>
                    <a:pt x="1025" y="110"/>
                  </a:lnTo>
                  <a:lnTo>
                    <a:pt x="1022" y="133"/>
                  </a:lnTo>
                  <a:lnTo>
                    <a:pt x="1022" y="133"/>
                  </a:lnTo>
                  <a:lnTo>
                    <a:pt x="1016" y="154"/>
                  </a:lnTo>
                  <a:lnTo>
                    <a:pt x="1010" y="174"/>
                  </a:lnTo>
                  <a:lnTo>
                    <a:pt x="1002" y="193"/>
                  </a:lnTo>
                  <a:lnTo>
                    <a:pt x="994" y="213"/>
                  </a:lnTo>
                  <a:lnTo>
                    <a:pt x="994" y="213"/>
                  </a:lnTo>
                  <a:lnTo>
                    <a:pt x="979" y="246"/>
                  </a:lnTo>
                  <a:lnTo>
                    <a:pt x="979" y="246"/>
                  </a:lnTo>
                  <a:lnTo>
                    <a:pt x="976" y="251"/>
                  </a:lnTo>
                  <a:lnTo>
                    <a:pt x="973" y="254"/>
                  </a:lnTo>
                  <a:lnTo>
                    <a:pt x="969" y="256"/>
                  </a:lnTo>
                  <a:lnTo>
                    <a:pt x="966" y="257"/>
                  </a:lnTo>
                  <a:lnTo>
                    <a:pt x="963" y="258"/>
                  </a:lnTo>
                  <a:lnTo>
                    <a:pt x="962" y="260"/>
                  </a:lnTo>
                  <a:lnTo>
                    <a:pt x="962" y="260"/>
                  </a:lnTo>
                  <a:lnTo>
                    <a:pt x="960" y="262"/>
                  </a:lnTo>
                  <a:lnTo>
                    <a:pt x="956" y="266"/>
                  </a:lnTo>
                  <a:lnTo>
                    <a:pt x="952" y="268"/>
                  </a:lnTo>
                  <a:lnTo>
                    <a:pt x="947" y="269"/>
                  </a:lnTo>
                  <a:lnTo>
                    <a:pt x="947" y="269"/>
                  </a:lnTo>
                  <a:lnTo>
                    <a:pt x="893" y="274"/>
                  </a:lnTo>
                  <a:lnTo>
                    <a:pt x="841" y="279"/>
                  </a:lnTo>
                  <a:lnTo>
                    <a:pt x="841" y="279"/>
                  </a:lnTo>
                  <a:lnTo>
                    <a:pt x="780" y="286"/>
                  </a:lnTo>
                  <a:lnTo>
                    <a:pt x="779" y="298"/>
                  </a:lnTo>
                  <a:lnTo>
                    <a:pt x="779" y="298"/>
                  </a:lnTo>
                  <a:lnTo>
                    <a:pt x="795" y="302"/>
                  </a:lnTo>
                  <a:lnTo>
                    <a:pt x="808" y="306"/>
                  </a:lnTo>
                  <a:lnTo>
                    <a:pt x="808" y="306"/>
                  </a:lnTo>
                  <a:lnTo>
                    <a:pt x="833" y="316"/>
                  </a:lnTo>
                  <a:lnTo>
                    <a:pt x="858" y="324"/>
                  </a:lnTo>
                  <a:lnTo>
                    <a:pt x="887" y="333"/>
                  </a:lnTo>
                  <a:lnTo>
                    <a:pt x="915" y="338"/>
                  </a:lnTo>
                  <a:lnTo>
                    <a:pt x="915" y="338"/>
                  </a:lnTo>
                  <a:lnTo>
                    <a:pt x="918" y="339"/>
                  </a:lnTo>
                  <a:lnTo>
                    <a:pt x="921" y="341"/>
                  </a:lnTo>
                  <a:lnTo>
                    <a:pt x="924" y="343"/>
                  </a:lnTo>
                  <a:lnTo>
                    <a:pt x="925" y="345"/>
                  </a:lnTo>
                  <a:lnTo>
                    <a:pt x="925" y="345"/>
                  </a:lnTo>
                  <a:lnTo>
                    <a:pt x="928" y="349"/>
                  </a:lnTo>
                  <a:lnTo>
                    <a:pt x="928" y="353"/>
                  </a:lnTo>
                  <a:lnTo>
                    <a:pt x="927" y="359"/>
                  </a:lnTo>
                  <a:lnTo>
                    <a:pt x="924" y="363"/>
                  </a:lnTo>
                  <a:lnTo>
                    <a:pt x="923" y="364"/>
                  </a:lnTo>
                  <a:lnTo>
                    <a:pt x="923" y="365"/>
                  </a:lnTo>
                  <a:lnTo>
                    <a:pt x="923" y="365"/>
                  </a:lnTo>
                  <a:lnTo>
                    <a:pt x="922" y="369"/>
                  </a:lnTo>
                  <a:lnTo>
                    <a:pt x="922" y="369"/>
                  </a:lnTo>
                  <a:lnTo>
                    <a:pt x="913" y="390"/>
                  </a:lnTo>
                  <a:lnTo>
                    <a:pt x="902" y="409"/>
                  </a:lnTo>
                  <a:lnTo>
                    <a:pt x="889" y="428"/>
                  </a:lnTo>
                  <a:lnTo>
                    <a:pt x="877" y="445"/>
                  </a:lnTo>
                  <a:lnTo>
                    <a:pt x="862" y="462"/>
                  </a:lnTo>
                  <a:lnTo>
                    <a:pt x="847" y="478"/>
                  </a:lnTo>
                  <a:lnTo>
                    <a:pt x="831" y="493"/>
                  </a:lnTo>
                  <a:lnTo>
                    <a:pt x="814" y="507"/>
                  </a:lnTo>
                  <a:lnTo>
                    <a:pt x="796" y="521"/>
                  </a:lnTo>
                  <a:lnTo>
                    <a:pt x="779" y="534"/>
                  </a:lnTo>
                  <a:lnTo>
                    <a:pt x="742" y="559"/>
                  </a:lnTo>
                  <a:lnTo>
                    <a:pt x="703" y="583"/>
                  </a:lnTo>
                  <a:lnTo>
                    <a:pt x="664" y="605"/>
                  </a:lnTo>
                  <a:lnTo>
                    <a:pt x="649" y="614"/>
                  </a:lnTo>
                  <a:lnTo>
                    <a:pt x="649" y="614"/>
                  </a:lnTo>
                  <a:lnTo>
                    <a:pt x="625" y="627"/>
                  </a:lnTo>
                  <a:lnTo>
                    <a:pt x="601" y="637"/>
                  </a:lnTo>
                  <a:lnTo>
                    <a:pt x="576" y="648"/>
                  </a:lnTo>
                  <a:lnTo>
                    <a:pt x="552" y="656"/>
                  </a:lnTo>
                  <a:lnTo>
                    <a:pt x="526" y="662"/>
                  </a:lnTo>
                  <a:lnTo>
                    <a:pt x="501" y="668"/>
                  </a:lnTo>
                  <a:lnTo>
                    <a:pt x="475" y="674"/>
                  </a:lnTo>
                  <a:lnTo>
                    <a:pt x="449" y="677"/>
                  </a:lnTo>
                  <a:lnTo>
                    <a:pt x="423" y="680"/>
                  </a:lnTo>
                  <a:lnTo>
                    <a:pt x="398" y="682"/>
                  </a:lnTo>
                  <a:lnTo>
                    <a:pt x="348" y="685"/>
                  </a:lnTo>
                  <a:lnTo>
                    <a:pt x="298" y="686"/>
                  </a:lnTo>
                  <a:lnTo>
                    <a:pt x="252" y="686"/>
                  </a:lnTo>
                  <a:lnTo>
                    <a:pt x="252" y="686"/>
                  </a:lnTo>
                  <a:lnTo>
                    <a:pt x="225" y="686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0" y="689"/>
                  </a:lnTo>
                  <a:lnTo>
                    <a:pt x="215" y="690"/>
                  </a:lnTo>
                  <a:lnTo>
                    <a:pt x="215" y="690"/>
                  </a:lnTo>
                  <a:lnTo>
                    <a:pt x="211" y="689"/>
                  </a:lnTo>
                  <a:lnTo>
                    <a:pt x="208" y="689"/>
                  </a:lnTo>
                  <a:lnTo>
                    <a:pt x="199" y="697"/>
                  </a:lnTo>
                  <a:lnTo>
                    <a:pt x="199" y="697"/>
                  </a:lnTo>
                  <a:lnTo>
                    <a:pt x="178" y="719"/>
                  </a:lnTo>
                  <a:lnTo>
                    <a:pt x="156" y="742"/>
                  </a:lnTo>
                  <a:lnTo>
                    <a:pt x="135" y="766"/>
                  </a:lnTo>
                  <a:lnTo>
                    <a:pt x="126" y="777"/>
                  </a:lnTo>
                  <a:lnTo>
                    <a:pt x="117" y="789"/>
                  </a:lnTo>
                  <a:lnTo>
                    <a:pt x="117" y="789"/>
                  </a:lnTo>
                  <a:lnTo>
                    <a:pt x="106" y="804"/>
                  </a:lnTo>
                  <a:lnTo>
                    <a:pt x="96" y="817"/>
                  </a:lnTo>
                  <a:lnTo>
                    <a:pt x="72" y="842"/>
                  </a:lnTo>
                  <a:lnTo>
                    <a:pt x="72" y="842"/>
                  </a:lnTo>
                  <a:lnTo>
                    <a:pt x="53" y="863"/>
                  </a:lnTo>
                  <a:lnTo>
                    <a:pt x="43" y="874"/>
                  </a:lnTo>
                  <a:lnTo>
                    <a:pt x="34" y="885"/>
                  </a:lnTo>
                  <a:lnTo>
                    <a:pt x="34" y="885"/>
                  </a:lnTo>
                  <a:lnTo>
                    <a:pt x="31" y="888"/>
                  </a:lnTo>
                  <a:lnTo>
                    <a:pt x="27" y="892"/>
                  </a:lnTo>
                  <a:lnTo>
                    <a:pt x="22" y="894"/>
                  </a:lnTo>
                  <a:lnTo>
                    <a:pt x="17" y="894"/>
                  </a:lnTo>
                  <a:lnTo>
                    <a:pt x="17" y="894"/>
                  </a:lnTo>
                  <a:close/>
                  <a:moveTo>
                    <a:pt x="884" y="36"/>
                  </a:moveTo>
                  <a:lnTo>
                    <a:pt x="884" y="36"/>
                  </a:lnTo>
                  <a:lnTo>
                    <a:pt x="861" y="37"/>
                  </a:lnTo>
                  <a:lnTo>
                    <a:pt x="861" y="37"/>
                  </a:lnTo>
                  <a:lnTo>
                    <a:pt x="782" y="43"/>
                  </a:lnTo>
                  <a:lnTo>
                    <a:pt x="745" y="48"/>
                  </a:lnTo>
                  <a:lnTo>
                    <a:pt x="709" y="53"/>
                  </a:lnTo>
                  <a:lnTo>
                    <a:pt x="709" y="53"/>
                  </a:lnTo>
                  <a:lnTo>
                    <a:pt x="692" y="55"/>
                  </a:lnTo>
                  <a:lnTo>
                    <a:pt x="676" y="59"/>
                  </a:lnTo>
                  <a:lnTo>
                    <a:pt x="658" y="63"/>
                  </a:lnTo>
                  <a:lnTo>
                    <a:pt x="640" y="68"/>
                  </a:lnTo>
                  <a:lnTo>
                    <a:pt x="624" y="74"/>
                  </a:lnTo>
                  <a:lnTo>
                    <a:pt x="606" y="82"/>
                  </a:lnTo>
                  <a:lnTo>
                    <a:pt x="589" y="90"/>
                  </a:lnTo>
                  <a:lnTo>
                    <a:pt x="571" y="98"/>
                  </a:lnTo>
                  <a:lnTo>
                    <a:pt x="555" y="106"/>
                  </a:lnTo>
                  <a:lnTo>
                    <a:pt x="538" y="117"/>
                  </a:lnTo>
                  <a:lnTo>
                    <a:pt x="522" y="127"/>
                  </a:lnTo>
                  <a:lnTo>
                    <a:pt x="505" y="137"/>
                  </a:lnTo>
                  <a:lnTo>
                    <a:pt x="490" y="149"/>
                  </a:lnTo>
                  <a:lnTo>
                    <a:pt x="474" y="161"/>
                  </a:lnTo>
                  <a:lnTo>
                    <a:pt x="460" y="17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19" y="211"/>
                  </a:lnTo>
                  <a:lnTo>
                    <a:pt x="419" y="211"/>
                  </a:lnTo>
                  <a:lnTo>
                    <a:pt x="396" y="234"/>
                  </a:lnTo>
                  <a:lnTo>
                    <a:pt x="372" y="256"/>
                  </a:lnTo>
                  <a:lnTo>
                    <a:pt x="349" y="279"/>
                  </a:lnTo>
                  <a:lnTo>
                    <a:pt x="328" y="304"/>
                  </a:lnTo>
                  <a:lnTo>
                    <a:pt x="309" y="329"/>
                  </a:lnTo>
                  <a:lnTo>
                    <a:pt x="300" y="342"/>
                  </a:lnTo>
                  <a:lnTo>
                    <a:pt x="291" y="355"/>
                  </a:lnTo>
                  <a:lnTo>
                    <a:pt x="283" y="370"/>
                  </a:lnTo>
                  <a:lnTo>
                    <a:pt x="276" y="384"/>
                  </a:lnTo>
                  <a:lnTo>
                    <a:pt x="269" y="400"/>
                  </a:lnTo>
                  <a:lnTo>
                    <a:pt x="262" y="415"/>
                  </a:lnTo>
                  <a:lnTo>
                    <a:pt x="262" y="415"/>
                  </a:lnTo>
                  <a:lnTo>
                    <a:pt x="251" y="449"/>
                  </a:lnTo>
                  <a:lnTo>
                    <a:pt x="241" y="484"/>
                  </a:lnTo>
                  <a:lnTo>
                    <a:pt x="237" y="501"/>
                  </a:lnTo>
                  <a:lnTo>
                    <a:pt x="233" y="519"/>
                  </a:lnTo>
                  <a:lnTo>
                    <a:pt x="231" y="536"/>
                  </a:lnTo>
                  <a:lnTo>
                    <a:pt x="230" y="555"/>
                  </a:lnTo>
                  <a:lnTo>
                    <a:pt x="230" y="555"/>
                  </a:lnTo>
                  <a:lnTo>
                    <a:pt x="230" y="564"/>
                  </a:lnTo>
                  <a:lnTo>
                    <a:pt x="228" y="573"/>
                  </a:lnTo>
                  <a:lnTo>
                    <a:pt x="223" y="592"/>
                  </a:lnTo>
                  <a:lnTo>
                    <a:pt x="221" y="599"/>
                  </a:lnTo>
                  <a:lnTo>
                    <a:pt x="221" y="599"/>
                  </a:lnTo>
                  <a:lnTo>
                    <a:pt x="220" y="609"/>
                  </a:lnTo>
                  <a:lnTo>
                    <a:pt x="221" y="620"/>
                  </a:lnTo>
                  <a:lnTo>
                    <a:pt x="224" y="645"/>
                  </a:lnTo>
                  <a:lnTo>
                    <a:pt x="224" y="646"/>
                  </a:lnTo>
                  <a:lnTo>
                    <a:pt x="226" y="648"/>
                  </a:lnTo>
                  <a:lnTo>
                    <a:pt x="228" y="650"/>
                  </a:lnTo>
                  <a:lnTo>
                    <a:pt x="230" y="650"/>
                  </a:lnTo>
                  <a:lnTo>
                    <a:pt x="230" y="650"/>
                  </a:lnTo>
                  <a:lnTo>
                    <a:pt x="262" y="651"/>
                  </a:lnTo>
                  <a:lnTo>
                    <a:pt x="262" y="651"/>
                  </a:lnTo>
                  <a:lnTo>
                    <a:pt x="307" y="651"/>
                  </a:lnTo>
                  <a:lnTo>
                    <a:pt x="307" y="651"/>
                  </a:lnTo>
                  <a:lnTo>
                    <a:pt x="339" y="651"/>
                  </a:lnTo>
                  <a:lnTo>
                    <a:pt x="372" y="649"/>
                  </a:lnTo>
                  <a:lnTo>
                    <a:pt x="406" y="646"/>
                  </a:lnTo>
                  <a:lnTo>
                    <a:pt x="423" y="644"/>
                  </a:lnTo>
                  <a:lnTo>
                    <a:pt x="441" y="639"/>
                  </a:lnTo>
                  <a:lnTo>
                    <a:pt x="441" y="639"/>
                  </a:lnTo>
                  <a:lnTo>
                    <a:pt x="461" y="636"/>
                  </a:lnTo>
                  <a:lnTo>
                    <a:pt x="481" y="635"/>
                  </a:lnTo>
                  <a:lnTo>
                    <a:pt x="481" y="635"/>
                  </a:lnTo>
                  <a:lnTo>
                    <a:pt x="509" y="632"/>
                  </a:lnTo>
                  <a:lnTo>
                    <a:pt x="523" y="630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51" y="621"/>
                  </a:lnTo>
                  <a:lnTo>
                    <a:pt x="565" y="615"/>
                  </a:lnTo>
                  <a:lnTo>
                    <a:pt x="594" y="601"/>
                  </a:lnTo>
                  <a:lnTo>
                    <a:pt x="594" y="601"/>
                  </a:lnTo>
                  <a:lnTo>
                    <a:pt x="611" y="592"/>
                  </a:lnTo>
                  <a:lnTo>
                    <a:pt x="630" y="583"/>
                  </a:lnTo>
                  <a:lnTo>
                    <a:pt x="630" y="583"/>
                  </a:lnTo>
                  <a:lnTo>
                    <a:pt x="640" y="578"/>
                  </a:lnTo>
                  <a:lnTo>
                    <a:pt x="652" y="572"/>
                  </a:lnTo>
                  <a:lnTo>
                    <a:pt x="674" y="559"/>
                  </a:lnTo>
                  <a:lnTo>
                    <a:pt x="674" y="559"/>
                  </a:lnTo>
                  <a:lnTo>
                    <a:pt x="692" y="549"/>
                  </a:lnTo>
                  <a:lnTo>
                    <a:pt x="692" y="549"/>
                  </a:lnTo>
                  <a:lnTo>
                    <a:pt x="705" y="540"/>
                  </a:lnTo>
                  <a:lnTo>
                    <a:pt x="705" y="540"/>
                  </a:lnTo>
                  <a:lnTo>
                    <a:pt x="726" y="529"/>
                  </a:lnTo>
                  <a:lnTo>
                    <a:pt x="746" y="517"/>
                  </a:lnTo>
                  <a:lnTo>
                    <a:pt x="764" y="504"/>
                  </a:lnTo>
                  <a:lnTo>
                    <a:pt x="783" y="490"/>
                  </a:lnTo>
                  <a:lnTo>
                    <a:pt x="783" y="490"/>
                  </a:lnTo>
                  <a:lnTo>
                    <a:pt x="803" y="471"/>
                  </a:lnTo>
                  <a:lnTo>
                    <a:pt x="820" y="453"/>
                  </a:lnTo>
                  <a:lnTo>
                    <a:pt x="837" y="433"/>
                  </a:lnTo>
                  <a:lnTo>
                    <a:pt x="851" y="413"/>
                  </a:lnTo>
                  <a:lnTo>
                    <a:pt x="851" y="413"/>
                  </a:lnTo>
                  <a:lnTo>
                    <a:pt x="865" y="396"/>
                  </a:lnTo>
                  <a:lnTo>
                    <a:pt x="865" y="396"/>
                  </a:lnTo>
                  <a:lnTo>
                    <a:pt x="872" y="385"/>
                  </a:lnTo>
                  <a:lnTo>
                    <a:pt x="880" y="375"/>
                  </a:lnTo>
                  <a:lnTo>
                    <a:pt x="884" y="368"/>
                  </a:lnTo>
                  <a:lnTo>
                    <a:pt x="876" y="366"/>
                  </a:lnTo>
                  <a:lnTo>
                    <a:pt x="876" y="366"/>
                  </a:lnTo>
                  <a:lnTo>
                    <a:pt x="851" y="359"/>
                  </a:lnTo>
                  <a:lnTo>
                    <a:pt x="826" y="349"/>
                  </a:lnTo>
                  <a:lnTo>
                    <a:pt x="826" y="349"/>
                  </a:lnTo>
                  <a:lnTo>
                    <a:pt x="805" y="342"/>
                  </a:lnTo>
                  <a:lnTo>
                    <a:pt x="782" y="335"/>
                  </a:lnTo>
                  <a:lnTo>
                    <a:pt x="782" y="335"/>
                  </a:lnTo>
                  <a:lnTo>
                    <a:pt x="759" y="330"/>
                  </a:lnTo>
                  <a:lnTo>
                    <a:pt x="736" y="324"/>
                  </a:lnTo>
                  <a:lnTo>
                    <a:pt x="736" y="324"/>
                  </a:lnTo>
                  <a:lnTo>
                    <a:pt x="717" y="321"/>
                  </a:lnTo>
                  <a:lnTo>
                    <a:pt x="698" y="317"/>
                  </a:lnTo>
                  <a:lnTo>
                    <a:pt x="681" y="312"/>
                  </a:lnTo>
                  <a:lnTo>
                    <a:pt x="671" y="308"/>
                  </a:lnTo>
                  <a:lnTo>
                    <a:pt x="663" y="305"/>
                  </a:lnTo>
                  <a:lnTo>
                    <a:pt x="663" y="305"/>
                  </a:lnTo>
                  <a:lnTo>
                    <a:pt x="660" y="302"/>
                  </a:lnTo>
                  <a:lnTo>
                    <a:pt x="657" y="300"/>
                  </a:lnTo>
                  <a:lnTo>
                    <a:pt x="656" y="297"/>
                  </a:lnTo>
                  <a:lnTo>
                    <a:pt x="655" y="293"/>
                  </a:lnTo>
                  <a:lnTo>
                    <a:pt x="655" y="290"/>
                  </a:lnTo>
                  <a:lnTo>
                    <a:pt x="653" y="289"/>
                  </a:lnTo>
                  <a:lnTo>
                    <a:pt x="653" y="289"/>
                  </a:lnTo>
                  <a:lnTo>
                    <a:pt x="649" y="285"/>
                  </a:lnTo>
                  <a:lnTo>
                    <a:pt x="647" y="280"/>
                  </a:lnTo>
                  <a:lnTo>
                    <a:pt x="646" y="274"/>
                  </a:lnTo>
                  <a:lnTo>
                    <a:pt x="647" y="268"/>
                  </a:lnTo>
                  <a:lnTo>
                    <a:pt x="647" y="268"/>
                  </a:lnTo>
                  <a:lnTo>
                    <a:pt x="649" y="265"/>
                  </a:lnTo>
                  <a:lnTo>
                    <a:pt x="652" y="260"/>
                  </a:lnTo>
                  <a:lnTo>
                    <a:pt x="656" y="257"/>
                  </a:lnTo>
                  <a:lnTo>
                    <a:pt x="659" y="257"/>
                  </a:lnTo>
                  <a:lnTo>
                    <a:pt x="663" y="256"/>
                  </a:lnTo>
                  <a:lnTo>
                    <a:pt x="663" y="256"/>
                  </a:lnTo>
                  <a:lnTo>
                    <a:pt x="709" y="255"/>
                  </a:lnTo>
                  <a:lnTo>
                    <a:pt x="753" y="252"/>
                  </a:lnTo>
                  <a:lnTo>
                    <a:pt x="798" y="248"/>
                  </a:lnTo>
                  <a:lnTo>
                    <a:pt x="843" y="243"/>
                  </a:lnTo>
                  <a:lnTo>
                    <a:pt x="843" y="243"/>
                  </a:lnTo>
                  <a:lnTo>
                    <a:pt x="892" y="238"/>
                  </a:lnTo>
                  <a:lnTo>
                    <a:pt x="942" y="234"/>
                  </a:lnTo>
                  <a:lnTo>
                    <a:pt x="946" y="234"/>
                  </a:lnTo>
                  <a:lnTo>
                    <a:pt x="947" y="229"/>
                  </a:lnTo>
                  <a:lnTo>
                    <a:pt x="947" y="229"/>
                  </a:lnTo>
                  <a:lnTo>
                    <a:pt x="959" y="205"/>
                  </a:lnTo>
                  <a:lnTo>
                    <a:pt x="959" y="205"/>
                  </a:lnTo>
                  <a:lnTo>
                    <a:pt x="967" y="188"/>
                  </a:lnTo>
                  <a:lnTo>
                    <a:pt x="974" y="171"/>
                  </a:lnTo>
                  <a:lnTo>
                    <a:pt x="980" y="153"/>
                  </a:lnTo>
                  <a:lnTo>
                    <a:pt x="985" y="135"/>
                  </a:lnTo>
                  <a:lnTo>
                    <a:pt x="985" y="135"/>
                  </a:lnTo>
                  <a:lnTo>
                    <a:pt x="987" y="115"/>
                  </a:lnTo>
                  <a:lnTo>
                    <a:pt x="990" y="94"/>
                  </a:lnTo>
                  <a:lnTo>
                    <a:pt x="990" y="73"/>
                  </a:lnTo>
                  <a:lnTo>
                    <a:pt x="988" y="52"/>
                  </a:lnTo>
                  <a:lnTo>
                    <a:pt x="988" y="50"/>
                  </a:lnTo>
                  <a:lnTo>
                    <a:pt x="985" y="48"/>
                  </a:lnTo>
                  <a:lnTo>
                    <a:pt x="985" y="48"/>
                  </a:lnTo>
                  <a:lnTo>
                    <a:pt x="982" y="46"/>
                  </a:lnTo>
                  <a:lnTo>
                    <a:pt x="979" y="41"/>
                  </a:lnTo>
                  <a:lnTo>
                    <a:pt x="971" y="48"/>
                  </a:lnTo>
                  <a:lnTo>
                    <a:pt x="971" y="48"/>
                  </a:lnTo>
                  <a:lnTo>
                    <a:pt x="971" y="47"/>
                  </a:lnTo>
                  <a:lnTo>
                    <a:pt x="971" y="47"/>
                  </a:lnTo>
                  <a:lnTo>
                    <a:pt x="973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67" y="43"/>
                  </a:lnTo>
                  <a:lnTo>
                    <a:pt x="967" y="43"/>
                  </a:lnTo>
                  <a:lnTo>
                    <a:pt x="962" y="41"/>
                  </a:lnTo>
                  <a:lnTo>
                    <a:pt x="957" y="41"/>
                  </a:lnTo>
                  <a:lnTo>
                    <a:pt x="957" y="41"/>
                  </a:lnTo>
                  <a:lnTo>
                    <a:pt x="925" y="37"/>
                  </a:lnTo>
                  <a:lnTo>
                    <a:pt x="921" y="37"/>
                  </a:lnTo>
                  <a:lnTo>
                    <a:pt x="921" y="37"/>
                  </a:lnTo>
                  <a:lnTo>
                    <a:pt x="884" y="36"/>
                  </a:lnTo>
                  <a:lnTo>
                    <a:pt x="884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0" name="Freeform 398"/>
            <p:cNvSpPr/>
            <p:nvPr/>
          </p:nvSpPr>
          <p:spPr bwMode="auto">
            <a:xfrm>
              <a:off x="4587875" y="3630613"/>
              <a:ext cx="239713" cy="161925"/>
            </a:xfrm>
            <a:custGeom>
              <a:avLst/>
              <a:gdLst/>
              <a:ahLst/>
              <a:cxnLst>
                <a:cxn ang="0">
                  <a:pos x="19" y="306"/>
                </a:cxn>
                <a:cxn ang="0">
                  <a:pos x="9" y="303"/>
                </a:cxn>
                <a:cxn ang="0">
                  <a:pos x="4" y="299"/>
                </a:cxn>
                <a:cxn ang="0">
                  <a:pos x="1" y="292"/>
                </a:cxn>
                <a:cxn ang="0">
                  <a:pos x="0" y="288"/>
                </a:cxn>
                <a:cxn ang="0">
                  <a:pos x="1" y="227"/>
                </a:cxn>
                <a:cxn ang="0">
                  <a:pos x="4" y="165"/>
                </a:cxn>
                <a:cxn ang="0">
                  <a:pos x="8" y="89"/>
                </a:cxn>
                <a:cxn ang="0">
                  <a:pos x="8" y="63"/>
                </a:cxn>
                <a:cxn ang="0">
                  <a:pos x="11" y="34"/>
                </a:cxn>
                <a:cxn ang="0">
                  <a:pos x="19" y="18"/>
                </a:cxn>
                <a:cxn ang="0">
                  <a:pos x="25" y="11"/>
                </a:cxn>
                <a:cxn ang="0">
                  <a:pos x="34" y="6"/>
                </a:cxn>
                <a:cxn ang="0">
                  <a:pos x="51" y="1"/>
                </a:cxn>
                <a:cxn ang="0">
                  <a:pos x="64" y="0"/>
                </a:cxn>
                <a:cxn ang="0">
                  <a:pos x="70" y="0"/>
                </a:cxn>
                <a:cxn ang="0">
                  <a:pos x="153" y="7"/>
                </a:cxn>
                <a:cxn ang="0">
                  <a:pos x="234" y="18"/>
                </a:cxn>
                <a:cxn ang="0">
                  <a:pos x="284" y="26"/>
                </a:cxn>
                <a:cxn ang="0">
                  <a:pos x="385" y="37"/>
                </a:cxn>
                <a:cxn ang="0">
                  <a:pos x="436" y="38"/>
                </a:cxn>
                <a:cxn ang="0">
                  <a:pos x="440" y="39"/>
                </a:cxn>
                <a:cxn ang="0">
                  <a:pos x="446" y="41"/>
                </a:cxn>
                <a:cxn ang="0">
                  <a:pos x="450" y="46"/>
                </a:cxn>
                <a:cxn ang="0">
                  <a:pos x="452" y="57"/>
                </a:cxn>
                <a:cxn ang="0">
                  <a:pos x="451" y="63"/>
                </a:cxn>
                <a:cxn ang="0">
                  <a:pos x="448" y="69"/>
                </a:cxn>
                <a:cxn ang="0">
                  <a:pos x="443" y="73"/>
                </a:cxn>
                <a:cxn ang="0">
                  <a:pos x="436" y="74"/>
                </a:cxn>
                <a:cxn ang="0">
                  <a:pos x="410" y="73"/>
                </a:cxn>
                <a:cxn ang="0">
                  <a:pos x="335" y="67"/>
                </a:cxn>
                <a:cxn ang="0">
                  <a:pos x="293" y="64"/>
                </a:cxn>
                <a:cxn ang="0">
                  <a:pos x="249" y="59"/>
                </a:cxn>
                <a:cxn ang="0">
                  <a:pos x="167" y="49"/>
                </a:cxn>
                <a:cxn ang="0">
                  <a:pos x="131" y="43"/>
                </a:cxn>
                <a:cxn ang="0">
                  <a:pos x="77" y="37"/>
                </a:cxn>
                <a:cxn ang="0">
                  <a:pos x="59" y="36"/>
                </a:cxn>
                <a:cxn ang="0">
                  <a:pos x="54" y="37"/>
                </a:cxn>
                <a:cxn ang="0">
                  <a:pos x="49" y="40"/>
                </a:cxn>
                <a:cxn ang="0">
                  <a:pos x="45" y="47"/>
                </a:cxn>
                <a:cxn ang="0">
                  <a:pos x="43" y="66"/>
                </a:cxn>
                <a:cxn ang="0">
                  <a:pos x="44" y="76"/>
                </a:cxn>
                <a:cxn ang="0">
                  <a:pos x="45" y="90"/>
                </a:cxn>
                <a:cxn ang="0">
                  <a:pos x="42" y="113"/>
                </a:cxn>
                <a:cxn ang="0">
                  <a:pos x="40" y="161"/>
                </a:cxn>
                <a:cxn ang="0">
                  <a:pos x="41" y="184"/>
                </a:cxn>
                <a:cxn ang="0">
                  <a:pos x="41" y="207"/>
                </a:cxn>
                <a:cxn ang="0">
                  <a:pos x="38" y="245"/>
                </a:cxn>
                <a:cxn ang="0">
                  <a:pos x="37" y="266"/>
                </a:cxn>
                <a:cxn ang="0">
                  <a:pos x="36" y="289"/>
                </a:cxn>
                <a:cxn ang="0">
                  <a:pos x="35" y="295"/>
                </a:cxn>
                <a:cxn ang="0">
                  <a:pos x="32" y="300"/>
                </a:cxn>
                <a:cxn ang="0">
                  <a:pos x="29" y="302"/>
                </a:cxn>
                <a:cxn ang="0">
                  <a:pos x="23" y="306"/>
                </a:cxn>
                <a:cxn ang="0">
                  <a:pos x="19" y="306"/>
                </a:cxn>
              </a:cxnLst>
              <a:rect l="0" t="0" r="r" b="b"/>
              <a:pathLst>
                <a:path w="452" h="306">
                  <a:moveTo>
                    <a:pt x="19" y="306"/>
                  </a:moveTo>
                  <a:lnTo>
                    <a:pt x="19" y="306"/>
                  </a:lnTo>
                  <a:lnTo>
                    <a:pt x="12" y="304"/>
                  </a:lnTo>
                  <a:lnTo>
                    <a:pt x="9" y="303"/>
                  </a:lnTo>
                  <a:lnTo>
                    <a:pt x="6" y="301"/>
                  </a:lnTo>
                  <a:lnTo>
                    <a:pt x="4" y="299"/>
                  </a:lnTo>
                  <a:lnTo>
                    <a:pt x="2" y="296"/>
                  </a:lnTo>
                  <a:lnTo>
                    <a:pt x="1" y="292"/>
                  </a:lnTo>
                  <a:lnTo>
                    <a:pt x="0" y="288"/>
                  </a:lnTo>
                  <a:lnTo>
                    <a:pt x="0" y="288"/>
                  </a:lnTo>
                  <a:lnTo>
                    <a:pt x="0" y="257"/>
                  </a:lnTo>
                  <a:lnTo>
                    <a:pt x="1" y="227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7" y="114"/>
                  </a:lnTo>
                  <a:lnTo>
                    <a:pt x="8" y="89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47"/>
                  </a:lnTo>
                  <a:lnTo>
                    <a:pt x="11" y="34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22" y="14"/>
                  </a:lnTo>
                  <a:lnTo>
                    <a:pt x="25" y="11"/>
                  </a:lnTo>
                  <a:lnTo>
                    <a:pt x="29" y="8"/>
                  </a:lnTo>
                  <a:lnTo>
                    <a:pt x="34" y="6"/>
                  </a:lnTo>
                  <a:lnTo>
                    <a:pt x="39" y="4"/>
                  </a:lnTo>
                  <a:lnTo>
                    <a:pt x="51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112" y="3"/>
                  </a:lnTo>
                  <a:lnTo>
                    <a:pt x="153" y="7"/>
                  </a:lnTo>
                  <a:lnTo>
                    <a:pt x="193" y="13"/>
                  </a:lnTo>
                  <a:lnTo>
                    <a:pt x="234" y="18"/>
                  </a:lnTo>
                  <a:lnTo>
                    <a:pt x="234" y="18"/>
                  </a:lnTo>
                  <a:lnTo>
                    <a:pt x="284" y="26"/>
                  </a:lnTo>
                  <a:lnTo>
                    <a:pt x="335" y="32"/>
                  </a:lnTo>
                  <a:lnTo>
                    <a:pt x="385" y="37"/>
                  </a:lnTo>
                  <a:lnTo>
                    <a:pt x="410" y="38"/>
                  </a:lnTo>
                  <a:lnTo>
                    <a:pt x="436" y="38"/>
                  </a:lnTo>
                  <a:lnTo>
                    <a:pt x="436" y="38"/>
                  </a:lnTo>
                  <a:lnTo>
                    <a:pt x="440" y="39"/>
                  </a:lnTo>
                  <a:lnTo>
                    <a:pt x="443" y="40"/>
                  </a:lnTo>
                  <a:lnTo>
                    <a:pt x="446" y="41"/>
                  </a:lnTo>
                  <a:lnTo>
                    <a:pt x="448" y="44"/>
                  </a:lnTo>
                  <a:lnTo>
                    <a:pt x="450" y="46"/>
                  </a:lnTo>
                  <a:lnTo>
                    <a:pt x="451" y="49"/>
                  </a:lnTo>
                  <a:lnTo>
                    <a:pt x="452" y="57"/>
                  </a:lnTo>
                  <a:lnTo>
                    <a:pt x="452" y="57"/>
                  </a:lnTo>
                  <a:lnTo>
                    <a:pt x="451" y="63"/>
                  </a:lnTo>
                  <a:lnTo>
                    <a:pt x="450" y="66"/>
                  </a:lnTo>
                  <a:lnTo>
                    <a:pt x="448" y="69"/>
                  </a:lnTo>
                  <a:lnTo>
                    <a:pt x="446" y="71"/>
                  </a:lnTo>
                  <a:lnTo>
                    <a:pt x="443" y="73"/>
                  </a:lnTo>
                  <a:lnTo>
                    <a:pt x="440" y="7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410" y="73"/>
                  </a:lnTo>
                  <a:lnTo>
                    <a:pt x="384" y="72"/>
                  </a:lnTo>
                  <a:lnTo>
                    <a:pt x="335" y="67"/>
                  </a:lnTo>
                  <a:lnTo>
                    <a:pt x="335" y="67"/>
                  </a:lnTo>
                  <a:lnTo>
                    <a:pt x="293" y="64"/>
                  </a:lnTo>
                  <a:lnTo>
                    <a:pt x="293" y="64"/>
                  </a:lnTo>
                  <a:lnTo>
                    <a:pt x="249" y="59"/>
                  </a:lnTo>
                  <a:lnTo>
                    <a:pt x="207" y="55"/>
                  </a:lnTo>
                  <a:lnTo>
                    <a:pt x="167" y="49"/>
                  </a:lnTo>
                  <a:lnTo>
                    <a:pt x="131" y="43"/>
                  </a:lnTo>
                  <a:lnTo>
                    <a:pt x="131" y="43"/>
                  </a:lnTo>
                  <a:lnTo>
                    <a:pt x="97" y="38"/>
                  </a:lnTo>
                  <a:lnTo>
                    <a:pt x="77" y="37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4" y="37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6" y="43"/>
                  </a:lnTo>
                  <a:lnTo>
                    <a:pt x="45" y="47"/>
                  </a:lnTo>
                  <a:lnTo>
                    <a:pt x="43" y="56"/>
                  </a:lnTo>
                  <a:lnTo>
                    <a:pt x="43" y="6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5" y="8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2" y="113"/>
                  </a:lnTo>
                  <a:lnTo>
                    <a:pt x="41" y="137"/>
                  </a:lnTo>
                  <a:lnTo>
                    <a:pt x="40" y="161"/>
                  </a:lnTo>
                  <a:lnTo>
                    <a:pt x="41" y="184"/>
                  </a:lnTo>
                  <a:lnTo>
                    <a:pt x="41" y="184"/>
                  </a:lnTo>
                  <a:lnTo>
                    <a:pt x="41" y="207"/>
                  </a:lnTo>
                  <a:lnTo>
                    <a:pt x="41" y="207"/>
                  </a:lnTo>
                  <a:lnTo>
                    <a:pt x="40" y="226"/>
                  </a:lnTo>
                  <a:lnTo>
                    <a:pt x="38" y="245"/>
                  </a:lnTo>
                  <a:lnTo>
                    <a:pt x="38" y="245"/>
                  </a:lnTo>
                  <a:lnTo>
                    <a:pt x="37" y="266"/>
                  </a:lnTo>
                  <a:lnTo>
                    <a:pt x="36" y="289"/>
                  </a:lnTo>
                  <a:lnTo>
                    <a:pt x="36" y="289"/>
                  </a:lnTo>
                  <a:lnTo>
                    <a:pt x="36" y="292"/>
                  </a:lnTo>
                  <a:lnTo>
                    <a:pt x="35" y="295"/>
                  </a:lnTo>
                  <a:lnTo>
                    <a:pt x="34" y="298"/>
                  </a:lnTo>
                  <a:lnTo>
                    <a:pt x="32" y="300"/>
                  </a:lnTo>
                  <a:lnTo>
                    <a:pt x="32" y="300"/>
                  </a:lnTo>
                  <a:lnTo>
                    <a:pt x="29" y="302"/>
                  </a:lnTo>
                  <a:lnTo>
                    <a:pt x="26" y="304"/>
                  </a:lnTo>
                  <a:lnTo>
                    <a:pt x="23" y="306"/>
                  </a:lnTo>
                  <a:lnTo>
                    <a:pt x="19" y="306"/>
                  </a:lnTo>
                  <a:lnTo>
                    <a:pt x="19" y="30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1" name="Freeform 399"/>
            <p:cNvSpPr/>
            <p:nvPr/>
          </p:nvSpPr>
          <p:spPr bwMode="auto">
            <a:xfrm>
              <a:off x="4329113" y="3263900"/>
              <a:ext cx="242888" cy="22225"/>
            </a:xfrm>
            <a:custGeom>
              <a:avLst/>
              <a:gdLst/>
              <a:ahLst/>
              <a:cxnLst>
                <a:cxn ang="0">
                  <a:pos x="189" y="42"/>
                </a:cxn>
                <a:cxn ang="0">
                  <a:pos x="174" y="42"/>
                </a:cxn>
                <a:cxn ang="0">
                  <a:pos x="116" y="40"/>
                </a:cxn>
                <a:cxn ang="0">
                  <a:pos x="43" y="38"/>
                </a:cxn>
                <a:cxn ang="0">
                  <a:pos x="18" y="36"/>
                </a:cxn>
                <a:cxn ang="0">
                  <a:pos x="11" y="34"/>
                </a:cxn>
                <a:cxn ang="0">
                  <a:pos x="5" y="29"/>
                </a:cxn>
                <a:cxn ang="0">
                  <a:pos x="1" y="22"/>
                </a:cxn>
                <a:cxn ang="0">
                  <a:pos x="0" y="15"/>
                </a:cxn>
                <a:cxn ang="0">
                  <a:pos x="5" y="5"/>
                </a:cxn>
                <a:cxn ang="0">
                  <a:pos x="9" y="1"/>
                </a:cxn>
                <a:cxn ang="0">
                  <a:pos x="16" y="0"/>
                </a:cxn>
                <a:cxn ang="0">
                  <a:pos x="17" y="0"/>
                </a:cxn>
                <a:cxn ang="0">
                  <a:pos x="61" y="3"/>
                </a:cxn>
                <a:cxn ang="0">
                  <a:pos x="106" y="4"/>
                </a:cxn>
                <a:cxn ang="0">
                  <a:pos x="189" y="7"/>
                </a:cxn>
                <a:cxn ang="0">
                  <a:pos x="218" y="8"/>
                </a:cxn>
                <a:cxn ang="0">
                  <a:pos x="257" y="7"/>
                </a:cxn>
                <a:cxn ang="0">
                  <a:pos x="300" y="6"/>
                </a:cxn>
                <a:cxn ang="0">
                  <a:pos x="393" y="4"/>
                </a:cxn>
                <a:cxn ang="0">
                  <a:pos x="424" y="4"/>
                </a:cxn>
                <a:cxn ang="0">
                  <a:pos x="447" y="6"/>
                </a:cxn>
                <a:cxn ang="0">
                  <a:pos x="454" y="9"/>
                </a:cxn>
                <a:cxn ang="0">
                  <a:pos x="458" y="13"/>
                </a:cxn>
                <a:cxn ang="0">
                  <a:pos x="459" y="22"/>
                </a:cxn>
                <a:cxn ang="0">
                  <a:pos x="457" y="29"/>
                </a:cxn>
                <a:cxn ang="0">
                  <a:pos x="453" y="35"/>
                </a:cxn>
                <a:cxn ang="0">
                  <a:pos x="448" y="40"/>
                </a:cxn>
                <a:cxn ang="0">
                  <a:pos x="439" y="41"/>
                </a:cxn>
                <a:cxn ang="0">
                  <a:pos x="439" y="41"/>
                </a:cxn>
                <a:cxn ang="0">
                  <a:pos x="436" y="41"/>
                </a:cxn>
                <a:cxn ang="0">
                  <a:pos x="424" y="39"/>
                </a:cxn>
                <a:cxn ang="0">
                  <a:pos x="372" y="38"/>
                </a:cxn>
                <a:cxn ang="0">
                  <a:pos x="322" y="38"/>
                </a:cxn>
                <a:cxn ang="0">
                  <a:pos x="268" y="40"/>
                </a:cxn>
                <a:cxn ang="0">
                  <a:pos x="189" y="42"/>
                </a:cxn>
              </a:cxnLst>
              <a:rect l="0" t="0" r="r" b="b"/>
              <a:pathLst>
                <a:path w="459" h="42">
                  <a:moveTo>
                    <a:pt x="189" y="42"/>
                  </a:moveTo>
                  <a:lnTo>
                    <a:pt x="189" y="42"/>
                  </a:lnTo>
                  <a:lnTo>
                    <a:pt x="174" y="42"/>
                  </a:lnTo>
                  <a:lnTo>
                    <a:pt x="174" y="42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68" y="39"/>
                  </a:lnTo>
                  <a:lnTo>
                    <a:pt x="43" y="3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4" y="35"/>
                  </a:lnTo>
                  <a:lnTo>
                    <a:pt x="11" y="34"/>
                  </a:lnTo>
                  <a:lnTo>
                    <a:pt x="8" y="32"/>
                  </a:lnTo>
                  <a:lnTo>
                    <a:pt x="5" y="29"/>
                  </a:lnTo>
                  <a:lnTo>
                    <a:pt x="2" y="26"/>
                  </a:lnTo>
                  <a:lnTo>
                    <a:pt x="1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61" y="3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47" y="5"/>
                  </a:lnTo>
                  <a:lnTo>
                    <a:pt x="189" y="7"/>
                  </a:lnTo>
                  <a:lnTo>
                    <a:pt x="189" y="7"/>
                  </a:lnTo>
                  <a:lnTo>
                    <a:pt x="218" y="8"/>
                  </a:lnTo>
                  <a:lnTo>
                    <a:pt x="218" y="8"/>
                  </a:lnTo>
                  <a:lnTo>
                    <a:pt x="257" y="7"/>
                  </a:lnTo>
                  <a:lnTo>
                    <a:pt x="300" y="6"/>
                  </a:lnTo>
                  <a:lnTo>
                    <a:pt x="300" y="6"/>
                  </a:lnTo>
                  <a:lnTo>
                    <a:pt x="347" y="4"/>
                  </a:lnTo>
                  <a:lnTo>
                    <a:pt x="393" y="4"/>
                  </a:lnTo>
                  <a:lnTo>
                    <a:pt x="393" y="4"/>
                  </a:lnTo>
                  <a:lnTo>
                    <a:pt x="424" y="4"/>
                  </a:lnTo>
                  <a:lnTo>
                    <a:pt x="447" y="6"/>
                  </a:lnTo>
                  <a:lnTo>
                    <a:pt x="447" y="6"/>
                  </a:lnTo>
                  <a:lnTo>
                    <a:pt x="451" y="7"/>
                  </a:lnTo>
                  <a:lnTo>
                    <a:pt x="454" y="9"/>
                  </a:lnTo>
                  <a:lnTo>
                    <a:pt x="456" y="11"/>
                  </a:lnTo>
                  <a:lnTo>
                    <a:pt x="458" y="13"/>
                  </a:lnTo>
                  <a:lnTo>
                    <a:pt x="459" y="18"/>
                  </a:lnTo>
                  <a:lnTo>
                    <a:pt x="459" y="22"/>
                  </a:lnTo>
                  <a:lnTo>
                    <a:pt x="459" y="22"/>
                  </a:lnTo>
                  <a:lnTo>
                    <a:pt x="457" y="29"/>
                  </a:lnTo>
                  <a:lnTo>
                    <a:pt x="456" y="32"/>
                  </a:lnTo>
                  <a:lnTo>
                    <a:pt x="453" y="35"/>
                  </a:lnTo>
                  <a:lnTo>
                    <a:pt x="451" y="38"/>
                  </a:lnTo>
                  <a:lnTo>
                    <a:pt x="448" y="40"/>
                  </a:lnTo>
                  <a:lnTo>
                    <a:pt x="444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6" y="41"/>
                  </a:lnTo>
                  <a:lnTo>
                    <a:pt x="436" y="41"/>
                  </a:lnTo>
                  <a:lnTo>
                    <a:pt x="424" y="39"/>
                  </a:lnTo>
                  <a:lnTo>
                    <a:pt x="410" y="38"/>
                  </a:lnTo>
                  <a:lnTo>
                    <a:pt x="372" y="38"/>
                  </a:lnTo>
                  <a:lnTo>
                    <a:pt x="372" y="38"/>
                  </a:lnTo>
                  <a:lnTo>
                    <a:pt x="322" y="38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26" y="41"/>
                  </a:lnTo>
                  <a:lnTo>
                    <a:pt x="189" y="42"/>
                  </a:lnTo>
                  <a:lnTo>
                    <a:pt x="189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2" name="Freeform 400"/>
            <p:cNvSpPr/>
            <p:nvPr/>
          </p:nvSpPr>
          <p:spPr bwMode="auto">
            <a:xfrm>
              <a:off x="4335463" y="3346450"/>
              <a:ext cx="173038" cy="19050"/>
            </a:xfrm>
            <a:custGeom>
              <a:avLst/>
              <a:gdLst/>
              <a:ahLst/>
              <a:cxnLst>
                <a:cxn ang="0">
                  <a:pos x="17" y="36"/>
                </a:cxn>
                <a:cxn ang="0">
                  <a:pos x="17" y="36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8"/>
                </a:cxn>
                <a:cxn ang="0">
                  <a:pos x="1" y="25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312" y="0"/>
                </a:cxn>
                <a:cxn ang="0">
                  <a:pos x="312" y="0"/>
                </a:cxn>
                <a:cxn ang="0">
                  <a:pos x="316" y="0"/>
                </a:cxn>
                <a:cxn ang="0">
                  <a:pos x="319" y="1"/>
                </a:cxn>
                <a:cxn ang="0">
                  <a:pos x="322" y="3"/>
                </a:cxn>
                <a:cxn ang="0">
                  <a:pos x="324" y="5"/>
                </a:cxn>
                <a:cxn ang="0">
                  <a:pos x="326" y="8"/>
                </a:cxn>
                <a:cxn ang="0">
                  <a:pos x="327" y="11"/>
                </a:cxn>
                <a:cxn ang="0">
                  <a:pos x="328" y="17"/>
                </a:cxn>
                <a:cxn ang="0">
                  <a:pos x="328" y="17"/>
                </a:cxn>
                <a:cxn ang="0">
                  <a:pos x="327" y="25"/>
                </a:cxn>
                <a:cxn ang="0">
                  <a:pos x="326" y="28"/>
                </a:cxn>
                <a:cxn ang="0">
                  <a:pos x="324" y="30"/>
                </a:cxn>
                <a:cxn ang="0">
                  <a:pos x="322" y="32"/>
                </a:cxn>
                <a:cxn ang="0">
                  <a:pos x="319" y="34"/>
                </a:cxn>
                <a:cxn ang="0">
                  <a:pos x="316" y="35"/>
                </a:cxn>
                <a:cxn ang="0">
                  <a:pos x="312" y="36"/>
                </a:cxn>
                <a:cxn ang="0">
                  <a:pos x="17" y="36"/>
                </a:cxn>
              </a:cxnLst>
              <a:rect l="0" t="0" r="r" b="b"/>
              <a:pathLst>
                <a:path w="328" h="36">
                  <a:moveTo>
                    <a:pt x="17" y="36"/>
                  </a:moveTo>
                  <a:lnTo>
                    <a:pt x="17" y="36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6" y="0"/>
                  </a:lnTo>
                  <a:lnTo>
                    <a:pt x="319" y="1"/>
                  </a:lnTo>
                  <a:lnTo>
                    <a:pt x="322" y="3"/>
                  </a:lnTo>
                  <a:lnTo>
                    <a:pt x="324" y="5"/>
                  </a:lnTo>
                  <a:lnTo>
                    <a:pt x="326" y="8"/>
                  </a:lnTo>
                  <a:lnTo>
                    <a:pt x="327" y="11"/>
                  </a:lnTo>
                  <a:lnTo>
                    <a:pt x="328" y="17"/>
                  </a:lnTo>
                  <a:lnTo>
                    <a:pt x="328" y="17"/>
                  </a:lnTo>
                  <a:lnTo>
                    <a:pt x="327" y="25"/>
                  </a:lnTo>
                  <a:lnTo>
                    <a:pt x="326" y="28"/>
                  </a:lnTo>
                  <a:lnTo>
                    <a:pt x="324" y="30"/>
                  </a:lnTo>
                  <a:lnTo>
                    <a:pt x="322" y="32"/>
                  </a:lnTo>
                  <a:lnTo>
                    <a:pt x="319" y="34"/>
                  </a:lnTo>
                  <a:lnTo>
                    <a:pt x="316" y="35"/>
                  </a:lnTo>
                  <a:lnTo>
                    <a:pt x="312" y="36"/>
                  </a:lnTo>
                  <a:lnTo>
                    <a:pt x="17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3" name="Freeform 401"/>
            <p:cNvSpPr/>
            <p:nvPr/>
          </p:nvSpPr>
          <p:spPr bwMode="auto">
            <a:xfrm>
              <a:off x="4332288" y="3421063"/>
              <a:ext cx="63500" cy="23813"/>
            </a:xfrm>
            <a:custGeom>
              <a:avLst/>
              <a:gdLst/>
              <a:ahLst/>
              <a:cxnLst>
                <a:cxn ang="0">
                  <a:pos x="79" y="44"/>
                </a:cxn>
                <a:cxn ang="0">
                  <a:pos x="61" y="40"/>
                </a:cxn>
                <a:cxn ang="0">
                  <a:pos x="57" y="39"/>
                </a:cxn>
                <a:cxn ang="0">
                  <a:pos x="54" y="37"/>
                </a:cxn>
                <a:cxn ang="0">
                  <a:pos x="53" y="36"/>
                </a:cxn>
                <a:cxn ang="0">
                  <a:pos x="44" y="35"/>
                </a:cxn>
                <a:cxn ang="0">
                  <a:pos x="40" y="35"/>
                </a:cxn>
                <a:cxn ang="0">
                  <a:pos x="3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9" y="36"/>
                </a:cxn>
                <a:cxn ang="0">
                  <a:pos x="4" y="32"/>
                </a:cxn>
                <a:cxn ang="0">
                  <a:pos x="0" y="21"/>
                </a:cxn>
                <a:cxn ang="0">
                  <a:pos x="1" y="15"/>
                </a:cxn>
                <a:cxn ang="0">
                  <a:pos x="4" y="8"/>
                </a:cxn>
                <a:cxn ang="0">
                  <a:pos x="9" y="3"/>
                </a:cxn>
                <a:cxn ang="0">
                  <a:pos x="17" y="1"/>
                </a:cxn>
                <a:cxn ang="0">
                  <a:pos x="29" y="1"/>
                </a:cxn>
                <a:cxn ang="0">
                  <a:pos x="45" y="0"/>
                </a:cxn>
                <a:cxn ang="0">
                  <a:pos x="57" y="1"/>
                </a:cxn>
                <a:cxn ang="0">
                  <a:pos x="67" y="3"/>
                </a:cxn>
                <a:cxn ang="0">
                  <a:pos x="74" y="6"/>
                </a:cxn>
                <a:cxn ang="0">
                  <a:pos x="102" y="6"/>
                </a:cxn>
                <a:cxn ang="0">
                  <a:pos x="110" y="8"/>
                </a:cxn>
                <a:cxn ang="0">
                  <a:pos x="115" y="13"/>
                </a:cxn>
                <a:cxn ang="0">
                  <a:pos x="118" y="18"/>
                </a:cxn>
                <a:cxn ang="0">
                  <a:pos x="119" y="25"/>
                </a:cxn>
                <a:cxn ang="0">
                  <a:pos x="117" y="34"/>
                </a:cxn>
                <a:cxn ang="0">
                  <a:pos x="112" y="39"/>
                </a:cxn>
                <a:cxn ang="0">
                  <a:pos x="106" y="43"/>
                </a:cxn>
                <a:cxn ang="0">
                  <a:pos x="102" y="43"/>
                </a:cxn>
                <a:cxn ang="0">
                  <a:pos x="90" y="43"/>
                </a:cxn>
                <a:cxn ang="0">
                  <a:pos x="79" y="44"/>
                </a:cxn>
              </a:cxnLst>
              <a:rect l="0" t="0" r="r" b="b"/>
              <a:pathLst>
                <a:path w="119" h="44">
                  <a:moveTo>
                    <a:pt x="79" y="44"/>
                  </a:moveTo>
                  <a:lnTo>
                    <a:pt x="79" y="44"/>
                  </a:lnTo>
                  <a:lnTo>
                    <a:pt x="69" y="43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57" y="39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44" y="35"/>
                  </a:lnTo>
                  <a:lnTo>
                    <a:pt x="44" y="35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2" y="37"/>
                  </a:lnTo>
                  <a:lnTo>
                    <a:pt x="9" y="36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1" y="27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5"/>
                  </a:lnTo>
                  <a:lnTo>
                    <a:pt x="2" y="12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7" y="1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72" y="5"/>
                  </a:lnTo>
                  <a:lnTo>
                    <a:pt x="74" y="6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6" y="6"/>
                  </a:lnTo>
                  <a:lnTo>
                    <a:pt x="110" y="8"/>
                  </a:lnTo>
                  <a:lnTo>
                    <a:pt x="112" y="9"/>
                  </a:lnTo>
                  <a:lnTo>
                    <a:pt x="115" y="13"/>
                  </a:lnTo>
                  <a:lnTo>
                    <a:pt x="117" y="15"/>
                  </a:lnTo>
                  <a:lnTo>
                    <a:pt x="118" y="18"/>
                  </a:lnTo>
                  <a:lnTo>
                    <a:pt x="119" y="25"/>
                  </a:lnTo>
                  <a:lnTo>
                    <a:pt x="119" y="25"/>
                  </a:lnTo>
                  <a:lnTo>
                    <a:pt x="118" y="31"/>
                  </a:lnTo>
                  <a:lnTo>
                    <a:pt x="117" y="34"/>
                  </a:lnTo>
                  <a:lnTo>
                    <a:pt x="115" y="36"/>
                  </a:lnTo>
                  <a:lnTo>
                    <a:pt x="112" y="39"/>
                  </a:lnTo>
                  <a:lnTo>
                    <a:pt x="110" y="40"/>
                  </a:lnTo>
                  <a:lnTo>
                    <a:pt x="106" y="43"/>
                  </a:lnTo>
                  <a:lnTo>
                    <a:pt x="102" y="43"/>
                  </a:lnTo>
                  <a:lnTo>
                    <a:pt x="102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79" y="44"/>
                  </a:lnTo>
                  <a:lnTo>
                    <a:pt x="79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4" name="Freeform 402"/>
            <p:cNvSpPr/>
            <p:nvPr/>
          </p:nvSpPr>
          <p:spPr bwMode="auto">
            <a:xfrm>
              <a:off x="4427538" y="3421063"/>
              <a:ext cx="68263" cy="22225"/>
            </a:xfrm>
            <a:custGeom>
              <a:avLst/>
              <a:gdLst/>
              <a:ahLst/>
              <a:cxnLst>
                <a:cxn ang="0">
                  <a:pos x="18" y="42"/>
                </a:cxn>
                <a:cxn ang="0">
                  <a:pos x="18" y="42"/>
                </a:cxn>
                <a:cxn ang="0">
                  <a:pos x="14" y="42"/>
                </a:cxn>
                <a:cxn ang="0">
                  <a:pos x="10" y="39"/>
                </a:cxn>
                <a:cxn ang="0">
                  <a:pos x="7" y="38"/>
                </a:cxn>
                <a:cxn ang="0">
                  <a:pos x="4" y="36"/>
                </a:cxn>
                <a:cxn ang="0">
                  <a:pos x="2" y="33"/>
                </a:cxn>
                <a:cxn ang="0">
                  <a:pos x="1" y="3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1" y="17"/>
                </a:cxn>
                <a:cxn ang="0">
                  <a:pos x="2" y="14"/>
                </a:cxn>
                <a:cxn ang="0">
                  <a:pos x="4" y="12"/>
                </a:cxn>
                <a:cxn ang="0">
                  <a:pos x="8" y="8"/>
                </a:cxn>
                <a:cxn ang="0">
                  <a:pos x="10" y="7"/>
                </a:cxn>
                <a:cxn ang="0">
                  <a:pos x="14" y="5"/>
                </a:cxn>
                <a:cxn ang="0">
                  <a:pos x="18" y="5"/>
                </a:cxn>
                <a:cxn ang="0">
                  <a:pos x="18" y="5"/>
                </a:cxn>
                <a:cxn ang="0">
                  <a:pos x="42" y="4"/>
                </a:cxn>
                <a:cxn ang="0">
                  <a:pos x="65" y="3"/>
                </a:cxn>
                <a:cxn ang="0">
                  <a:pos x="65" y="3"/>
                </a:cxn>
                <a:cxn ang="0">
                  <a:pos x="89" y="1"/>
                </a:cxn>
                <a:cxn ang="0">
                  <a:pos x="113" y="0"/>
                </a:cxn>
                <a:cxn ang="0">
                  <a:pos x="113" y="0"/>
                </a:cxn>
                <a:cxn ang="0">
                  <a:pos x="117" y="1"/>
                </a:cxn>
                <a:cxn ang="0">
                  <a:pos x="120" y="2"/>
                </a:cxn>
                <a:cxn ang="0">
                  <a:pos x="123" y="4"/>
                </a:cxn>
                <a:cxn ang="0">
                  <a:pos x="125" y="6"/>
                </a:cxn>
                <a:cxn ang="0">
                  <a:pos x="127" y="8"/>
                </a:cxn>
                <a:cxn ang="0">
                  <a:pos x="128" y="12"/>
                </a:cxn>
                <a:cxn ang="0">
                  <a:pos x="129" y="19"/>
                </a:cxn>
                <a:cxn ang="0">
                  <a:pos x="129" y="19"/>
                </a:cxn>
                <a:cxn ang="0">
                  <a:pos x="128" y="25"/>
                </a:cxn>
                <a:cxn ang="0">
                  <a:pos x="127" y="28"/>
                </a:cxn>
                <a:cxn ang="0">
                  <a:pos x="125" y="31"/>
                </a:cxn>
                <a:cxn ang="0">
                  <a:pos x="123" y="33"/>
                </a:cxn>
                <a:cxn ang="0">
                  <a:pos x="120" y="35"/>
                </a:cxn>
                <a:cxn ang="0">
                  <a:pos x="117" y="36"/>
                </a:cxn>
                <a:cxn ang="0">
                  <a:pos x="113" y="36"/>
                </a:cxn>
                <a:cxn ang="0">
                  <a:pos x="113" y="36"/>
                </a:cxn>
                <a:cxn ang="0">
                  <a:pos x="88" y="37"/>
                </a:cxn>
                <a:cxn ang="0">
                  <a:pos x="64" y="39"/>
                </a:cxn>
                <a:cxn ang="0">
                  <a:pos x="64" y="39"/>
                </a:cxn>
                <a:cxn ang="0">
                  <a:pos x="42" y="41"/>
                </a:cxn>
                <a:cxn ang="0">
                  <a:pos x="18" y="42"/>
                </a:cxn>
                <a:cxn ang="0">
                  <a:pos x="18" y="42"/>
                </a:cxn>
              </a:cxnLst>
              <a:rect l="0" t="0" r="r" b="b"/>
              <a:pathLst>
                <a:path w="129" h="42">
                  <a:moveTo>
                    <a:pt x="18" y="42"/>
                  </a:moveTo>
                  <a:lnTo>
                    <a:pt x="18" y="42"/>
                  </a:lnTo>
                  <a:lnTo>
                    <a:pt x="14" y="42"/>
                  </a:lnTo>
                  <a:lnTo>
                    <a:pt x="10" y="39"/>
                  </a:lnTo>
                  <a:lnTo>
                    <a:pt x="7" y="38"/>
                  </a:lnTo>
                  <a:lnTo>
                    <a:pt x="4" y="36"/>
                  </a:lnTo>
                  <a:lnTo>
                    <a:pt x="2" y="33"/>
                  </a:lnTo>
                  <a:lnTo>
                    <a:pt x="1" y="3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17"/>
                  </a:lnTo>
                  <a:lnTo>
                    <a:pt x="2" y="14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0" y="7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42" y="4"/>
                  </a:lnTo>
                  <a:lnTo>
                    <a:pt x="65" y="3"/>
                  </a:lnTo>
                  <a:lnTo>
                    <a:pt x="65" y="3"/>
                  </a:lnTo>
                  <a:lnTo>
                    <a:pt x="89" y="1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7" y="1"/>
                  </a:lnTo>
                  <a:lnTo>
                    <a:pt x="120" y="2"/>
                  </a:lnTo>
                  <a:lnTo>
                    <a:pt x="123" y="4"/>
                  </a:lnTo>
                  <a:lnTo>
                    <a:pt x="125" y="6"/>
                  </a:lnTo>
                  <a:lnTo>
                    <a:pt x="127" y="8"/>
                  </a:lnTo>
                  <a:lnTo>
                    <a:pt x="128" y="12"/>
                  </a:lnTo>
                  <a:lnTo>
                    <a:pt x="129" y="19"/>
                  </a:lnTo>
                  <a:lnTo>
                    <a:pt x="129" y="19"/>
                  </a:lnTo>
                  <a:lnTo>
                    <a:pt x="128" y="25"/>
                  </a:lnTo>
                  <a:lnTo>
                    <a:pt x="127" y="28"/>
                  </a:lnTo>
                  <a:lnTo>
                    <a:pt x="125" y="31"/>
                  </a:lnTo>
                  <a:lnTo>
                    <a:pt x="123" y="33"/>
                  </a:lnTo>
                  <a:lnTo>
                    <a:pt x="120" y="35"/>
                  </a:lnTo>
                  <a:lnTo>
                    <a:pt x="117" y="36"/>
                  </a:lnTo>
                  <a:lnTo>
                    <a:pt x="113" y="36"/>
                  </a:lnTo>
                  <a:lnTo>
                    <a:pt x="113" y="36"/>
                  </a:lnTo>
                  <a:lnTo>
                    <a:pt x="88" y="37"/>
                  </a:lnTo>
                  <a:lnTo>
                    <a:pt x="64" y="39"/>
                  </a:lnTo>
                  <a:lnTo>
                    <a:pt x="64" y="39"/>
                  </a:lnTo>
                  <a:lnTo>
                    <a:pt x="42" y="41"/>
                  </a:lnTo>
                  <a:lnTo>
                    <a:pt x="18" y="42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5" name="Freeform 403"/>
            <p:cNvSpPr/>
            <p:nvPr/>
          </p:nvSpPr>
          <p:spPr bwMode="auto">
            <a:xfrm>
              <a:off x="4335463" y="3495675"/>
              <a:ext cx="128588" cy="20638"/>
            </a:xfrm>
            <a:custGeom>
              <a:avLst/>
              <a:gdLst/>
              <a:ahLst/>
              <a:cxnLst>
                <a:cxn ang="0">
                  <a:pos x="226" y="40"/>
                </a:cxn>
                <a:cxn ang="0">
                  <a:pos x="226" y="40"/>
                </a:cxn>
                <a:cxn ang="0">
                  <a:pos x="173" y="39"/>
                </a:cxn>
                <a:cxn ang="0">
                  <a:pos x="122" y="38"/>
                </a:cxn>
                <a:cxn ang="0">
                  <a:pos x="122" y="38"/>
                </a:cxn>
                <a:cxn ang="0">
                  <a:pos x="70" y="36"/>
                </a:cxn>
                <a:cxn ang="0">
                  <a:pos x="17" y="35"/>
                </a:cxn>
                <a:cxn ang="0">
                  <a:pos x="17" y="35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6"/>
                </a:cxn>
                <a:cxn ang="0">
                  <a:pos x="1" y="23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70" y="0"/>
                </a:cxn>
                <a:cxn ang="0">
                  <a:pos x="122" y="2"/>
                </a:cxn>
                <a:cxn ang="0">
                  <a:pos x="122" y="2"/>
                </a:cxn>
                <a:cxn ang="0">
                  <a:pos x="173" y="3"/>
                </a:cxn>
                <a:cxn ang="0">
                  <a:pos x="226" y="4"/>
                </a:cxn>
                <a:cxn ang="0">
                  <a:pos x="226" y="4"/>
                </a:cxn>
                <a:cxn ang="0">
                  <a:pos x="230" y="5"/>
                </a:cxn>
                <a:cxn ang="0">
                  <a:pos x="233" y="6"/>
                </a:cxn>
                <a:cxn ang="0">
                  <a:pos x="236" y="7"/>
                </a:cxn>
                <a:cxn ang="0">
                  <a:pos x="239" y="10"/>
                </a:cxn>
                <a:cxn ang="0">
                  <a:pos x="240" y="12"/>
                </a:cxn>
                <a:cxn ang="0">
                  <a:pos x="242" y="15"/>
                </a:cxn>
                <a:cxn ang="0">
                  <a:pos x="243" y="22"/>
                </a:cxn>
                <a:cxn ang="0">
                  <a:pos x="243" y="22"/>
                </a:cxn>
                <a:cxn ang="0">
                  <a:pos x="242" y="29"/>
                </a:cxn>
                <a:cxn ang="0">
                  <a:pos x="240" y="32"/>
                </a:cxn>
                <a:cxn ang="0">
                  <a:pos x="239" y="35"/>
                </a:cxn>
                <a:cxn ang="0">
                  <a:pos x="236" y="37"/>
                </a:cxn>
                <a:cxn ang="0">
                  <a:pos x="233" y="39"/>
                </a:cxn>
                <a:cxn ang="0">
                  <a:pos x="230" y="40"/>
                </a:cxn>
                <a:cxn ang="0">
                  <a:pos x="226" y="40"/>
                </a:cxn>
                <a:cxn ang="0">
                  <a:pos x="226" y="40"/>
                </a:cxn>
              </a:cxnLst>
              <a:rect l="0" t="0" r="r" b="b"/>
              <a:pathLst>
                <a:path w="243" h="40">
                  <a:moveTo>
                    <a:pt x="226" y="40"/>
                  </a:moveTo>
                  <a:lnTo>
                    <a:pt x="226" y="40"/>
                  </a:lnTo>
                  <a:lnTo>
                    <a:pt x="173" y="39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70" y="36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6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70" y="0"/>
                  </a:lnTo>
                  <a:lnTo>
                    <a:pt x="122" y="2"/>
                  </a:lnTo>
                  <a:lnTo>
                    <a:pt x="122" y="2"/>
                  </a:lnTo>
                  <a:lnTo>
                    <a:pt x="173" y="3"/>
                  </a:lnTo>
                  <a:lnTo>
                    <a:pt x="226" y="4"/>
                  </a:lnTo>
                  <a:lnTo>
                    <a:pt x="226" y="4"/>
                  </a:lnTo>
                  <a:lnTo>
                    <a:pt x="230" y="5"/>
                  </a:lnTo>
                  <a:lnTo>
                    <a:pt x="233" y="6"/>
                  </a:lnTo>
                  <a:lnTo>
                    <a:pt x="236" y="7"/>
                  </a:lnTo>
                  <a:lnTo>
                    <a:pt x="239" y="10"/>
                  </a:lnTo>
                  <a:lnTo>
                    <a:pt x="240" y="12"/>
                  </a:lnTo>
                  <a:lnTo>
                    <a:pt x="242" y="15"/>
                  </a:lnTo>
                  <a:lnTo>
                    <a:pt x="243" y="22"/>
                  </a:lnTo>
                  <a:lnTo>
                    <a:pt x="243" y="22"/>
                  </a:lnTo>
                  <a:lnTo>
                    <a:pt x="242" y="29"/>
                  </a:lnTo>
                  <a:lnTo>
                    <a:pt x="240" y="32"/>
                  </a:lnTo>
                  <a:lnTo>
                    <a:pt x="239" y="35"/>
                  </a:lnTo>
                  <a:lnTo>
                    <a:pt x="236" y="37"/>
                  </a:lnTo>
                  <a:lnTo>
                    <a:pt x="233" y="39"/>
                  </a:lnTo>
                  <a:lnTo>
                    <a:pt x="230" y="40"/>
                  </a:lnTo>
                  <a:lnTo>
                    <a:pt x="226" y="40"/>
                  </a:lnTo>
                  <a:lnTo>
                    <a:pt x="226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6" name="Freeform 404"/>
            <p:cNvSpPr/>
            <p:nvPr/>
          </p:nvSpPr>
          <p:spPr bwMode="auto">
            <a:xfrm>
              <a:off x="4332288" y="3560763"/>
              <a:ext cx="77788" cy="19050"/>
            </a:xfrm>
            <a:custGeom>
              <a:avLst/>
              <a:gdLst/>
              <a:ahLst/>
              <a:cxnLst>
                <a:cxn ang="0">
                  <a:pos x="16" y="36"/>
                </a:cxn>
                <a:cxn ang="0">
                  <a:pos x="16" y="36"/>
                </a:cxn>
                <a:cxn ang="0">
                  <a:pos x="12" y="35"/>
                </a:cxn>
                <a:cxn ang="0">
                  <a:pos x="9" y="34"/>
                </a:cxn>
                <a:cxn ang="0">
                  <a:pos x="6" y="33"/>
                </a:cxn>
                <a:cxn ang="0">
                  <a:pos x="4" y="30"/>
                </a:cxn>
                <a:cxn ang="0">
                  <a:pos x="2" y="27"/>
                </a:cxn>
                <a:cxn ang="0">
                  <a:pos x="1" y="24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2" y="8"/>
                </a:cxn>
                <a:cxn ang="0">
                  <a:pos x="4" y="5"/>
                </a:cxn>
                <a:cxn ang="0">
                  <a:pos x="6" y="3"/>
                </a:cxn>
                <a:cxn ang="0">
                  <a:pos x="9" y="1"/>
                </a:cxn>
                <a:cxn ang="0">
                  <a:pos x="12" y="0"/>
                </a:cxn>
                <a:cxn ang="0">
                  <a:pos x="16" y="0"/>
                </a:cxn>
                <a:cxn ang="0">
                  <a:pos x="131" y="0"/>
                </a:cxn>
                <a:cxn ang="0">
                  <a:pos x="131" y="0"/>
                </a:cxn>
                <a:cxn ang="0">
                  <a:pos x="135" y="0"/>
                </a:cxn>
                <a:cxn ang="0">
                  <a:pos x="138" y="1"/>
                </a:cxn>
                <a:cxn ang="0">
                  <a:pos x="141" y="3"/>
                </a:cxn>
                <a:cxn ang="0">
                  <a:pos x="143" y="5"/>
                </a:cxn>
                <a:cxn ang="0">
                  <a:pos x="145" y="8"/>
                </a:cxn>
                <a:cxn ang="0">
                  <a:pos x="146" y="11"/>
                </a:cxn>
                <a:cxn ang="0">
                  <a:pos x="147" y="17"/>
                </a:cxn>
                <a:cxn ang="0">
                  <a:pos x="147" y="17"/>
                </a:cxn>
                <a:cxn ang="0">
                  <a:pos x="146" y="24"/>
                </a:cxn>
                <a:cxn ang="0">
                  <a:pos x="145" y="27"/>
                </a:cxn>
                <a:cxn ang="0">
                  <a:pos x="143" y="30"/>
                </a:cxn>
                <a:cxn ang="0">
                  <a:pos x="141" y="33"/>
                </a:cxn>
                <a:cxn ang="0">
                  <a:pos x="138" y="34"/>
                </a:cxn>
                <a:cxn ang="0">
                  <a:pos x="135" y="35"/>
                </a:cxn>
                <a:cxn ang="0">
                  <a:pos x="131" y="36"/>
                </a:cxn>
                <a:cxn ang="0">
                  <a:pos x="16" y="36"/>
                </a:cxn>
              </a:cxnLst>
              <a:rect l="0" t="0" r="r" b="b"/>
              <a:pathLst>
                <a:path w="147" h="36">
                  <a:moveTo>
                    <a:pt x="16" y="36"/>
                  </a:moveTo>
                  <a:lnTo>
                    <a:pt x="16" y="36"/>
                  </a:lnTo>
                  <a:lnTo>
                    <a:pt x="12" y="35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2" y="8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38" y="1"/>
                  </a:lnTo>
                  <a:lnTo>
                    <a:pt x="141" y="3"/>
                  </a:lnTo>
                  <a:lnTo>
                    <a:pt x="143" y="5"/>
                  </a:lnTo>
                  <a:lnTo>
                    <a:pt x="145" y="8"/>
                  </a:lnTo>
                  <a:lnTo>
                    <a:pt x="146" y="11"/>
                  </a:lnTo>
                  <a:lnTo>
                    <a:pt x="147" y="17"/>
                  </a:lnTo>
                  <a:lnTo>
                    <a:pt x="147" y="17"/>
                  </a:lnTo>
                  <a:lnTo>
                    <a:pt x="146" y="24"/>
                  </a:lnTo>
                  <a:lnTo>
                    <a:pt x="145" y="27"/>
                  </a:lnTo>
                  <a:lnTo>
                    <a:pt x="143" y="30"/>
                  </a:lnTo>
                  <a:lnTo>
                    <a:pt x="141" y="33"/>
                  </a:lnTo>
                  <a:lnTo>
                    <a:pt x="138" y="34"/>
                  </a:lnTo>
                  <a:lnTo>
                    <a:pt x="135" y="35"/>
                  </a:lnTo>
                  <a:lnTo>
                    <a:pt x="131" y="36"/>
                  </a:lnTo>
                  <a:lnTo>
                    <a:pt x="16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7" name="Freeform 405"/>
            <p:cNvSpPr/>
            <p:nvPr/>
          </p:nvSpPr>
          <p:spPr bwMode="auto">
            <a:xfrm>
              <a:off x="4329113" y="3621088"/>
              <a:ext cx="66675" cy="20638"/>
            </a:xfrm>
            <a:custGeom>
              <a:avLst/>
              <a:gdLst/>
              <a:ahLst/>
              <a:cxnLst>
                <a:cxn ang="0">
                  <a:pos x="19" y="41"/>
                </a:cxn>
                <a:cxn ang="0">
                  <a:pos x="19" y="41"/>
                </a:cxn>
                <a:cxn ang="0">
                  <a:pos x="15" y="39"/>
                </a:cxn>
                <a:cxn ang="0">
                  <a:pos x="12" y="38"/>
                </a:cxn>
                <a:cxn ang="0">
                  <a:pos x="9" y="37"/>
                </a:cxn>
                <a:cxn ang="0">
                  <a:pos x="7" y="34"/>
                </a:cxn>
                <a:cxn ang="0">
                  <a:pos x="3" y="32"/>
                </a:cxn>
                <a:cxn ang="0">
                  <a:pos x="2" y="29"/>
                </a:cxn>
                <a:cxn ang="0">
                  <a:pos x="1" y="26"/>
                </a:cxn>
                <a:cxn ang="0">
                  <a:pos x="0" y="22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14"/>
                </a:cxn>
                <a:cxn ang="0">
                  <a:pos x="2" y="10"/>
                </a:cxn>
                <a:cxn ang="0">
                  <a:pos x="5" y="6"/>
                </a:cxn>
                <a:cxn ang="0">
                  <a:pos x="7" y="4"/>
                </a:cxn>
                <a:cxn ang="0">
                  <a:pos x="9" y="2"/>
                </a:cxn>
                <a:cxn ang="0">
                  <a:pos x="12" y="1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24" y="1"/>
                </a:cxn>
                <a:cxn ang="0">
                  <a:pos x="29" y="3"/>
                </a:cxn>
                <a:cxn ang="0">
                  <a:pos x="31" y="4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13" y="4"/>
                </a:cxn>
                <a:cxn ang="0">
                  <a:pos x="117" y="5"/>
                </a:cxn>
                <a:cxn ang="0">
                  <a:pos x="119" y="7"/>
                </a:cxn>
                <a:cxn ang="0">
                  <a:pos x="122" y="10"/>
                </a:cxn>
                <a:cxn ang="0">
                  <a:pos x="124" y="13"/>
                </a:cxn>
                <a:cxn ang="0">
                  <a:pos x="125" y="16"/>
                </a:cxn>
                <a:cxn ang="0">
                  <a:pos x="126" y="22"/>
                </a:cxn>
                <a:cxn ang="0">
                  <a:pos x="126" y="22"/>
                </a:cxn>
                <a:cxn ang="0">
                  <a:pos x="125" y="29"/>
                </a:cxn>
                <a:cxn ang="0">
                  <a:pos x="124" y="31"/>
                </a:cxn>
                <a:cxn ang="0">
                  <a:pos x="122" y="34"/>
                </a:cxn>
                <a:cxn ang="0">
                  <a:pos x="119" y="36"/>
                </a:cxn>
                <a:cxn ang="0">
                  <a:pos x="117" y="38"/>
                </a:cxn>
                <a:cxn ang="0">
                  <a:pos x="113" y="39"/>
                </a:cxn>
                <a:cxn ang="0">
                  <a:pos x="109" y="41"/>
                </a:cxn>
                <a:cxn ang="0">
                  <a:pos x="19" y="41"/>
                </a:cxn>
              </a:cxnLst>
              <a:rect l="0" t="0" r="r" b="b"/>
              <a:pathLst>
                <a:path w="126" h="41">
                  <a:moveTo>
                    <a:pt x="19" y="41"/>
                  </a:moveTo>
                  <a:lnTo>
                    <a:pt x="19" y="41"/>
                  </a:lnTo>
                  <a:lnTo>
                    <a:pt x="15" y="39"/>
                  </a:lnTo>
                  <a:lnTo>
                    <a:pt x="12" y="38"/>
                  </a:lnTo>
                  <a:lnTo>
                    <a:pt x="9" y="37"/>
                  </a:lnTo>
                  <a:lnTo>
                    <a:pt x="7" y="34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1" y="26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2" y="10"/>
                  </a:lnTo>
                  <a:lnTo>
                    <a:pt x="5" y="6"/>
                  </a:lnTo>
                  <a:lnTo>
                    <a:pt x="7" y="4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9" y="3"/>
                  </a:lnTo>
                  <a:lnTo>
                    <a:pt x="31" y="4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13" y="4"/>
                  </a:lnTo>
                  <a:lnTo>
                    <a:pt x="117" y="5"/>
                  </a:lnTo>
                  <a:lnTo>
                    <a:pt x="119" y="7"/>
                  </a:lnTo>
                  <a:lnTo>
                    <a:pt x="122" y="10"/>
                  </a:lnTo>
                  <a:lnTo>
                    <a:pt x="124" y="13"/>
                  </a:lnTo>
                  <a:lnTo>
                    <a:pt x="125" y="16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5" y="29"/>
                  </a:lnTo>
                  <a:lnTo>
                    <a:pt x="124" y="31"/>
                  </a:lnTo>
                  <a:lnTo>
                    <a:pt x="122" y="34"/>
                  </a:lnTo>
                  <a:lnTo>
                    <a:pt x="119" y="36"/>
                  </a:lnTo>
                  <a:lnTo>
                    <a:pt x="117" y="38"/>
                  </a:lnTo>
                  <a:lnTo>
                    <a:pt x="113" y="39"/>
                  </a:lnTo>
                  <a:lnTo>
                    <a:pt x="109" y="41"/>
                  </a:lnTo>
                  <a:lnTo>
                    <a:pt x="19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8" name="Freeform 407"/>
            <p:cNvSpPr/>
            <p:nvPr/>
          </p:nvSpPr>
          <p:spPr bwMode="auto">
            <a:xfrm>
              <a:off x="4535488" y="3187700"/>
              <a:ext cx="396875" cy="330200"/>
            </a:xfrm>
            <a:custGeom>
              <a:avLst/>
              <a:gdLst/>
              <a:ahLst/>
              <a:cxnLst>
                <a:cxn ang="0">
                  <a:pos x="12" y="623"/>
                </a:cxn>
                <a:cxn ang="0">
                  <a:pos x="2" y="616"/>
                </a:cxn>
                <a:cxn ang="0">
                  <a:pos x="0" y="610"/>
                </a:cxn>
                <a:cxn ang="0">
                  <a:pos x="1" y="602"/>
                </a:cxn>
                <a:cxn ang="0">
                  <a:pos x="16" y="580"/>
                </a:cxn>
                <a:cxn ang="0">
                  <a:pos x="37" y="561"/>
                </a:cxn>
                <a:cxn ang="0">
                  <a:pos x="58" y="541"/>
                </a:cxn>
                <a:cxn ang="0">
                  <a:pos x="137" y="452"/>
                </a:cxn>
                <a:cxn ang="0">
                  <a:pos x="181" y="404"/>
                </a:cxn>
                <a:cxn ang="0">
                  <a:pos x="252" y="340"/>
                </a:cxn>
                <a:cxn ang="0">
                  <a:pos x="328" y="280"/>
                </a:cxn>
                <a:cxn ang="0">
                  <a:pos x="479" y="173"/>
                </a:cxn>
                <a:cxn ang="0">
                  <a:pos x="552" y="122"/>
                </a:cxn>
                <a:cxn ang="0">
                  <a:pos x="606" y="80"/>
                </a:cxn>
                <a:cxn ang="0">
                  <a:pos x="636" y="59"/>
                </a:cxn>
                <a:cxn ang="0">
                  <a:pos x="657" y="45"/>
                </a:cxn>
                <a:cxn ang="0">
                  <a:pos x="692" y="23"/>
                </a:cxn>
                <a:cxn ang="0">
                  <a:pos x="697" y="21"/>
                </a:cxn>
                <a:cxn ang="0">
                  <a:pos x="722" y="6"/>
                </a:cxn>
                <a:cxn ang="0">
                  <a:pos x="727" y="2"/>
                </a:cxn>
                <a:cxn ang="0">
                  <a:pos x="733" y="0"/>
                </a:cxn>
                <a:cxn ang="0">
                  <a:pos x="748" y="7"/>
                </a:cxn>
                <a:cxn ang="0">
                  <a:pos x="752" y="16"/>
                </a:cxn>
                <a:cxn ang="0">
                  <a:pos x="748" y="32"/>
                </a:cxn>
                <a:cxn ang="0">
                  <a:pos x="736" y="41"/>
                </a:cxn>
                <a:cxn ang="0">
                  <a:pos x="694" y="67"/>
                </a:cxn>
                <a:cxn ang="0">
                  <a:pos x="668" y="82"/>
                </a:cxn>
                <a:cxn ang="0">
                  <a:pos x="639" y="101"/>
                </a:cxn>
                <a:cxn ang="0">
                  <a:pos x="593" y="139"/>
                </a:cxn>
                <a:cxn ang="0">
                  <a:pos x="539" y="176"/>
                </a:cxn>
                <a:cxn ang="0">
                  <a:pos x="472" y="218"/>
                </a:cxn>
                <a:cxn ang="0">
                  <a:pos x="392" y="275"/>
                </a:cxn>
                <a:cxn ang="0">
                  <a:pos x="358" y="305"/>
                </a:cxn>
                <a:cxn ang="0">
                  <a:pos x="296" y="354"/>
                </a:cxn>
                <a:cxn ang="0">
                  <a:pos x="209" y="427"/>
                </a:cxn>
                <a:cxn ang="0">
                  <a:pos x="183" y="454"/>
                </a:cxn>
                <a:cxn ang="0">
                  <a:pos x="140" y="502"/>
                </a:cxn>
                <a:cxn ang="0">
                  <a:pos x="100" y="550"/>
                </a:cxn>
                <a:cxn ang="0">
                  <a:pos x="65" y="586"/>
                </a:cxn>
                <a:cxn ang="0">
                  <a:pos x="56" y="592"/>
                </a:cxn>
                <a:cxn ang="0">
                  <a:pos x="40" y="604"/>
                </a:cxn>
                <a:cxn ang="0">
                  <a:pos x="33" y="616"/>
                </a:cxn>
                <a:cxn ang="0">
                  <a:pos x="17" y="623"/>
                </a:cxn>
              </a:cxnLst>
              <a:rect l="0" t="0" r="r" b="b"/>
              <a:pathLst>
                <a:path w="752" h="623">
                  <a:moveTo>
                    <a:pt x="17" y="623"/>
                  </a:moveTo>
                  <a:lnTo>
                    <a:pt x="17" y="623"/>
                  </a:lnTo>
                  <a:lnTo>
                    <a:pt x="12" y="623"/>
                  </a:lnTo>
                  <a:lnTo>
                    <a:pt x="8" y="621"/>
                  </a:lnTo>
                  <a:lnTo>
                    <a:pt x="4" y="619"/>
                  </a:lnTo>
                  <a:lnTo>
                    <a:pt x="2" y="616"/>
                  </a:lnTo>
                  <a:lnTo>
                    <a:pt x="2" y="616"/>
                  </a:lnTo>
                  <a:lnTo>
                    <a:pt x="0" y="613"/>
                  </a:lnTo>
                  <a:lnTo>
                    <a:pt x="0" y="610"/>
                  </a:lnTo>
                  <a:lnTo>
                    <a:pt x="0" y="606"/>
                  </a:lnTo>
                  <a:lnTo>
                    <a:pt x="1" y="602"/>
                  </a:lnTo>
                  <a:lnTo>
                    <a:pt x="1" y="602"/>
                  </a:lnTo>
                  <a:lnTo>
                    <a:pt x="4" y="596"/>
                  </a:lnTo>
                  <a:lnTo>
                    <a:pt x="8" y="590"/>
                  </a:lnTo>
                  <a:lnTo>
                    <a:pt x="16" y="580"/>
                  </a:lnTo>
                  <a:lnTo>
                    <a:pt x="26" y="570"/>
                  </a:lnTo>
                  <a:lnTo>
                    <a:pt x="37" y="561"/>
                  </a:lnTo>
                  <a:lnTo>
                    <a:pt x="37" y="561"/>
                  </a:lnTo>
                  <a:lnTo>
                    <a:pt x="47" y="552"/>
                  </a:lnTo>
                  <a:lnTo>
                    <a:pt x="58" y="541"/>
                  </a:lnTo>
                  <a:lnTo>
                    <a:pt x="58" y="541"/>
                  </a:lnTo>
                  <a:lnTo>
                    <a:pt x="78" y="520"/>
                  </a:lnTo>
                  <a:lnTo>
                    <a:pt x="98" y="498"/>
                  </a:lnTo>
                  <a:lnTo>
                    <a:pt x="137" y="452"/>
                  </a:lnTo>
                  <a:lnTo>
                    <a:pt x="137" y="452"/>
                  </a:lnTo>
                  <a:lnTo>
                    <a:pt x="158" y="428"/>
                  </a:lnTo>
                  <a:lnTo>
                    <a:pt x="181" y="404"/>
                  </a:lnTo>
                  <a:lnTo>
                    <a:pt x="203" y="381"/>
                  </a:lnTo>
                  <a:lnTo>
                    <a:pt x="228" y="361"/>
                  </a:lnTo>
                  <a:lnTo>
                    <a:pt x="252" y="340"/>
                  </a:lnTo>
                  <a:lnTo>
                    <a:pt x="278" y="319"/>
                  </a:lnTo>
                  <a:lnTo>
                    <a:pt x="328" y="280"/>
                  </a:lnTo>
                  <a:lnTo>
                    <a:pt x="328" y="280"/>
                  </a:lnTo>
                  <a:lnTo>
                    <a:pt x="378" y="243"/>
                  </a:lnTo>
                  <a:lnTo>
                    <a:pt x="428" y="207"/>
                  </a:lnTo>
                  <a:lnTo>
                    <a:pt x="479" y="173"/>
                  </a:lnTo>
                  <a:lnTo>
                    <a:pt x="527" y="141"/>
                  </a:lnTo>
                  <a:lnTo>
                    <a:pt x="527" y="141"/>
                  </a:lnTo>
                  <a:lnTo>
                    <a:pt x="552" y="122"/>
                  </a:lnTo>
                  <a:lnTo>
                    <a:pt x="577" y="102"/>
                  </a:lnTo>
                  <a:lnTo>
                    <a:pt x="577" y="102"/>
                  </a:lnTo>
                  <a:lnTo>
                    <a:pt x="606" y="80"/>
                  </a:lnTo>
                  <a:lnTo>
                    <a:pt x="621" y="69"/>
                  </a:lnTo>
                  <a:lnTo>
                    <a:pt x="636" y="59"/>
                  </a:lnTo>
                  <a:lnTo>
                    <a:pt x="636" y="59"/>
                  </a:lnTo>
                  <a:lnTo>
                    <a:pt x="646" y="52"/>
                  </a:lnTo>
                  <a:lnTo>
                    <a:pt x="657" y="45"/>
                  </a:lnTo>
                  <a:lnTo>
                    <a:pt x="657" y="45"/>
                  </a:lnTo>
                  <a:lnTo>
                    <a:pt x="674" y="32"/>
                  </a:lnTo>
                  <a:lnTo>
                    <a:pt x="683" y="27"/>
                  </a:lnTo>
                  <a:lnTo>
                    <a:pt x="692" y="23"/>
                  </a:lnTo>
                  <a:lnTo>
                    <a:pt x="692" y="23"/>
                  </a:lnTo>
                  <a:lnTo>
                    <a:pt x="697" y="21"/>
                  </a:lnTo>
                  <a:lnTo>
                    <a:pt x="697" y="21"/>
                  </a:lnTo>
                  <a:lnTo>
                    <a:pt x="710" y="15"/>
                  </a:lnTo>
                  <a:lnTo>
                    <a:pt x="717" y="10"/>
                  </a:lnTo>
                  <a:lnTo>
                    <a:pt x="722" y="6"/>
                  </a:lnTo>
                  <a:lnTo>
                    <a:pt x="722" y="6"/>
                  </a:lnTo>
                  <a:lnTo>
                    <a:pt x="725" y="3"/>
                  </a:lnTo>
                  <a:lnTo>
                    <a:pt x="727" y="2"/>
                  </a:lnTo>
                  <a:lnTo>
                    <a:pt x="730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8" y="1"/>
                  </a:lnTo>
                  <a:lnTo>
                    <a:pt x="743" y="3"/>
                  </a:lnTo>
                  <a:lnTo>
                    <a:pt x="748" y="7"/>
                  </a:lnTo>
                  <a:lnTo>
                    <a:pt x="751" y="13"/>
                  </a:lnTo>
                  <a:lnTo>
                    <a:pt x="751" y="13"/>
                  </a:lnTo>
                  <a:lnTo>
                    <a:pt x="752" y="16"/>
                  </a:lnTo>
                  <a:lnTo>
                    <a:pt x="752" y="21"/>
                  </a:lnTo>
                  <a:lnTo>
                    <a:pt x="751" y="26"/>
                  </a:lnTo>
                  <a:lnTo>
                    <a:pt x="748" y="32"/>
                  </a:lnTo>
                  <a:lnTo>
                    <a:pt x="748" y="32"/>
                  </a:lnTo>
                  <a:lnTo>
                    <a:pt x="741" y="37"/>
                  </a:lnTo>
                  <a:lnTo>
                    <a:pt x="736" y="41"/>
                  </a:lnTo>
                  <a:lnTo>
                    <a:pt x="723" y="51"/>
                  </a:lnTo>
                  <a:lnTo>
                    <a:pt x="708" y="59"/>
                  </a:lnTo>
                  <a:lnTo>
                    <a:pt x="694" y="67"/>
                  </a:lnTo>
                  <a:lnTo>
                    <a:pt x="694" y="67"/>
                  </a:lnTo>
                  <a:lnTo>
                    <a:pt x="680" y="75"/>
                  </a:lnTo>
                  <a:lnTo>
                    <a:pt x="668" y="82"/>
                  </a:lnTo>
                  <a:lnTo>
                    <a:pt x="668" y="82"/>
                  </a:lnTo>
                  <a:lnTo>
                    <a:pt x="654" y="91"/>
                  </a:lnTo>
                  <a:lnTo>
                    <a:pt x="639" y="101"/>
                  </a:lnTo>
                  <a:lnTo>
                    <a:pt x="612" y="122"/>
                  </a:lnTo>
                  <a:lnTo>
                    <a:pt x="612" y="122"/>
                  </a:lnTo>
                  <a:lnTo>
                    <a:pt x="593" y="139"/>
                  </a:lnTo>
                  <a:lnTo>
                    <a:pt x="573" y="153"/>
                  </a:lnTo>
                  <a:lnTo>
                    <a:pt x="573" y="153"/>
                  </a:lnTo>
                  <a:lnTo>
                    <a:pt x="539" y="176"/>
                  </a:lnTo>
                  <a:lnTo>
                    <a:pt x="505" y="196"/>
                  </a:lnTo>
                  <a:lnTo>
                    <a:pt x="505" y="196"/>
                  </a:lnTo>
                  <a:lnTo>
                    <a:pt x="472" y="218"/>
                  </a:lnTo>
                  <a:lnTo>
                    <a:pt x="439" y="239"/>
                  </a:lnTo>
                  <a:lnTo>
                    <a:pt x="408" y="263"/>
                  </a:lnTo>
                  <a:lnTo>
                    <a:pt x="392" y="275"/>
                  </a:lnTo>
                  <a:lnTo>
                    <a:pt x="378" y="287"/>
                  </a:lnTo>
                  <a:lnTo>
                    <a:pt x="378" y="287"/>
                  </a:lnTo>
                  <a:lnTo>
                    <a:pt x="358" y="305"/>
                  </a:lnTo>
                  <a:lnTo>
                    <a:pt x="338" y="322"/>
                  </a:lnTo>
                  <a:lnTo>
                    <a:pt x="296" y="354"/>
                  </a:lnTo>
                  <a:lnTo>
                    <a:pt x="296" y="354"/>
                  </a:lnTo>
                  <a:lnTo>
                    <a:pt x="267" y="377"/>
                  </a:lnTo>
                  <a:lnTo>
                    <a:pt x="238" y="401"/>
                  </a:lnTo>
                  <a:lnTo>
                    <a:pt x="209" y="427"/>
                  </a:lnTo>
                  <a:lnTo>
                    <a:pt x="196" y="440"/>
                  </a:lnTo>
                  <a:lnTo>
                    <a:pt x="183" y="454"/>
                  </a:lnTo>
                  <a:lnTo>
                    <a:pt x="183" y="454"/>
                  </a:lnTo>
                  <a:lnTo>
                    <a:pt x="161" y="478"/>
                  </a:lnTo>
                  <a:lnTo>
                    <a:pt x="140" y="502"/>
                  </a:lnTo>
                  <a:lnTo>
                    <a:pt x="140" y="502"/>
                  </a:lnTo>
                  <a:lnTo>
                    <a:pt x="104" y="545"/>
                  </a:lnTo>
                  <a:lnTo>
                    <a:pt x="100" y="550"/>
                  </a:lnTo>
                  <a:lnTo>
                    <a:pt x="100" y="550"/>
                  </a:lnTo>
                  <a:lnTo>
                    <a:pt x="82" y="568"/>
                  </a:lnTo>
                  <a:lnTo>
                    <a:pt x="74" y="578"/>
                  </a:lnTo>
                  <a:lnTo>
                    <a:pt x="65" y="586"/>
                  </a:lnTo>
                  <a:lnTo>
                    <a:pt x="65" y="586"/>
                  </a:lnTo>
                  <a:lnTo>
                    <a:pt x="56" y="592"/>
                  </a:lnTo>
                  <a:lnTo>
                    <a:pt x="56" y="592"/>
                  </a:lnTo>
                  <a:lnTo>
                    <a:pt x="50" y="596"/>
                  </a:lnTo>
                  <a:lnTo>
                    <a:pt x="44" y="600"/>
                  </a:lnTo>
                  <a:lnTo>
                    <a:pt x="40" y="604"/>
                  </a:lnTo>
                  <a:lnTo>
                    <a:pt x="36" y="611"/>
                  </a:lnTo>
                  <a:lnTo>
                    <a:pt x="36" y="611"/>
                  </a:lnTo>
                  <a:lnTo>
                    <a:pt x="33" y="616"/>
                  </a:lnTo>
                  <a:lnTo>
                    <a:pt x="29" y="620"/>
                  </a:lnTo>
                  <a:lnTo>
                    <a:pt x="24" y="622"/>
                  </a:lnTo>
                  <a:lnTo>
                    <a:pt x="17" y="623"/>
                  </a:lnTo>
                  <a:lnTo>
                    <a:pt x="17" y="6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2291" name="文本框 16"/>
          <p:cNvSpPr txBox="1"/>
          <p:nvPr/>
        </p:nvSpPr>
        <p:spPr>
          <a:xfrm>
            <a:off x="1077913" y="263525"/>
            <a:ext cx="29511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探究新知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215900" y="908050"/>
            <a:ext cx="3035300" cy="0"/>
          </a:xfrm>
          <a:prstGeom prst="line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3" name="文本框 22"/>
          <p:cNvSpPr txBox="1"/>
          <p:nvPr/>
        </p:nvSpPr>
        <p:spPr>
          <a:xfrm>
            <a:off x="412750" y="833438"/>
            <a:ext cx="5095875" cy="13827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他们到底去了几个成人、几个儿童呢？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2294" name="Picture 1032" descr="1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3675" y="2374900"/>
            <a:ext cx="2336800" cy="3133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5" name="AutoShape 1037"/>
          <p:cNvSpPr/>
          <p:nvPr/>
        </p:nvSpPr>
        <p:spPr>
          <a:xfrm>
            <a:off x="5724525" y="760413"/>
            <a:ext cx="2873375" cy="1455737"/>
          </a:xfrm>
          <a:prstGeom prst="wedgeRoundRectCallout">
            <a:avLst>
              <a:gd name="adj1" fmla="val 85935"/>
              <a:gd name="adj2" fmla="val 119116"/>
              <a:gd name="adj3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>
              <a:buFont typeface="Arial" panose="020B0604020202020204" pitchFamily="34" charset="0"/>
            </a:pPr>
            <a:endParaRPr lang="zh-CN" altLang="zh-CN">
              <a:latin typeface="Tahom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296" name="AutoShape 1038"/>
          <p:cNvSpPr/>
          <p:nvPr/>
        </p:nvSpPr>
        <p:spPr>
          <a:xfrm>
            <a:off x="8967788" y="485775"/>
            <a:ext cx="2870200" cy="1304925"/>
          </a:xfrm>
          <a:prstGeom prst="wedgeRoundRectCallout">
            <a:avLst>
              <a:gd name="adj1" fmla="val 21519"/>
              <a:gd name="adj2" fmla="val 109556"/>
              <a:gd name="adj3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>
              <a:buFont typeface="Arial" panose="020B0604020202020204" pitchFamily="34" charset="0"/>
            </a:pPr>
            <a:endParaRPr lang="zh-CN" altLang="zh-CN">
              <a:latin typeface="Tahom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297" name="Text Box 1029"/>
          <p:cNvSpPr txBox="1"/>
          <p:nvPr/>
        </p:nvSpPr>
        <p:spPr>
          <a:xfrm>
            <a:off x="5721350" y="862013"/>
            <a:ext cx="2876550" cy="12525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昨天，我们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8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个人去红山公园玩,买门票花了34元.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298" name="Text Box 1031"/>
          <p:cNvSpPr txBox="1"/>
          <p:nvPr/>
        </p:nvSpPr>
        <p:spPr>
          <a:xfrm>
            <a:off x="9083675" y="735013"/>
            <a:ext cx="2870200" cy="8651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90000"/>
              </a:lnSpc>
              <a:spcBef>
                <a:spcPct val="50000"/>
              </a:spcBef>
              <a:buSzTx/>
              <a:buFont typeface="Arial" panose="020B0604020202020204" pitchFamily="34" charset="0"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每张成人票5元，每张儿童票3元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.</a:t>
            </a:r>
            <a:endParaRPr lang="en-US" altLang="zh-CN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3874" name="Text Box 1033"/>
          <p:cNvSpPr txBox="1"/>
          <p:nvPr/>
        </p:nvSpPr>
        <p:spPr>
          <a:xfrm>
            <a:off x="690563" y="2625725"/>
            <a:ext cx="5175250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设他们中有</a:t>
            </a:r>
            <a:r>
              <a:rPr lang="zh-CN" altLang="en-US" sz="2800" i="1">
                <a:latin typeface="Times New Roman" panose="02020603050405020304" charset="0"/>
                <a:ea typeface="楷体" panose="02010609060101010101" charset="-122"/>
              </a:rPr>
              <a:t>x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个成人,</a:t>
            </a:r>
            <a:r>
              <a:rPr lang="zh-CN" altLang="en-US" sz="2800" i="1">
                <a:latin typeface="Times New Roman" panose="02020603050405020304" charset="0"/>
                <a:ea typeface="楷体" panose="02010609060101010101" charset="-122"/>
              </a:rPr>
              <a:t>y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个儿童.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644775" y="4986338"/>
            <a:ext cx="5287963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成人票费用+儿童票费用=总费用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6913" y="3457575"/>
            <a:ext cx="15557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等量关系: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sym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644775" y="3457575"/>
            <a:ext cx="3687763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成人数+儿童数=总人数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7185" name="对象 2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44775" y="4173538"/>
          <a:ext cx="16605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2" imgW="571500" imgH="203200" progId="Equation.KSEE3">
                  <p:embed/>
                </p:oleObj>
              </mc:Choice>
              <mc:Fallback>
                <p:oleObj name="" r:id="rId2" imgW="571500" imgH="203200" progId="Equation.KSEE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44775" y="4173538"/>
                        <a:ext cx="1660525" cy="590550"/>
                      </a:xfrm>
                      <a:prstGeom prst="rect">
                        <a:avLst/>
                      </a:prstGeom>
                      <a:noFill/>
                      <a:ln w="12700" cap="flat" cmpd="sng">
                        <a:solidFill>
                          <a:srgbClr val="FF00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2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44775" y="5603875"/>
          <a:ext cx="228917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4" imgW="787400" imgH="203200" progId="Equation.KSEE3">
                  <p:embed/>
                </p:oleObj>
              </mc:Choice>
              <mc:Fallback>
                <p:oleObj name="" r:id="rId4" imgW="787400" imgH="203200" progId="Equation.KSEE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44775" y="5603875"/>
                        <a:ext cx="2289175" cy="590550"/>
                      </a:xfrm>
                      <a:prstGeom prst="rect">
                        <a:avLst/>
                      </a:prstGeom>
                      <a:noFill/>
                      <a:ln w="12700" cap="flat" cmpd="sng">
                        <a:solidFill>
                          <a:srgbClr val="FF00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74" grpId="0"/>
      <p:bldP spid="27" grpId="0"/>
      <p:bldP spid="27" grpId="1"/>
      <p:bldP spid="28" grpId="0"/>
      <p:bldP spid="28" grpId="1"/>
      <p:bldP spid="26" grpId="0"/>
      <p:bldP spid="26" grpId="1"/>
      <p:bldP spid="12297" grpId="1"/>
      <p:bldP spid="12296" grpId="1" animBg="1"/>
      <p:bldP spid="12298" grpId="1"/>
      <p:bldP spid="1229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1357" name="组合 1356"/>
          <p:cNvGrpSpPr>
            <a:grpSpLocks noChangeAspect="1"/>
          </p:cNvGrpSpPr>
          <p:nvPr/>
        </p:nvGrpSpPr>
        <p:grpSpPr>
          <a:xfrm rot="0">
            <a:off x="318135" y="146050"/>
            <a:ext cx="647700" cy="614680"/>
            <a:chOff x="4219575" y="3103563"/>
            <a:chExt cx="746125" cy="708025"/>
          </a:xfrm>
          <a:solidFill>
            <a:schemeClr val="accent5">
              <a:lumMod val="75000"/>
            </a:schemeClr>
          </a:solidFill>
        </p:grpSpPr>
        <p:sp>
          <p:nvSpPr>
            <p:cNvPr id="1358" name="Freeform 356"/>
            <p:cNvSpPr/>
            <p:nvPr/>
          </p:nvSpPr>
          <p:spPr bwMode="auto">
            <a:xfrm>
              <a:off x="4276725" y="3703638"/>
              <a:ext cx="17463" cy="60325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2" y="18"/>
                </a:cxn>
                <a:cxn ang="0">
                  <a:pos x="20" y="31"/>
                </a:cxn>
                <a:cxn ang="0">
                  <a:pos x="12" y="57"/>
                </a:cxn>
                <a:cxn ang="0">
                  <a:pos x="7" y="69"/>
                </a:cxn>
                <a:cxn ang="0">
                  <a:pos x="4" y="83"/>
                </a:cxn>
                <a:cxn ang="0">
                  <a:pos x="1" y="95"/>
                </a:cxn>
                <a:cxn ang="0">
                  <a:pos x="0" y="109"/>
                </a:cxn>
                <a:cxn ang="0">
                  <a:pos x="0" y="109"/>
                </a:cxn>
                <a:cxn ang="0">
                  <a:pos x="0" y="111"/>
                </a:cxn>
                <a:cxn ang="0">
                  <a:pos x="1" y="113"/>
                </a:cxn>
                <a:cxn ang="0">
                  <a:pos x="3" y="114"/>
                </a:cxn>
                <a:cxn ang="0">
                  <a:pos x="4" y="114"/>
                </a:cxn>
                <a:cxn ang="0">
                  <a:pos x="6" y="114"/>
                </a:cxn>
                <a:cxn ang="0">
                  <a:pos x="7" y="113"/>
                </a:cxn>
                <a:cxn ang="0">
                  <a:pos x="9" y="111"/>
                </a:cxn>
                <a:cxn ang="0">
                  <a:pos x="10" y="109"/>
                </a:cxn>
                <a:cxn ang="0">
                  <a:pos x="10" y="109"/>
                </a:cxn>
                <a:cxn ang="0">
                  <a:pos x="11" y="95"/>
                </a:cxn>
                <a:cxn ang="0">
                  <a:pos x="14" y="83"/>
                </a:cxn>
                <a:cxn ang="0">
                  <a:pos x="17" y="69"/>
                </a:cxn>
                <a:cxn ang="0">
                  <a:pos x="21" y="57"/>
                </a:cxn>
                <a:cxn ang="0">
                  <a:pos x="29" y="31"/>
                </a:cxn>
                <a:cxn ang="0">
                  <a:pos x="32" y="18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33" y="2"/>
                </a:cxn>
                <a:cxn ang="0">
                  <a:pos x="32" y="1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1"/>
                </a:cxn>
                <a:cxn ang="0">
                  <a:pos x="24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3" h="114">
                  <a:moveTo>
                    <a:pt x="24" y="4"/>
                  </a:moveTo>
                  <a:lnTo>
                    <a:pt x="24" y="4"/>
                  </a:lnTo>
                  <a:lnTo>
                    <a:pt x="22" y="18"/>
                  </a:lnTo>
                  <a:lnTo>
                    <a:pt x="20" y="31"/>
                  </a:lnTo>
                  <a:lnTo>
                    <a:pt x="12" y="57"/>
                  </a:lnTo>
                  <a:lnTo>
                    <a:pt x="7" y="69"/>
                  </a:lnTo>
                  <a:lnTo>
                    <a:pt x="4" y="83"/>
                  </a:lnTo>
                  <a:lnTo>
                    <a:pt x="1" y="95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11"/>
                  </a:lnTo>
                  <a:lnTo>
                    <a:pt x="1" y="113"/>
                  </a:lnTo>
                  <a:lnTo>
                    <a:pt x="3" y="114"/>
                  </a:lnTo>
                  <a:lnTo>
                    <a:pt x="4" y="114"/>
                  </a:lnTo>
                  <a:lnTo>
                    <a:pt x="6" y="114"/>
                  </a:lnTo>
                  <a:lnTo>
                    <a:pt x="7" y="113"/>
                  </a:lnTo>
                  <a:lnTo>
                    <a:pt x="9" y="111"/>
                  </a:lnTo>
                  <a:lnTo>
                    <a:pt x="10" y="109"/>
                  </a:lnTo>
                  <a:lnTo>
                    <a:pt x="10" y="109"/>
                  </a:lnTo>
                  <a:lnTo>
                    <a:pt x="11" y="95"/>
                  </a:lnTo>
                  <a:lnTo>
                    <a:pt x="14" y="83"/>
                  </a:lnTo>
                  <a:lnTo>
                    <a:pt x="17" y="69"/>
                  </a:lnTo>
                  <a:lnTo>
                    <a:pt x="21" y="57"/>
                  </a:lnTo>
                  <a:lnTo>
                    <a:pt x="29" y="31"/>
                  </a:lnTo>
                  <a:lnTo>
                    <a:pt x="32" y="1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2"/>
                  </a:lnTo>
                  <a:lnTo>
                    <a:pt x="32" y="1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1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59" name="Freeform 357"/>
            <p:cNvSpPr/>
            <p:nvPr/>
          </p:nvSpPr>
          <p:spPr bwMode="auto">
            <a:xfrm>
              <a:off x="4314825" y="3724275"/>
              <a:ext cx="17463" cy="57150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23" y="4"/>
                </a:cxn>
                <a:cxn ang="0">
                  <a:pos x="18" y="17"/>
                </a:cxn>
                <a:cxn ang="0">
                  <a:pos x="14" y="29"/>
                </a:cxn>
                <a:cxn ang="0">
                  <a:pos x="9" y="43"/>
                </a:cxn>
                <a:cxn ang="0">
                  <a:pos x="4" y="55"/>
                </a:cxn>
                <a:cxn ang="0">
                  <a:pos x="4" y="55"/>
                </a:cxn>
                <a:cxn ang="0">
                  <a:pos x="2" y="68"/>
                </a:cxn>
                <a:cxn ang="0">
                  <a:pos x="1" y="80"/>
                </a:cxn>
                <a:cxn ang="0">
                  <a:pos x="0" y="105"/>
                </a:cxn>
                <a:cxn ang="0">
                  <a:pos x="0" y="105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2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9" y="105"/>
                </a:cxn>
                <a:cxn ang="0">
                  <a:pos x="9" y="105"/>
                </a:cxn>
                <a:cxn ang="0">
                  <a:pos x="9" y="93"/>
                </a:cxn>
                <a:cxn ang="0">
                  <a:pos x="11" y="83"/>
                </a:cxn>
                <a:cxn ang="0">
                  <a:pos x="13" y="62"/>
                </a:cxn>
                <a:cxn ang="0">
                  <a:pos x="13" y="62"/>
                </a:cxn>
                <a:cxn ang="0">
                  <a:pos x="14" y="55"/>
                </a:cxn>
                <a:cxn ang="0">
                  <a:pos x="16" y="48"/>
                </a:cxn>
                <a:cxn ang="0">
                  <a:pos x="21" y="33"/>
                </a:cxn>
                <a:cxn ang="0">
                  <a:pos x="27" y="20"/>
                </a:cxn>
                <a:cxn ang="0">
                  <a:pos x="33" y="6"/>
                </a:cxn>
                <a:cxn ang="0">
                  <a:pos x="33" y="6"/>
                </a:cxn>
                <a:cxn ang="0">
                  <a:pos x="33" y="4"/>
                </a:cxn>
                <a:cxn ang="0">
                  <a:pos x="32" y="3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0"/>
                </a:cxn>
                <a:cxn ang="0">
                  <a:pos x="24" y="1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33" h="109">
                  <a:moveTo>
                    <a:pt x="23" y="4"/>
                  </a:moveTo>
                  <a:lnTo>
                    <a:pt x="23" y="4"/>
                  </a:lnTo>
                  <a:lnTo>
                    <a:pt x="18" y="17"/>
                  </a:lnTo>
                  <a:lnTo>
                    <a:pt x="14" y="29"/>
                  </a:lnTo>
                  <a:lnTo>
                    <a:pt x="9" y="43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2" y="68"/>
                  </a:lnTo>
                  <a:lnTo>
                    <a:pt x="1" y="80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2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9" y="105"/>
                  </a:lnTo>
                  <a:lnTo>
                    <a:pt x="9" y="105"/>
                  </a:lnTo>
                  <a:lnTo>
                    <a:pt x="9" y="93"/>
                  </a:lnTo>
                  <a:lnTo>
                    <a:pt x="11" y="83"/>
                  </a:lnTo>
                  <a:lnTo>
                    <a:pt x="13" y="62"/>
                  </a:lnTo>
                  <a:lnTo>
                    <a:pt x="13" y="62"/>
                  </a:lnTo>
                  <a:lnTo>
                    <a:pt x="14" y="55"/>
                  </a:lnTo>
                  <a:lnTo>
                    <a:pt x="16" y="48"/>
                  </a:lnTo>
                  <a:lnTo>
                    <a:pt x="21" y="33"/>
                  </a:lnTo>
                  <a:lnTo>
                    <a:pt x="27" y="20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4"/>
                  </a:lnTo>
                  <a:lnTo>
                    <a:pt x="32" y="3"/>
                  </a:lnTo>
                  <a:lnTo>
                    <a:pt x="31" y="1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1"/>
                  </a:lnTo>
                  <a:lnTo>
                    <a:pt x="23" y="4"/>
                  </a:lnTo>
                  <a:lnTo>
                    <a:pt x="2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0" name="Freeform 358"/>
            <p:cNvSpPr/>
            <p:nvPr/>
          </p:nvSpPr>
          <p:spPr bwMode="auto">
            <a:xfrm>
              <a:off x="4352925" y="3725863"/>
              <a:ext cx="22225" cy="5556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2" y="11"/>
                </a:cxn>
                <a:cxn ang="0">
                  <a:pos x="30" y="17"/>
                </a:cxn>
                <a:cxn ang="0">
                  <a:pos x="25" y="30"/>
                </a:cxn>
                <a:cxn ang="0">
                  <a:pos x="18" y="41"/>
                </a:cxn>
                <a:cxn ang="0">
                  <a:pos x="13" y="52"/>
                </a:cxn>
                <a:cxn ang="0">
                  <a:pos x="13" y="52"/>
                </a:cxn>
                <a:cxn ang="0">
                  <a:pos x="9" y="64"/>
                </a:cxn>
                <a:cxn ang="0">
                  <a:pos x="5" y="7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8" y="101"/>
                </a:cxn>
                <a:cxn ang="0">
                  <a:pos x="8" y="101"/>
                </a:cxn>
                <a:cxn ang="0">
                  <a:pos x="16" y="72"/>
                </a:cxn>
                <a:cxn ang="0">
                  <a:pos x="21" y="58"/>
                </a:cxn>
                <a:cxn ang="0">
                  <a:pos x="27" y="45"/>
                </a:cxn>
                <a:cxn ang="0">
                  <a:pos x="27" y="45"/>
                </a:cxn>
                <a:cxn ang="0">
                  <a:pos x="36" y="25"/>
                </a:cxn>
                <a:cxn ang="0">
                  <a:pos x="40" y="15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4" y="1"/>
                </a:cxn>
                <a:cxn ang="0">
                  <a:pos x="33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104">
                  <a:moveTo>
                    <a:pt x="33" y="5"/>
                  </a:moveTo>
                  <a:lnTo>
                    <a:pt x="33" y="5"/>
                  </a:lnTo>
                  <a:lnTo>
                    <a:pt x="32" y="11"/>
                  </a:lnTo>
                  <a:lnTo>
                    <a:pt x="30" y="17"/>
                  </a:lnTo>
                  <a:lnTo>
                    <a:pt x="25" y="30"/>
                  </a:lnTo>
                  <a:lnTo>
                    <a:pt x="18" y="41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9" y="64"/>
                  </a:lnTo>
                  <a:lnTo>
                    <a:pt x="5" y="7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8" y="101"/>
                  </a:lnTo>
                  <a:lnTo>
                    <a:pt x="8" y="101"/>
                  </a:lnTo>
                  <a:lnTo>
                    <a:pt x="16" y="72"/>
                  </a:lnTo>
                  <a:lnTo>
                    <a:pt x="21" y="58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36" y="25"/>
                  </a:lnTo>
                  <a:lnTo>
                    <a:pt x="40" y="1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4" y="1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1" name="Freeform 359"/>
            <p:cNvSpPr/>
            <p:nvPr/>
          </p:nvSpPr>
          <p:spPr bwMode="auto">
            <a:xfrm>
              <a:off x="4387850" y="3729038"/>
              <a:ext cx="26988" cy="57150"/>
            </a:xfrm>
            <a:custGeom>
              <a:avLst/>
              <a:gdLst/>
              <a:ahLst/>
              <a:cxnLst>
                <a:cxn ang="0">
                  <a:pos x="42" y="4"/>
                </a:cxn>
                <a:cxn ang="0">
                  <a:pos x="42" y="4"/>
                </a:cxn>
                <a:cxn ang="0">
                  <a:pos x="41" y="10"/>
                </a:cxn>
                <a:cxn ang="0">
                  <a:pos x="40" y="15"/>
                </a:cxn>
                <a:cxn ang="0">
                  <a:pos x="35" y="26"/>
                </a:cxn>
                <a:cxn ang="0">
                  <a:pos x="24" y="44"/>
                </a:cxn>
                <a:cxn ang="0">
                  <a:pos x="24" y="44"/>
                </a:cxn>
                <a:cxn ang="0">
                  <a:pos x="22" y="49"/>
                </a:cxn>
                <a:cxn ang="0">
                  <a:pos x="20" y="56"/>
                </a:cxn>
                <a:cxn ang="0">
                  <a:pos x="16" y="67"/>
                </a:cxn>
                <a:cxn ang="0">
                  <a:pos x="16" y="67"/>
                </a:cxn>
                <a:cxn ang="0">
                  <a:pos x="9" y="84"/>
                </a:cxn>
                <a:cxn ang="0">
                  <a:pos x="0" y="101"/>
                </a:cxn>
                <a:cxn ang="0">
                  <a:pos x="0" y="101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1" y="107"/>
                </a:cxn>
                <a:cxn ang="0">
                  <a:pos x="2" y="108"/>
                </a:cxn>
                <a:cxn ang="0">
                  <a:pos x="4" y="108"/>
                </a:cxn>
                <a:cxn ang="0">
                  <a:pos x="6" y="108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8" y="106"/>
                </a:cxn>
                <a:cxn ang="0">
                  <a:pos x="22" y="77"/>
                </a:cxn>
                <a:cxn ang="0">
                  <a:pos x="22" y="77"/>
                </a:cxn>
                <a:cxn ang="0">
                  <a:pos x="25" y="70"/>
                </a:cxn>
                <a:cxn ang="0">
                  <a:pos x="28" y="62"/>
                </a:cxn>
                <a:cxn ang="0">
                  <a:pos x="31" y="53"/>
                </a:cxn>
                <a:cxn ang="0">
                  <a:pos x="34" y="46"/>
                </a:cxn>
                <a:cxn ang="0">
                  <a:pos x="34" y="46"/>
                </a:cxn>
                <a:cxn ang="0">
                  <a:pos x="45" y="26"/>
                </a:cxn>
                <a:cxn ang="0">
                  <a:pos x="49" y="15"/>
                </a:cxn>
                <a:cxn ang="0">
                  <a:pos x="51" y="10"/>
                </a:cxn>
                <a:cxn ang="0">
                  <a:pos x="52" y="4"/>
                </a:cxn>
                <a:cxn ang="0">
                  <a:pos x="52" y="4"/>
                </a:cxn>
                <a:cxn ang="0">
                  <a:pos x="52" y="2"/>
                </a:cxn>
                <a:cxn ang="0">
                  <a:pos x="51" y="1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4" y="1"/>
                </a:cxn>
                <a:cxn ang="0">
                  <a:pos x="43" y="2"/>
                </a:cxn>
                <a:cxn ang="0">
                  <a:pos x="42" y="4"/>
                </a:cxn>
                <a:cxn ang="0">
                  <a:pos x="42" y="4"/>
                </a:cxn>
              </a:cxnLst>
              <a:rect l="0" t="0" r="r" b="b"/>
              <a:pathLst>
                <a:path w="52" h="108">
                  <a:moveTo>
                    <a:pt x="42" y="4"/>
                  </a:moveTo>
                  <a:lnTo>
                    <a:pt x="42" y="4"/>
                  </a:lnTo>
                  <a:lnTo>
                    <a:pt x="41" y="10"/>
                  </a:lnTo>
                  <a:lnTo>
                    <a:pt x="40" y="15"/>
                  </a:lnTo>
                  <a:lnTo>
                    <a:pt x="35" y="26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2" y="49"/>
                  </a:lnTo>
                  <a:lnTo>
                    <a:pt x="20" y="56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9" y="84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1" y="107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6" y="108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8" y="106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25" y="70"/>
                  </a:lnTo>
                  <a:lnTo>
                    <a:pt x="28" y="62"/>
                  </a:lnTo>
                  <a:lnTo>
                    <a:pt x="31" y="53"/>
                  </a:lnTo>
                  <a:lnTo>
                    <a:pt x="34" y="46"/>
                  </a:lnTo>
                  <a:lnTo>
                    <a:pt x="34" y="46"/>
                  </a:lnTo>
                  <a:lnTo>
                    <a:pt x="45" y="26"/>
                  </a:lnTo>
                  <a:lnTo>
                    <a:pt x="49" y="15"/>
                  </a:lnTo>
                  <a:lnTo>
                    <a:pt x="51" y="10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4" y="1"/>
                  </a:lnTo>
                  <a:lnTo>
                    <a:pt x="43" y="2"/>
                  </a:lnTo>
                  <a:lnTo>
                    <a:pt x="42" y="4"/>
                  </a:lnTo>
                  <a:lnTo>
                    <a:pt x="4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2" name="Freeform 360"/>
            <p:cNvSpPr/>
            <p:nvPr/>
          </p:nvSpPr>
          <p:spPr bwMode="auto">
            <a:xfrm>
              <a:off x="4438650" y="3730625"/>
              <a:ext cx="23813" cy="55563"/>
            </a:xfrm>
            <a:custGeom>
              <a:avLst/>
              <a:gdLst/>
              <a:ahLst/>
              <a:cxnLst>
                <a:cxn ang="0">
                  <a:pos x="37" y="5"/>
                </a:cxn>
                <a:cxn ang="0">
                  <a:pos x="37" y="5"/>
                </a:cxn>
                <a:cxn ang="0">
                  <a:pos x="35" y="17"/>
                </a:cxn>
                <a:cxn ang="0">
                  <a:pos x="32" y="29"/>
                </a:cxn>
                <a:cxn ang="0">
                  <a:pos x="27" y="41"/>
                </a:cxn>
                <a:cxn ang="0">
                  <a:pos x="21" y="53"/>
                </a:cxn>
                <a:cxn ang="0">
                  <a:pos x="8" y="75"/>
                </a:cxn>
                <a:cxn ang="0">
                  <a:pos x="3" y="87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2" y="89"/>
                </a:cxn>
                <a:cxn ang="0">
                  <a:pos x="17" y="76"/>
                </a:cxn>
                <a:cxn ang="0">
                  <a:pos x="30" y="54"/>
                </a:cxn>
                <a:cxn ang="0">
                  <a:pos x="36" y="42"/>
                </a:cxn>
                <a:cxn ang="0">
                  <a:pos x="41" y="30"/>
                </a:cxn>
                <a:cxn ang="0">
                  <a:pos x="45" y="17"/>
                </a:cxn>
                <a:cxn ang="0">
                  <a:pos x="46" y="5"/>
                </a:cxn>
                <a:cxn ang="0">
                  <a:pos x="46" y="5"/>
                </a:cxn>
                <a:cxn ang="0">
                  <a:pos x="46" y="3"/>
                </a:cxn>
                <a:cxn ang="0">
                  <a:pos x="45" y="2"/>
                </a:cxn>
                <a:cxn ang="0">
                  <a:pos x="44" y="1"/>
                </a:cxn>
                <a:cxn ang="0">
                  <a:pos x="42" y="0"/>
                </a:cxn>
                <a:cxn ang="0">
                  <a:pos x="40" y="1"/>
                </a:cxn>
                <a:cxn ang="0">
                  <a:pos x="39" y="2"/>
                </a:cxn>
                <a:cxn ang="0">
                  <a:pos x="38" y="3"/>
                </a:cxn>
                <a:cxn ang="0">
                  <a:pos x="37" y="5"/>
                </a:cxn>
                <a:cxn ang="0">
                  <a:pos x="37" y="5"/>
                </a:cxn>
              </a:cxnLst>
              <a:rect l="0" t="0" r="r" b="b"/>
              <a:pathLst>
                <a:path w="46" h="104">
                  <a:moveTo>
                    <a:pt x="37" y="5"/>
                  </a:moveTo>
                  <a:lnTo>
                    <a:pt x="37" y="5"/>
                  </a:lnTo>
                  <a:lnTo>
                    <a:pt x="35" y="17"/>
                  </a:lnTo>
                  <a:lnTo>
                    <a:pt x="32" y="29"/>
                  </a:lnTo>
                  <a:lnTo>
                    <a:pt x="27" y="41"/>
                  </a:lnTo>
                  <a:lnTo>
                    <a:pt x="21" y="53"/>
                  </a:lnTo>
                  <a:lnTo>
                    <a:pt x="8" y="75"/>
                  </a:lnTo>
                  <a:lnTo>
                    <a:pt x="3" y="87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2" y="89"/>
                  </a:lnTo>
                  <a:lnTo>
                    <a:pt x="17" y="76"/>
                  </a:lnTo>
                  <a:lnTo>
                    <a:pt x="30" y="54"/>
                  </a:lnTo>
                  <a:lnTo>
                    <a:pt x="36" y="42"/>
                  </a:lnTo>
                  <a:lnTo>
                    <a:pt x="41" y="30"/>
                  </a:lnTo>
                  <a:lnTo>
                    <a:pt x="45" y="17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3"/>
                  </a:lnTo>
                  <a:lnTo>
                    <a:pt x="45" y="2"/>
                  </a:lnTo>
                  <a:lnTo>
                    <a:pt x="44" y="1"/>
                  </a:lnTo>
                  <a:lnTo>
                    <a:pt x="42" y="0"/>
                  </a:lnTo>
                  <a:lnTo>
                    <a:pt x="40" y="1"/>
                  </a:lnTo>
                  <a:lnTo>
                    <a:pt x="39" y="2"/>
                  </a:lnTo>
                  <a:lnTo>
                    <a:pt x="38" y="3"/>
                  </a:lnTo>
                  <a:lnTo>
                    <a:pt x="37" y="5"/>
                  </a:lnTo>
                  <a:lnTo>
                    <a:pt x="3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3" name="Freeform 361"/>
            <p:cNvSpPr/>
            <p:nvPr/>
          </p:nvSpPr>
          <p:spPr bwMode="auto">
            <a:xfrm>
              <a:off x="4478338" y="3732213"/>
              <a:ext cx="25400" cy="52388"/>
            </a:xfrm>
            <a:custGeom>
              <a:avLst/>
              <a:gdLst/>
              <a:ahLst/>
              <a:cxnLst>
                <a:cxn ang="0">
                  <a:pos x="39" y="3"/>
                </a:cxn>
                <a:cxn ang="0">
                  <a:pos x="39" y="3"/>
                </a:cxn>
                <a:cxn ang="0">
                  <a:pos x="34" y="14"/>
                </a:cxn>
                <a:cxn ang="0">
                  <a:pos x="29" y="26"/>
                </a:cxn>
                <a:cxn ang="0">
                  <a:pos x="18" y="47"/>
                </a:cxn>
                <a:cxn ang="0">
                  <a:pos x="13" y="58"/>
                </a:cxn>
                <a:cxn ang="0">
                  <a:pos x="8" y="69"/>
                </a:cxn>
                <a:cxn ang="0">
                  <a:pos x="3" y="8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4" y="98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9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3" y="84"/>
                </a:cxn>
                <a:cxn ang="0">
                  <a:pos x="17" y="72"/>
                </a:cxn>
                <a:cxn ang="0">
                  <a:pos x="22" y="61"/>
                </a:cxn>
                <a:cxn ang="0">
                  <a:pos x="27" y="49"/>
                </a:cxn>
                <a:cxn ang="0">
                  <a:pos x="39" y="28"/>
                </a:cxn>
                <a:cxn ang="0">
                  <a:pos x="44" y="16"/>
                </a:cxn>
                <a:cxn ang="0">
                  <a:pos x="48" y="5"/>
                </a:cxn>
                <a:cxn ang="0">
                  <a:pos x="48" y="5"/>
                </a:cxn>
                <a:cxn ang="0">
                  <a:pos x="48" y="3"/>
                </a:cxn>
                <a:cxn ang="0">
                  <a:pos x="47" y="2"/>
                </a:cxn>
                <a:cxn ang="0">
                  <a:pos x="46" y="0"/>
                </a:cxn>
                <a:cxn ang="0">
                  <a:pos x="45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40" y="1"/>
                </a:cxn>
                <a:cxn ang="0">
                  <a:pos x="39" y="3"/>
                </a:cxn>
                <a:cxn ang="0">
                  <a:pos x="39" y="3"/>
                </a:cxn>
              </a:cxnLst>
              <a:rect l="0" t="0" r="r" b="b"/>
              <a:pathLst>
                <a:path w="48" h="99">
                  <a:moveTo>
                    <a:pt x="39" y="3"/>
                  </a:moveTo>
                  <a:lnTo>
                    <a:pt x="39" y="3"/>
                  </a:lnTo>
                  <a:lnTo>
                    <a:pt x="34" y="14"/>
                  </a:lnTo>
                  <a:lnTo>
                    <a:pt x="29" y="26"/>
                  </a:lnTo>
                  <a:lnTo>
                    <a:pt x="18" y="47"/>
                  </a:lnTo>
                  <a:lnTo>
                    <a:pt x="13" y="58"/>
                  </a:lnTo>
                  <a:lnTo>
                    <a:pt x="8" y="69"/>
                  </a:lnTo>
                  <a:lnTo>
                    <a:pt x="3" y="8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4" y="98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3" y="84"/>
                  </a:lnTo>
                  <a:lnTo>
                    <a:pt x="17" y="72"/>
                  </a:lnTo>
                  <a:lnTo>
                    <a:pt x="22" y="61"/>
                  </a:lnTo>
                  <a:lnTo>
                    <a:pt x="27" y="49"/>
                  </a:lnTo>
                  <a:lnTo>
                    <a:pt x="39" y="28"/>
                  </a:lnTo>
                  <a:lnTo>
                    <a:pt x="44" y="16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3"/>
                  </a:lnTo>
                  <a:lnTo>
                    <a:pt x="47" y="2"/>
                  </a:lnTo>
                  <a:lnTo>
                    <a:pt x="46" y="0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40" y="1"/>
                  </a:lnTo>
                  <a:lnTo>
                    <a:pt x="39" y="3"/>
                  </a:lnTo>
                  <a:lnTo>
                    <a:pt x="3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4" name="Freeform 362"/>
            <p:cNvSpPr/>
            <p:nvPr/>
          </p:nvSpPr>
          <p:spPr bwMode="auto">
            <a:xfrm>
              <a:off x="4508500" y="3738563"/>
              <a:ext cx="19050" cy="55563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9" y="5"/>
                </a:cxn>
                <a:cxn ang="0">
                  <a:pos x="27" y="17"/>
                </a:cxn>
                <a:cxn ang="0">
                  <a:pos x="24" y="29"/>
                </a:cxn>
                <a:cxn ang="0">
                  <a:pos x="15" y="51"/>
                </a:cxn>
                <a:cxn ang="0">
                  <a:pos x="15" y="51"/>
                </a:cxn>
                <a:cxn ang="0">
                  <a:pos x="14" y="56"/>
                </a:cxn>
                <a:cxn ang="0">
                  <a:pos x="13" y="61"/>
                </a:cxn>
                <a:cxn ang="0">
                  <a:pos x="12" y="73"/>
                </a:cxn>
                <a:cxn ang="0">
                  <a:pos x="12" y="73"/>
                </a:cxn>
                <a:cxn ang="0">
                  <a:pos x="9" y="79"/>
                </a:cxn>
                <a:cxn ang="0">
                  <a:pos x="7" y="85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4"/>
                </a:cxn>
                <a:cxn ang="0">
                  <a:pos x="9" y="103"/>
                </a:cxn>
                <a:cxn ang="0">
                  <a:pos x="9" y="103"/>
                </a:cxn>
                <a:cxn ang="0">
                  <a:pos x="15" y="92"/>
                </a:cxn>
                <a:cxn ang="0">
                  <a:pos x="19" y="81"/>
                </a:cxn>
                <a:cxn ang="0">
                  <a:pos x="22" y="70"/>
                </a:cxn>
                <a:cxn ang="0">
                  <a:pos x="24" y="57"/>
                </a:cxn>
                <a:cxn ang="0">
                  <a:pos x="24" y="57"/>
                </a:cxn>
                <a:cxn ang="0">
                  <a:pos x="25" y="51"/>
                </a:cxn>
                <a:cxn ang="0">
                  <a:pos x="27" y="45"/>
                </a:cxn>
                <a:cxn ang="0">
                  <a:pos x="31" y="31"/>
                </a:cxn>
                <a:cxn ang="0">
                  <a:pos x="35" y="19"/>
                </a:cxn>
                <a:cxn ang="0">
                  <a:pos x="37" y="12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7" y="3"/>
                </a:cxn>
                <a:cxn ang="0">
                  <a:pos x="37" y="1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29" y="5"/>
                </a:cxn>
                <a:cxn ang="0">
                  <a:pos x="29" y="5"/>
                </a:cxn>
              </a:cxnLst>
              <a:rect l="0" t="0" r="r" b="b"/>
              <a:pathLst>
                <a:path w="38" h="105">
                  <a:moveTo>
                    <a:pt x="29" y="5"/>
                  </a:moveTo>
                  <a:lnTo>
                    <a:pt x="29" y="5"/>
                  </a:lnTo>
                  <a:lnTo>
                    <a:pt x="27" y="17"/>
                  </a:lnTo>
                  <a:lnTo>
                    <a:pt x="24" y="29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4" y="56"/>
                  </a:lnTo>
                  <a:lnTo>
                    <a:pt x="13" y="61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9" y="79"/>
                  </a:lnTo>
                  <a:lnTo>
                    <a:pt x="7" y="85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4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15" y="92"/>
                  </a:lnTo>
                  <a:lnTo>
                    <a:pt x="19" y="81"/>
                  </a:lnTo>
                  <a:lnTo>
                    <a:pt x="22" y="70"/>
                  </a:lnTo>
                  <a:lnTo>
                    <a:pt x="24" y="57"/>
                  </a:lnTo>
                  <a:lnTo>
                    <a:pt x="24" y="57"/>
                  </a:lnTo>
                  <a:lnTo>
                    <a:pt x="25" y="51"/>
                  </a:lnTo>
                  <a:lnTo>
                    <a:pt x="27" y="45"/>
                  </a:lnTo>
                  <a:lnTo>
                    <a:pt x="31" y="31"/>
                  </a:lnTo>
                  <a:lnTo>
                    <a:pt x="35" y="19"/>
                  </a:lnTo>
                  <a:lnTo>
                    <a:pt x="37" y="12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7" y="3"/>
                  </a:lnTo>
                  <a:lnTo>
                    <a:pt x="37" y="1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5" name="Freeform 363"/>
            <p:cNvSpPr/>
            <p:nvPr/>
          </p:nvSpPr>
          <p:spPr bwMode="auto">
            <a:xfrm>
              <a:off x="4545013" y="3736975"/>
              <a:ext cx="15875" cy="492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6"/>
                </a:cxn>
                <a:cxn ang="0">
                  <a:pos x="17" y="26"/>
                </a:cxn>
                <a:cxn ang="0">
                  <a:pos x="13" y="47"/>
                </a:cxn>
                <a:cxn ang="0">
                  <a:pos x="8" y="68"/>
                </a:cxn>
                <a:cxn ang="0">
                  <a:pos x="0" y="89"/>
                </a:cxn>
                <a:cxn ang="0">
                  <a:pos x="0" y="89"/>
                </a:cxn>
                <a:cxn ang="0">
                  <a:pos x="0" y="90"/>
                </a:cxn>
                <a:cxn ang="0">
                  <a:pos x="0" y="92"/>
                </a:cxn>
                <a:cxn ang="0">
                  <a:pos x="2" y="93"/>
                </a:cxn>
                <a:cxn ang="0">
                  <a:pos x="4" y="94"/>
                </a:cxn>
                <a:cxn ang="0">
                  <a:pos x="6" y="94"/>
                </a:cxn>
                <a:cxn ang="0">
                  <a:pos x="7" y="94"/>
                </a:cxn>
                <a:cxn ang="0">
                  <a:pos x="9" y="93"/>
                </a:cxn>
                <a:cxn ang="0">
                  <a:pos x="10" y="91"/>
                </a:cxn>
                <a:cxn ang="0">
                  <a:pos x="10" y="91"/>
                </a:cxn>
                <a:cxn ang="0">
                  <a:pos x="17" y="69"/>
                </a:cxn>
                <a:cxn ang="0">
                  <a:pos x="22" y="49"/>
                </a:cxn>
                <a:cxn ang="0">
                  <a:pos x="27" y="27"/>
                </a:cxn>
                <a:cxn ang="0">
                  <a:pos x="28" y="16"/>
                </a:cxn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8" h="94">
                  <a:moveTo>
                    <a:pt x="19" y="4"/>
                  </a:moveTo>
                  <a:lnTo>
                    <a:pt x="19" y="4"/>
                  </a:lnTo>
                  <a:lnTo>
                    <a:pt x="19" y="16"/>
                  </a:lnTo>
                  <a:lnTo>
                    <a:pt x="17" y="26"/>
                  </a:lnTo>
                  <a:lnTo>
                    <a:pt x="13" y="47"/>
                  </a:lnTo>
                  <a:lnTo>
                    <a:pt x="8" y="68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3"/>
                  </a:lnTo>
                  <a:lnTo>
                    <a:pt x="4" y="94"/>
                  </a:lnTo>
                  <a:lnTo>
                    <a:pt x="6" y="94"/>
                  </a:lnTo>
                  <a:lnTo>
                    <a:pt x="7" y="94"/>
                  </a:lnTo>
                  <a:lnTo>
                    <a:pt x="9" y="93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7" y="69"/>
                  </a:lnTo>
                  <a:lnTo>
                    <a:pt x="22" y="49"/>
                  </a:lnTo>
                  <a:lnTo>
                    <a:pt x="27" y="27"/>
                  </a:lnTo>
                  <a:lnTo>
                    <a:pt x="28" y="16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6" name="Freeform 364"/>
            <p:cNvSpPr/>
            <p:nvPr/>
          </p:nvSpPr>
          <p:spPr bwMode="auto">
            <a:xfrm>
              <a:off x="4605338" y="3643313"/>
              <a:ext cx="47625" cy="82550"/>
            </a:xfrm>
            <a:custGeom>
              <a:avLst/>
              <a:gdLst/>
              <a:ahLst/>
              <a:cxnLst>
                <a:cxn ang="0">
                  <a:pos x="81" y="3"/>
                </a:cxn>
                <a:cxn ang="0">
                  <a:pos x="79" y="12"/>
                </a:cxn>
                <a:cxn ang="0">
                  <a:pos x="74" y="16"/>
                </a:cxn>
                <a:cxn ang="0">
                  <a:pos x="63" y="24"/>
                </a:cxn>
                <a:cxn ang="0">
                  <a:pos x="61" y="27"/>
                </a:cxn>
                <a:cxn ang="0">
                  <a:pos x="56" y="41"/>
                </a:cxn>
                <a:cxn ang="0">
                  <a:pos x="50" y="50"/>
                </a:cxn>
                <a:cxn ang="0">
                  <a:pos x="37" y="68"/>
                </a:cxn>
                <a:cxn ang="0">
                  <a:pos x="31" y="77"/>
                </a:cxn>
                <a:cxn ang="0">
                  <a:pos x="12" y="109"/>
                </a:cxn>
                <a:cxn ang="0">
                  <a:pos x="4" y="127"/>
                </a:cxn>
                <a:cxn ang="0">
                  <a:pos x="1" y="144"/>
                </a:cxn>
                <a:cxn ang="0">
                  <a:pos x="0" y="146"/>
                </a:cxn>
                <a:cxn ang="0">
                  <a:pos x="0" y="149"/>
                </a:cxn>
                <a:cxn ang="0">
                  <a:pos x="2" y="154"/>
                </a:cxn>
                <a:cxn ang="0">
                  <a:pos x="5" y="155"/>
                </a:cxn>
                <a:cxn ang="0">
                  <a:pos x="8" y="154"/>
                </a:cxn>
                <a:cxn ang="0">
                  <a:pos x="9" y="149"/>
                </a:cxn>
                <a:cxn ang="0">
                  <a:pos x="10" y="143"/>
                </a:cxn>
                <a:cxn ang="0">
                  <a:pos x="15" y="125"/>
                </a:cxn>
                <a:cxn ang="0">
                  <a:pos x="26" y="101"/>
                </a:cxn>
                <a:cxn ang="0">
                  <a:pos x="41" y="78"/>
                </a:cxn>
                <a:cxn ang="0">
                  <a:pos x="56" y="57"/>
                </a:cxn>
                <a:cxn ang="0">
                  <a:pos x="65" y="42"/>
                </a:cxn>
                <a:cxn ang="0">
                  <a:pos x="75" y="27"/>
                </a:cxn>
                <a:cxn ang="0">
                  <a:pos x="81" y="23"/>
                </a:cxn>
                <a:cxn ang="0">
                  <a:pos x="88" y="12"/>
                </a:cxn>
                <a:cxn ang="0">
                  <a:pos x="90" y="5"/>
                </a:cxn>
                <a:cxn ang="0">
                  <a:pos x="89" y="2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</a:cxnLst>
              <a:rect l="0" t="0" r="r" b="b"/>
              <a:pathLst>
                <a:path w="90" h="155">
                  <a:moveTo>
                    <a:pt x="81" y="3"/>
                  </a:moveTo>
                  <a:lnTo>
                    <a:pt x="81" y="3"/>
                  </a:lnTo>
                  <a:lnTo>
                    <a:pt x="80" y="8"/>
                  </a:lnTo>
                  <a:lnTo>
                    <a:pt x="79" y="12"/>
                  </a:lnTo>
                  <a:lnTo>
                    <a:pt x="76" y="14"/>
                  </a:lnTo>
                  <a:lnTo>
                    <a:pt x="74" y="16"/>
                  </a:lnTo>
                  <a:lnTo>
                    <a:pt x="69" y="19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1" y="27"/>
                  </a:lnTo>
                  <a:lnTo>
                    <a:pt x="59" y="33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0" y="50"/>
                  </a:lnTo>
                  <a:lnTo>
                    <a:pt x="43" y="58"/>
                  </a:lnTo>
                  <a:lnTo>
                    <a:pt x="37" y="68"/>
                  </a:lnTo>
                  <a:lnTo>
                    <a:pt x="31" y="77"/>
                  </a:lnTo>
                  <a:lnTo>
                    <a:pt x="31" y="77"/>
                  </a:lnTo>
                  <a:lnTo>
                    <a:pt x="22" y="92"/>
                  </a:lnTo>
                  <a:lnTo>
                    <a:pt x="12" y="109"/>
                  </a:lnTo>
                  <a:lnTo>
                    <a:pt x="8" y="117"/>
                  </a:lnTo>
                  <a:lnTo>
                    <a:pt x="4" y="127"/>
                  </a:lnTo>
                  <a:lnTo>
                    <a:pt x="2" y="135"/>
                  </a:lnTo>
                  <a:lnTo>
                    <a:pt x="1" y="144"/>
                  </a:lnTo>
                  <a:lnTo>
                    <a:pt x="1" y="144"/>
                  </a:lnTo>
                  <a:lnTo>
                    <a:pt x="0" y="146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0" y="151"/>
                  </a:lnTo>
                  <a:lnTo>
                    <a:pt x="2" y="154"/>
                  </a:lnTo>
                  <a:lnTo>
                    <a:pt x="3" y="155"/>
                  </a:lnTo>
                  <a:lnTo>
                    <a:pt x="5" y="155"/>
                  </a:lnTo>
                  <a:lnTo>
                    <a:pt x="6" y="155"/>
                  </a:lnTo>
                  <a:lnTo>
                    <a:pt x="8" y="154"/>
                  </a:lnTo>
                  <a:lnTo>
                    <a:pt x="9" y="151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10" y="143"/>
                  </a:lnTo>
                  <a:lnTo>
                    <a:pt x="10" y="137"/>
                  </a:lnTo>
                  <a:lnTo>
                    <a:pt x="15" y="125"/>
                  </a:lnTo>
                  <a:lnTo>
                    <a:pt x="20" y="112"/>
                  </a:lnTo>
                  <a:lnTo>
                    <a:pt x="26" y="101"/>
                  </a:lnTo>
                  <a:lnTo>
                    <a:pt x="34" y="89"/>
                  </a:lnTo>
                  <a:lnTo>
                    <a:pt x="41" y="78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61" y="49"/>
                  </a:lnTo>
                  <a:lnTo>
                    <a:pt x="65" y="42"/>
                  </a:lnTo>
                  <a:lnTo>
                    <a:pt x="69" y="34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81" y="23"/>
                  </a:lnTo>
                  <a:lnTo>
                    <a:pt x="85" y="18"/>
                  </a:lnTo>
                  <a:lnTo>
                    <a:pt x="88" y="12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3"/>
                  </a:lnTo>
                  <a:lnTo>
                    <a:pt x="89" y="2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7" name="Freeform 365"/>
            <p:cNvSpPr/>
            <p:nvPr/>
          </p:nvSpPr>
          <p:spPr bwMode="auto">
            <a:xfrm>
              <a:off x="4610100" y="3646488"/>
              <a:ext cx="71438" cy="104775"/>
            </a:xfrm>
            <a:custGeom>
              <a:avLst/>
              <a:gdLst/>
              <a:ahLst/>
              <a:cxnLst>
                <a:cxn ang="0">
                  <a:pos x="126" y="1"/>
                </a:cxn>
                <a:cxn ang="0">
                  <a:pos x="126" y="1"/>
                </a:cxn>
                <a:cxn ang="0">
                  <a:pos x="115" y="9"/>
                </a:cxn>
                <a:cxn ang="0">
                  <a:pos x="105" y="17"/>
                </a:cxn>
                <a:cxn ang="0">
                  <a:pos x="96" y="27"/>
                </a:cxn>
                <a:cxn ang="0">
                  <a:pos x="87" y="37"/>
                </a:cxn>
                <a:cxn ang="0">
                  <a:pos x="80" y="47"/>
                </a:cxn>
                <a:cxn ang="0">
                  <a:pos x="73" y="59"/>
                </a:cxn>
                <a:cxn ang="0">
                  <a:pos x="59" y="82"/>
                </a:cxn>
                <a:cxn ang="0">
                  <a:pos x="59" y="82"/>
                </a:cxn>
                <a:cxn ang="0">
                  <a:pos x="44" y="109"/>
                </a:cxn>
                <a:cxn ang="0">
                  <a:pos x="28" y="136"/>
                </a:cxn>
                <a:cxn ang="0">
                  <a:pos x="13" y="164"/>
                </a:cxn>
                <a:cxn ang="0">
                  <a:pos x="7" y="178"/>
                </a:cxn>
                <a:cxn ang="0">
                  <a:pos x="0" y="193"/>
                </a:cxn>
                <a:cxn ang="0">
                  <a:pos x="0" y="193"/>
                </a:cxn>
                <a:cxn ang="0">
                  <a:pos x="0" y="195"/>
                </a:cxn>
                <a:cxn ang="0">
                  <a:pos x="1" y="197"/>
                </a:cxn>
                <a:cxn ang="0">
                  <a:pos x="2" y="198"/>
                </a:cxn>
                <a:cxn ang="0">
                  <a:pos x="3" y="199"/>
                </a:cxn>
                <a:cxn ang="0">
                  <a:pos x="6" y="199"/>
                </a:cxn>
                <a:cxn ang="0">
                  <a:pos x="8" y="198"/>
                </a:cxn>
                <a:cxn ang="0">
                  <a:pos x="9" y="197"/>
                </a:cxn>
                <a:cxn ang="0">
                  <a:pos x="10" y="196"/>
                </a:cxn>
                <a:cxn ang="0">
                  <a:pos x="10" y="196"/>
                </a:cxn>
                <a:cxn ang="0">
                  <a:pos x="15" y="183"/>
                </a:cxn>
                <a:cxn ang="0">
                  <a:pos x="21" y="170"/>
                </a:cxn>
                <a:cxn ang="0">
                  <a:pos x="33" y="147"/>
                </a:cxn>
                <a:cxn ang="0">
                  <a:pos x="47" y="124"/>
                </a:cxn>
                <a:cxn ang="0">
                  <a:pos x="60" y="100"/>
                </a:cxn>
                <a:cxn ang="0">
                  <a:pos x="60" y="100"/>
                </a:cxn>
                <a:cxn ang="0">
                  <a:pos x="74" y="74"/>
                </a:cxn>
                <a:cxn ang="0">
                  <a:pos x="82" y="62"/>
                </a:cxn>
                <a:cxn ang="0">
                  <a:pos x="89" y="49"/>
                </a:cxn>
                <a:cxn ang="0">
                  <a:pos x="98" y="38"/>
                </a:cxn>
                <a:cxn ang="0">
                  <a:pos x="108" y="28"/>
                </a:cxn>
                <a:cxn ang="0">
                  <a:pos x="119" y="17"/>
                </a:cxn>
                <a:cxn ang="0">
                  <a:pos x="130" y="9"/>
                </a:cxn>
                <a:cxn ang="0">
                  <a:pos x="130" y="9"/>
                </a:cxn>
                <a:cxn ang="0">
                  <a:pos x="133" y="7"/>
                </a:cxn>
                <a:cxn ang="0">
                  <a:pos x="134" y="6"/>
                </a:cxn>
                <a:cxn ang="0">
                  <a:pos x="133" y="4"/>
                </a:cxn>
                <a:cxn ang="0">
                  <a:pos x="133" y="2"/>
                </a:cxn>
                <a:cxn ang="0">
                  <a:pos x="132" y="1"/>
                </a:cxn>
                <a:cxn ang="0">
                  <a:pos x="129" y="0"/>
                </a:cxn>
                <a:cxn ang="0">
                  <a:pos x="128" y="0"/>
                </a:cxn>
                <a:cxn ang="0">
                  <a:pos x="126" y="1"/>
                </a:cxn>
                <a:cxn ang="0">
                  <a:pos x="126" y="1"/>
                </a:cxn>
              </a:cxnLst>
              <a:rect l="0" t="0" r="r" b="b"/>
              <a:pathLst>
                <a:path w="134" h="199">
                  <a:moveTo>
                    <a:pt x="126" y="1"/>
                  </a:moveTo>
                  <a:lnTo>
                    <a:pt x="126" y="1"/>
                  </a:lnTo>
                  <a:lnTo>
                    <a:pt x="115" y="9"/>
                  </a:lnTo>
                  <a:lnTo>
                    <a:pt x="105" y="17"/>
                  </a:lnTo>
                  <a:lnTo>
                    <a:pt x="96" y="27"/>
                  </a:lnTo>
                  <a:lnTo>
                    <a:pt x="87" y="37"/>
                  </a:lnTo>
                  <a:lnTo>
                    <a:pt x="80" y="47"/>
                  </a:lnTo>
                  <a:lnTo>
                    <a:pt x="73" y="59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44" y="109"/>
                  </a:lnTo>
                  <a:lnTo>
                    <a:pt x="28" y="136"/>
                  </a:lnTo>
                  <a:lnTo>
                    <a:pt x="13" y="164"/>
                  </a:lnTo>
                  <a:lnTo>
                    <a:pt x="7" y="178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0" y="195"/>
                  </a:lnTo>
                  <a:lnTo>
                    <a:pt x="1" y="197"/>
                  </a:lnTo>
                  <a:lnTo>
                    <a:pt x="2" y="198"/>
                  </a:lnTo>
                  <a:lnTo>
                    <a:pt x="3" y="199"/>
                  </a:lnTo>
                  <a:lnTo>
                    <a:pt x="6" y="199"/>
                  </a:lnTo>
                  <a:lnTo>
                    <a:pt x="8" y="198"/>
                  </a:lnTo>
                  <a:lnTo>
                    <a:pt x="9" y="197"/>
                  </a:lnTo>
                  <a:lnTo>
                    <a:pt x="10" y="196"/>
                  </a:lnTo>
                  <a:lnTo>
                    <a:pt x="10" y="196"/>
                  </a:lnTo>
                  <a:lnTo>
                    <a:pt x="15" y="183"/>
                  </a:lnTo>
                  <a:lnTo>
                    <a:pt x="21" y="170"/>
                  </a:lnTo>
                  <a:lnTo>
                    <a:pt x="33" y="147"/>
                  </a:lnTo>
                  <a:lnTo>
                    <a:pt x="47" y="124"/>
                  </a:lnTo>
                  <a:lnTo>
                    <a:pt x="60" y="100"/>
                  </a:lnTo>
                  <a:lnTo>
                    <a:pt x="60" y="100"/>
                  </a:lnTo>
                  <a:lnTo>
                    <a:pt x="74" y="74"/>
                  </a:lnTo>
                  <a:lnTo>
                    <a:pt x="82" y="62"/>
                  </a:lnTo>
                  <a:lnTo>
                    <a:pt x="89" y="49"/>
                  </a:lnTo>
                  <a:lnTo>
                    <a:pt x="98" y="38"/>
                  </a:lnTo>
                  <a:lnTo>
                    <a:pt x="108" y="28"/>
                  </a:lnTo>
                  <a:lnTo>
                    <a:pt x="119" y="17"/>
                  </a:lnTo>
                  <a:lnTo>
                    <a:pt x="130" y="9"/>
                  </a:lnTo>
                  <a:lnTo>
                    <a:pt x="130" y="9"/>
                  </a:lnTo>
                  <a:lnTo>
                    <a:pt x="133" y="7"/>
                  </a:lnTo>
                  <a:lnTo>
                    <a:pt x="134" y="6"/>
                  </a:lnTo>
                  <a:lnTo>
                    <a:pt x="133" y="4"/>
                  </a:lnTo>
                  <a:lnTo>
                    <a:pt x="133" y="2"/>
                  </a:lnTo>
                  <a:lnTo>
                    <a:pt x="132" y="1"/>
                  </a:lnTo>
                  <a:lnTo>
                    <a:pt x="129" y="0"/>
                  </a:lnTo>
                  <a:lnTo>
                    <a:pt x="128" y="0"/>
                  </a:lnTo>
                  <a:lnTo>
                    <a:pt x="126" y="1"/>
                  </a:lnTo>
                  <a:lnTo>
                    <a:pt x="1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8" name="Freeform 366"/>
            <p:cNvSpPr/>
            <p:nvPr/>
          </p:nvSpPr>
          <p:spPr bwMode="auto">
            <a:xfrm>
              <a:off x="4624388" y="3638550"/>
              <a:ext cx="84138" cy="130175"/>
            </a:xfrm>
            <a:custGeom>
              <a:avLst/>
              <a:gdLst/>
              <a:ahLst/>
              <a:cxnLst>
                <a:cxn ang="0">
                  <a:pos x="152" y="1"/>
                </a:cxn>
                <a:cxn ang="0">
                  <a:pos x="137" y="15"/>
                </a:cxn>
                <a:cxn ang="0">
                  <a:pos x="123" y="30"/>
                </a:cxn>
                <a:cxn ang="0">
                  <a:pos x="99" y="66"/>
                </a:cxn>
                <a:cxn ang="0">
                  <a:pos x="67" y="121"/>
                </a:cxn>
                <a:cxn ang="0">
                  <a:pos x="56" y="138"/>
                </a:cxn>
                <a:cxn ang="0">
                  <a:pos x="32" y="174"/>
                </a:cxn>
                <a:cxn ang="0">
                  <a:pos x="12" y="211"/>
                </a:cxn>
                <a:cxn ang="0">
                  <a:pos x="1" y="229"/>
                </a:cxn>
                <a:cxn ang="0">
                  <a:pos x="0" y="238"/>
                </a:cxn>
                <a:cxn ang="0">
                  <a:pos x="4" y="246"/>
                </a:cxn>
                <a:cxn ang="0">
                  <a:pos x="6" y="247"/>
                </a:cxn>
                <a:cxn ang="0">
                  <a:pos x="12" y="246"/>
                </a:cxn>
                <a:cxn ang="0">
                  <a:pos x="14" y="242"/>
                </a:cxn>
                <a:cxn ang="0">
                  <a:pos x="16" y="241"/>
                </a:cxn>
                <a:cxn ang="0">
                  <a:pos x="17" y="236"/>
                </a:cxn>
                <a:cxn ang="0">
                  <a:pos x="15" y="234"/>
                </a:cxn>
                <a:cxn ang="0">
                  <a:pos x="12" y="234"/>
                </a:cxn>
                <a:cxn ang="0">
                  <a:pos x="10" y="234"/>
                </a:cxn>
                <a:cxn ang="0">
                  <a:pos x="12" y="229"/>
                </a:cxn>
                <a:cxn ang="0">
                  <a:pos x="22" y="210"/>
                </a:cxn>
                <a:cxn ang="0">
                  <a:pos x="33" y="191"/>
                </a:cxn>
                <a:cxn ang="0">
                  <a:pos x="53" y="160"/>
                </a:cxn>
                <a:cxn ang="0">
                  <a:pos x="73" y="129"/>
                </a:cxn>
                <a:cxn ang="0">
                  <a:pos x="92" y="98"/>
                </a:cxn>
                <a:cxn ang="0">
                  <a:pos x="121" y="50"/>
                </a:cxn>
                <a:cxn ang="0">
                  <a:pos x="144" y="21"/>
                </a:cxn>
                <a:cxn ang="0">
                  <a:pos x="157" y="10"/>
                </a:cxn>
                <a:cxn ang="0">
                  <a:pos x="158" y="9"/>
                </a:cxn>
                <a:cxn ang="0">
                  <a:pos x="158" y="2"/>
                </a:cxn>
                <a:cxn ang="0">
                  <a:pos x="156" y="0"/>
                </a:cxn>
                <a:cxn ang="0">
                  <a:pos x="152" y="1"/>
                </a:cxn>
              </a:cxnLst>
              <a:rect l="0" t="0" r="r" b="b"/>
              <a:pathLst>
                <a:path w="159" h="247">
                  <a:moveTo>
                    <a:pt x="152" y="1"/>
                  </a:moveTo>
                  <a:lnTo>
                    <a:pt x="152" y="1"/>
                  </a:lnTo>
                  <a:lnTo>
                    <a:pt x="145" y="8"/>
                  </a:lnTo>
                  <a:lnTo>
                    <a:pt x="137" y="15"/>
                  </a:lnTo>
                  <a:lnTo>
                    <a:pt x="129" y="23"/>
                  </a:lnTo>
                  <a:lnTo>
                    <a:pt x="123" y="30"/>
                  </a:lnTo>
                  <a:lnTo>
                    <a:pt x="111" y="48"/>
                  </a:lnTo>
                  <a:lnTo>
                    <a:pt x="99" y="66"/>
                  </a:lnTo>
                  <a:lnTo>
                    <a:pt x="79" y="103"/>
                  </a:lnTo>
                  <a:lnTo>
                    <a:pt x="67" y="121"/>
                  </a:lnTo>
                  <a:lnTo>
                    <a:pt x="56" y="138"/>
                  </a:lnTo>
                  <a:lnTo>
                    <a:pt x="56" y="138"/>
                  </a:lnTo>
                  <a:lnTo>
                    <a:pt x="44" y="155"/>
                  </a:lnTo>
                  <a:lnTo>
                    <a:pt x="32" y="174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6" y="219"/>
                  </a:lnTo>
                  <a:lnTo>
                    <a:pt x="1" y="229"/>
                  </a:lnTo>
                  <a:lnTo>
                    <a:pt x="0" y="233"/>
                  </a:lnTo>
                  <a:lnTo>
                    <a:pt x="0" y="238"/>
                  </a:lnTo>
                  <a:lnTo>
                    <a:pt x="1" y="242"/>
                  </a:lnTo>
                  <a:lnTo>
                    <a:pt x="4" y="246"/>
                  </a:lnTo>
                  <a:lnTo>
                    <a:pt x="4" y="246"/>
                  </a:lnTo>
                  <a:lnTo>
                    <a:pt x="6" y="247"/>
                  </a:lnTo>
                  <a:lnTo>
                    <a:pt x="9" y="247"/>
                  </a:lnTo>
                  <a:lnTo>
                    <a:pt x="12" y="246"/>
                  </a:lnTo>
                  <a:lnTo>
                    <a:pt x="13" y="244"/>
                  </a:lnTo>
                  <a:lnTo>
                    <a:pt x="14" y="242"/>
                  </a:lnTo>
                  <a:lnTo>
                    <a:pt x="14" y="242"/>
                  </a:lnTo>
                  <a:lnTo>
                    <a:pt x="16" y="241"/>
                  </a:lnTo>
                  <a:lnTo>
                    <a:pt x="17" y="240"/>
                  </a:lnTo>
                  <a:lnTo>
                    <a:pt x="17" y="236"/>
                  </a:lnTo>
                  <a:lnTo>
                    <a:pt x="16" y="235"/>
                  </a:lnTo>
                  <a:lnTo>
                    <a:pt x="15" y="234"/>
                  </a:lnTo>
                  <a:lnTo>
                    <a:pt x="14" y="233"/>
                  </a:lnTo>
                  <a:lnTo>
                    <a:pt x="12" y="234"/>
                  </a:lnTo>
                  <a:lnTo>
                    <a:pt x="12" y="234"/>
                  </a:lnTo>
                  <a:lnTo>
                    <a:pt x="10" y="234"/>
                  </a:lnTo>
                  <a:lnTo>
                    <a:pt x="10" y="234"/>
                  </a:lnTo>
                  <a:lnTo>
                    <a:pt x="12" y="229"/>
                  </a:lnTo>
                  <a:lnTo>
                    <a:pt x="15" y="222"/>
                  </a:lnTo>
                  <a:lnTo>
                    <a:pt x="22" y="210"/>
                  </a:lnTo>
                  <a:lnTo>
                    <a:pt x="33" y="191"/>
                  </a:lnTo>
                  <a:lnTo>
                    <a:pt x="33" y="191"/>
                  </a:lnTo>
                  <a:lnTo>
                    <a:pt x="43" y="176"/>
                  </a:lnTo>
                  <a:lnTo>
                    <a:pt x="53" y="160"/>
                  </a:lnTo>
                  <a:lnTo>
                    <a:pt x="73" y="129"/>
                  </a:lnTo>
                  <a:lnTo>
                    <a:pt x="73" y="129"/>
                  </a:lnTo>
                  <a:lnTo>
                    <a:pt x="83" y="114"/>
                  </a:lnTo>
                  <a:lnTo>
                    <a:pt x="92" y="98"/>
                  </a:lnTo>
                  <a:lnTo>
                    <a:pt x="111" y="65"/>
                  </a:lnTo>
                  <a:lnTo>
                    <a:pt x="121" y="50"/>
                  </a:lnTo>
                  <a:lnTo>
                    <a:pt x="131" y="34"/>
                  </a:lnTo>
                  <a:lnTo>
                    <a:pt x="144" y="21"/>
                  </a:lnTo>
                  <a:lnTo>
                    <a:pt x="150" y="15"/>
                  </a:lnTo>
                  <a:lnTo>
                    <a:pt x="157" y="10"/>
                  </a:lnTo>
                  <a:lnTo>
                    <a:pt x="157" y="10"/>
                  </a:lnTo>
                  <a:lnTo>
                    <a:pt x="158" y="9"/>
                  </a:lnTo>
                  <a:lnTo>
                    <a:pt x="159" y="6"/>
                  </a:lnTo>
                  <a:lnTo>
                    <a:pt x="158" y="2"/>
                  </a:lnTo>
                  <a:lnTo>
                    <a:pt x="157" y="1"/>
                  </a:lnTo>
                  <a:lnTo>
                    <a:pt x="156" y="0"/>
                  </a:lnTo>
                  <a:lnTo>
                    <a:pt x="154" y="0"/>
                  </a:lnTo>
                  <a:lnTo>
                    <a:pt x="152" y="1"/>
                  </a:lnTo>
                  <a:lnTo>
                    <a:pt x="15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9" name="Freeform 367"/>
            <p:cNvSpPr/>
            <p:nvPr/>
          </p:nvSpPr>
          <p:spPr bwMode="auto">
            <a:xfrm>
              <a:off x="4648200" y="3646488"/>
              <a:ext cx="80963" cy="120650"/>
            </a:xfrm>
            <a:custGeom>
              <a:avLst/>
              <a:gdLst/>
              <a:ahLst/>
              <a:cxnLst>
                <a:cxn ang="0">
                  <a:pos x="143" y="2"/>
                </a:cxn>
                <a:cxn ang="0">
                  <a:pos x="143" y="2"/>
                </a:cxn>
                <a:cxn ang="0">
                  <a:pos x="132" y="14"/>
                </a:cxn>
                <a:cxn ang="0">
                  <a:pos x="120" y="28"/>
                </a:cxn>
                <a:cxn ang="0">
                  <a:pos x="110" y="41"/>
                </a:cxn>
                <a:cxn ang="0">
                  <a:pos x="100" y="54"/>
                </a:cxn>
                <a:cxn ang="0">
                  <a:pos x="81" y="83"/>
                </a:cxn>
                <a:cxn ang="0">
                  <a:pos x="63" y="113"/>
                </a:cxn>
                <a:cxn ang="0">
                  <a:pos x="63" y="113"/>
                </a:cxn>
                <a:cxn ang="0">
                  <a:pos x="47" y="141"/>
                </a:cxn>
                <a:cxn ang="0">
                  <a:pos x="32" y="169"/>
                </a:cxn>
                <a:cxn ang="0">
                  <a:pos x="32" y="169"/>
                </a:cxn>
                <a:cxn ang="0">
                  <a:pos x="24" y="182"/>
                </a:cxn>
                <a:cxn ang="0">
                  <a:pos x="15" y="195"/>
                </a:cxn>
                <a:cxn ang="0">
                  <a:pos x="7" y="207"/>
                </a:cxn>
                <a:cxn ang="0">
                  <a:pos x="1" y="221"/>
                </a:cxn>
                <a:cxn ang="0">
                  <a:pos x="1" y="221"/>
                </a:cxn>
                <a:cxn ang="0">
                  <a:pos x="0" y="223"/>
                </a:cxn>
                <a:cxn ang="0">
                  <a:pos x="1" y="225"/>
                </a:cxn>
                <a:cxn ang="0">
                  <a:pos x="2" y="227"/>
                </a:cxn>
                <a:cxn ang="0">
                  <a:pos x="5" y="228"/>
                </a:cxn>
                <a:cxn ang="0">
                  <a:pos x="9" y="228"/>
                </a:cxn>
                <a:cxn ang="0">
                  <a:pos x="9" y="228"/>
                </a:cxn>
                <a:cxn ang="0">
                  <a:pos x="12" y="227"/>
                </a:cxn>
                <a:cxn ang="0">
                  <a:pos x="14" y="224"/>
                </a:cxn>
                <a:cxn ang="0">
                  <a:pos x="13" y="221"/>
                </a:cxn>
                <a:cxn ang="0">
                  <a:pos x="12" y="219"/>
                </a:cxn>
                <a:cxn ang="0">
                  <a:pos x="12" y="219"/>
                </a:cxn>
                <a:cxn ang="0">
                  <a:pos x="17" y="209"/>
                </a:cxn>
                <a:cxn ang="0">
                  <a:pos x="23" y="200"/>
                </a:cxn>
                <a:cxn ang="0">
                  <a:pos x="36" y="180"/>
                </a:cxn>
                <a:cxn ang="0">
                  <a:pos x="36" y="180"/>
                </a:cxn>
                <a:cxn ang="0">
                  <a:pos x="52" y="153"/>
                </a:cxn>
                <a:cxn ang="0">
                  <a:pos x="67" y="125"/>
                </a:cxn>
                <a:cxn ang="0">
                  <a:pos x="67" y="125"/>
                </a:cxn>
                <a:cxn ang="0">
                  <a:pos x="85" y="94"/>
                </a:cxn>
                <a:cxn ang="0">
                  <a:pos x="105" y="64"/>
                </a:cxn>
                <a:cxn ang="0">
                  <a:pos x="115" y="49"/>
                </a:cxn>
                <a:cxn ang="0">
                  <a:pos x="127" y="35"/>
                </a:cxn>
                <a:cxn ang="0">
                  <a:pos x="138" y="21"/>
                </a:cxn>
                <a:cxn ang="0">
                  <a:pos x="150" y="8"/>
                </a:cxn>
                <a:cxn ang="0">
                  <a:pos x="150" y="8"/>
                </a:cxn>
                <a:cxn ang="0">
                  <a:pos x="151" y="6"/>
                </a:cxn>
                <a:cxn ang="0">
                  <a:pos x="151" y="5"/>
                </a:cxn>
                <a:cxn ang="0">
                  <a:pos x="150" y="3"/>
                </a:cxn>
                <a:cxn ang="0">
                  <a:pos x="149" y="2"/>
                </a:cxn>
                <a:cxn ang="0">
                  <a:pos x="148" y="1"/>
                </a:cxn>
                <a:cxn ang="0">
                  <a:pos x="146" y="0"/>
                </a:cxn>
                <a:cxn ang="0">
                  <a:pos x="145" y="0"/>
                </a:cxn>
                <a:cxn ang="0">
                  <a:pos x="143" y="2"/>
                </a:cxn>
                <a:cxn ang="0">
                  <a:pos x="143" y="2"/>
                </a:cxn>
              </a:cxnLst>
              <a:rect l="0" t="0" r="r" b="b"/>
              <a:pathLst>
                <a:path w="151" h="228">
                  <a:moveTo>
                    <a:pt x="143" y="2"/>
                  </a:moveTo>
                  <a:lnTo>
                    <a:pt x="143" y="2"/>
                  </a:lnTo>
                  <a:lnTo>
                    <a:pt x="132" y="14"/>
                  </a:lnTo>
                  <a:lnTo>
                    <a:pt x="120" y="28"/>
                  </a:lnTo>
                  <a:lnTo>
                    <a:pt x="110" y="41"/>
                  </a:lnTo>
                  <a:lnTo>
                    <a:pt x="100" y="54"/>
                  </a:lnTo>
                  <a:lnTo>
                    <a:pt x="81" y="83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47" y="141"/>
                  </a:lnTo>
                  <a:lnTo>
                    <a:pt x="32" y="169"/>
                  </a:lnTo>
                  <a:lnTo>
                    <a:pt x="32" y="169"/>
                  </a:lnTo>
                  <a:lnTo>
                    <a:pt x="24" y="182"/>
                  </a:lnTo>
                  <a:lnTo>
                    <a:pt x="15" y="195"/>
                  </a:lnTo>
                  <a:lnTo>
                    <a:pt x="7" y="207"/>
                  </a:lnTo>
                  <a:lnTo>
                    <a:pt x="1" y="221"/>
                  </a:lnTo>
                  <a:lnTo>
                    <a:pt x="1" y="221"/>
                  </a:lnTo>
                  <a:lnTo>
                    <a:pt x="0" y="223"/>
                  </a:lnTo>
                  <a:lnTo>
                    <a:pt x="1" y="225"/>
                  </a:lnTo>
                  <a:lnTo>
                    <a:pt x="2" y="227"/>
                  </a:lnTo>
                  <a:lnTo>
                    <a:pt x="5" y="228"/>
                  </a:lnTo>
                  <a:lnTo>
                    <a:pt x="9" y="228"/>
                  </a:lnTo>
                  <a:lnTo>
                    <a:pt x="9" y="228"/>
                  </a:lnTo>
                  <a:lnTo>
                    <a:pt x="12" y="227"/>
                  </a:lnTo>
                  <a:lnTo>
                    <a:pt x="14" y="224"/>
                  </a:lnTo>
                  <a:lnTo>
                    <a:pt x="13" y="221"/>
                  </a:lnTo>
                  <a:lnTo>
                    <a:pt x="12" y="219"/>
                  </a:lnTo>
                  <a:lnTo>
                    <a:pt x="12" y="219"/>
                  </a:lnTo>
                  <a:lnTo>
                    <a:pt x="17" y="209"/>
                  </a:lnTo>
                  <a:lnTo>
                    <a:pt x="23" y="200"/>
                  </a:lnTo>
                  <a:lnTo>
                    <a:pt x="36" y="180"/>
                  </a:lnTo>
                  <a:lnTo>
                    <a:pt x="36" y="180"/>
                  </a:lnTo>
                  <a:lnTo>
                    <a:pt x="52" y="153"/>
                  </a:lnTo>
                  <a:lnTo>
                    <a:pt x="67" y="125"/>
                  </a:lnTo>
                  <a:lnTo>
                    <a:pt x="67" y="125"/>
                  </a:lnTo>
                  <a:lnTo>
                    <a:pt x="85" y="94"/>
                  </a:lnTo>
                  <a:lnTo>
                    <a:pt x="105" y="64"/>
                  </a:lnTo>
                  <a:lnTo>
                    <a:pt x="115" y="49"/>
                  </a:lnTo>
                  <a:lnTo>
                    <a:pt x="127" y="35"/>
                  </a:lnTo>
                  <a:lnTo>
                    <a:pt x="138" y="21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1" y="6"/>
                  </a:lnTo>
                  <a:lnTo>
                    <a:pt x="151" y="5"/>
                  </a:lnTo>
                  <a:lnTo>
                    <a:pt x="150" y="3"/>
                  </a:lnTo>
                  <a:lnTo>
                    <a:pt x="149" y="2"/>
                  </a:lnTo>
                  <a:lnTo>
                    <a:pt x="148" y="1"/>
                  </a:lnTo>
                  <a:lnTo>
                    <a:pt x="146" y="0"/>
                  </a:lnTo>
                  <a:lnTo>
                    <a:pt x="145" y="0"/>
                  </a:lnTo>
                  <a:lnTo>
                    <a:pt x="143" y="2"/>
                  </a:lnTo>
                  <a:lnTo>
                    <a:pt x="14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0" name="Freeform 368"/>
            <p:cNvSpPr/>
            <p:nvPr/>
          </p:nvSpPr>
          <p:spPr bwMode="auto">
            <a:xfrm>
              <a:off x="4708525" y="3648075"/>
              <a:ext cx="52388" cy="69850"/>
            </a:xfrm>
            <a:custGeom>
              <a:avLst/>
              <a:gdLst/>
              <a:ahLst/>
              <a:cxnLst>
                <a:cxn ang="0">
                  <a:pos x="92" y="1"/>
                </a:cxn>
                <a:cxn ang="0">
                  <a:pos x="92" y="1"/>
                </a:cxn>
                <a:cxn ang="0">
                  <a:pos x="79" y="15"/>
                </a:cxn>
                <a:cxn ang="0">
                  <a:pos x="66" y="30"/>
                </a:cxn>
                <a:cxn ang="0">
                  <a:pos x="54" y="44"/>
                </a:cxn>
                <a:cxn ang="0">
                  <a:pos x="43" y="60"/>
                </a:cxn>
                <a:cxn ang="0">
                  <a:pos x="21" y="92"/>
                </a:cxn>
                <a:cxn ang="0">
                  <a:pos x="1" y="125"/>
                </a:cxn>
                <a:cxn ang="0">
                  <a:pos x="1" y="125"/>
                </a:cxn>
                <a:cxn ang="0">
                  <a:pos x="0" y="127"/>
                </a:cxn>
                <a:cxn ang="0">
                  <a:pos x="1" y="129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8" y="132"/>
                </a:cxn>
                <a:cxn ang="0">
                  <a:pos x="10" y="130"/>
                </a:cxn>
                <a:cxn ang="0">
                  <a:pos x="10" y="130"/>
                </a:cxn>
                <a:cxn ang="0">
                  <a:pos x="29" y="97"/>
                </a:cxn>
                <a:cxn ang="0">
                  <a:pos x="50" y="66"/>
                </a:cxn>
                <a:cxn ang="0">
                  <a:pos x="61" y="51"/>
                </a:cxn>
                <a:cxn ang="0">
                  <a:pos x="74" y="36"/>
                </a:cxn>
                <a:cxn ang="0">
                  <a:pos x="86" y="22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9" y="6"/>
                </a:cxn>
                <a:cxn ang="0">
                  <a:pos x="100" y="4"/>
                </a:cxn>
                <a:cxn ang="0">
                  <a:pos x="99" y="3"/>
                </a:cxn>
                <a:cxn ang="0">
                  <a:pos x="98" y="1"/>
                </a:cxn>
                <a:cxn ang="0">
                  <a:pos x="97" y="0"/>
                </a:cxn>
                <a:cxn ang="0">
                  <a:pos x="95" y="0"/>
                </a:cxn>
                <a:cxn ang="0">
                  <a:pos x="93" y="0"/>
                </a:cxn>
                <a:cxn ang="0">
                  <a:pos x="92" y="1"/>
                </a:cxn>
                <a:cxn ang="0">
                  <a:pos x="92" y="1"/>
                </a:cxn>
              </a:cxnLst>
              <a:rect l="0" t="0" r="r" b="b"/>
              <a:pathLst>
                <a:path w="100" h="132">
                  <a:moveTo>
                    <a:pt x="92" y="1"/>
                  </a:moveTo>
                  <a:lnTo>
                    <a:pt x="92" y="1"/>
                  </a:lnTo>
                  <a:lnTo>
                    <a:pt x="79" y="15"/>
                  </a:lnTo>
                  <a:lnTo>
                    <a:pt x="66" y="30"/>
                  </a:lnTo>
                  <a:lnTo>
                    <a:pt x="54" y="44"/>
                  </a:lnTo>
                  <a:lnTo>
                    <a:pt x="43" y="60"/>
                  </a:lnTo>
                  <a:lnTo>
                    <a:pt x="21" y="92"/>
                  </a:lnTo>
                  <a:lnTo>
                    <a:pt x="1" y="125"/>
                  </a:lnTo>
                  <a:lnTo>
                    <a:pt x="1" y="125"/>
                  </a:lnTo>
                  <a:lnTo>
                    <a:pt x="0" y="127"/>
                  </a:lnTo>
                  <a:lnTo>
                    <a:pt x="1" y="129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8" y="132"/>
                  </a:lnTo>
                  <a:lnTo>
                    <a:pt x="10" y="130"/>
                  </a:lnTo>
                  <a:lnTo>
                    <a:pt x="10" y="130"/>
                  </a:lnTo>
                  <a:lnTo>
                    <a:pt x="29" y="97"/>
                  </a:lnTo>
                  <a:lnTo>
                    <a:pt x="50" y="66"/>
                  </a:lnTo>
                  <a:lnTo>
                    <a:pt x="61" y="51"/>
                  </a:lnTo>
                  <a:lnTo>
                    <a:pt x="74" y="36"/>
                  </a:lnTo>
                  <a:lnTo>
                    <a:pt x="86" y="22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100" y="4"/>
                  </a:lnTo>
                  <a:lnTo>
                    <a:pt x="99" y="3"/>
                  </a:lnTo>
                  <a:lnTo>
                    <a:pt x="98" y="1"/>
                  </a:lnTo>
                  <a:lnTo>
                    <a:pt x="97" y="0"/>
                  </a:lnTo>
                  <a:lnTo>
                    <a:pt x="95" y="0"/>
                  </a:lnTo>
                  <a:lnTo>
                    <a:pt x="93" y="0"/>
                  </a:lnTo>
                  <a:lnTo>
                    <a:pt x="92" y="1"/>
                  </a:lnTo>
                  <a:lnTo>
                    <a:pt x="9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1" name="Freeform 369"/>
            <p:cNvSpPr/>
            <p:nvPr/>
          </p:nvSpPr>
          <p:spPr bwMode="auto">
            <a:xfrm>
              <a:off x="4749800" y="3648075"/>
              <a:ext cx="39688" cy="52388"/>
            </a:xfrm>
            <a:custGeom>
              <a:avLst/>
              <a:gdLst/>
              <a:ahLst/>
              <a:cxnLst>
                <a:cxn ang="0">
                  <a:pos x="66" y="4"/>
                </a:cxn>
                <a:cxn ang="0">
                  <a:pos x="66" y="4"/>
                </a:cxn>
                <a:cxn ang="0">
                  <a:pos x="65" y="10"/>
                </a:cxn>
                <a:cxn ang="0">
                  <a:pos x="62" y="14"/>
                </a:cxn>
                <a:cxn ang="0">
                  <a:pos x="59" y="20"/>
                </a:cxn>
                <a:cxn ang="0">
                  <a:pos x="54" y="24"/>
                </a:cxn>
                <a:cxn ang="0">
                  <a:pos x="45" y="32"/>
                </a:cxn>
                <a:cxn ang="0">
                  <a:pos x="41" y="36"/>
                </a:cxn>
                <a:cxn ang="0">
                  <a:pos x="38" y="40"/>
                </a:cxn>
                <a:cxn ang="0">
                  <a:pos x="38" y="40"/>
                </a:cxn>
                <a:cxn ang="0">
                  <a:pos x="29" y="54"/>
                </a:cxn>
                <a:cxn ang="0">
                  <a:pos x="18" y="66"/>
                </a:cxn>
                <a:cxn ang="0">
                  <a:pos x="9" y="78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" y="99"/>
                </a:cxn>
                <a:cxn ang="0">
                  <a:pos x="4" y="99"/>
                </a:cxn>
                <a:cxn ang="0">
                  <a:pos x="5" y="99"/>
                </a:cxn>
                <a:cxn ang="0">
                  <a:pos x="7" y="98"/>
                </a:cxn>
                <a:cxn ang="0">
                  <a:pos x="8" y="97"/>
                </a:cxn>
                <a:cxn ang="0">
                  <a:pos x="8" y="97"/>
                </a:cxn>
                <a:cxn ang="0">
                  <a:pos x="17" y="82"/>
                </a:cxn>
                <a:cxn ang="0">
                  <a:pos x="28" y="66"/>
                </a:cxn>
                <a:cxn ang="0">
                  <a:pos x="40" y="52"/>
                </a:cxn>
                <a:cxn ang="0">
                  <a:pos x="52" y="38"/>
                </a:cxn>
                <a:cxn ang="0">
                  <a:pos x="52" y="38"/>
                </a:cxn>
                <a:cxn ang="0">
                  <a:pos x="60" y="31"/>
                </a:cxn>
                <a:cxn ang="0">
                  <a:pos x="67" y="23"/>
                </a:cxn>
                <a:cxn ang="0">
                  <a:pos x="70" y="18"/>
                </a:cxn>
                <a:cxn ang="0">
                  <a:pos x="72" y="14"/>
                </a:cxn>
                <a:cxn ang="0">
                  <a:pos x="74" y="10"/>
                </a:cxn>
                <a:cxn ang="0">
                  <a:pos x="75" y="4"/>
                </a:cxn>
                <a:cxn ang="0">
                  <a:pos x="75" y="4"/>
                </a:cxn>
                <a:cxn ang="0">
                  <a:pos x="75" y="3"/>
                </a:cxn>
                <a:cxn ang="0">
                  <a:pos x="74" y="1"/>
                </a:cxn>
                <a:cxn ang="0">
                  <a:pos x="73" y="0"/>
                </a:cxn>
                <a:cxn ang="0">
                  <a:pos x="71" y="0"/>
                </a:cxn>
                <a:cxn ang="0">
                  <a:pos x="68" y="1"/>
                </a:cxn>
                <a:cxn ang="0">
                  <a:pos x="67" y="3"/>
                </a:cxn>
                <a:cxn ang="0">
                  <a:pos x="66" y="4"/>
                </a:cxn>
                <a:cxn ang="0">
                  <a:pos x="66" y="4"/>
                </a:cxn>
              </a:cxnLst>
              <a:rect l="0" t="0" r="r" b="b"/>
              <a:pathLst>
                <a:path w="75" h="99">
                  <a:moveTo>
                    <a:pt x="66" y="4"/>
                  </a:moveTo>
                  <a:lnTo>
                    <a:pt x="66" y="4"/>
                  </a:lnTo>
                  <a:lnTo>
                    <a:pt x="65" y="10"/>
                  </a:lnTo>
                  <a:lnTo>
                    <a:pt x="62" y="14"/>
                  </a:lnTo>
                  <a:lnTo>
                    <a:pt x="59" y="20"/>
                  </a:lnTo>
                  <a:lnTo>
                    <a:pt x="54" y="24"/>
                  </a:lnTo>
                  <a:lnTo>
                    <a:pt x="45" y="32"/>
                  </a:lnTo>
                  <a:lnTo>
                    <a:pt x="41" y="36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29" y="54"/>
                  </a:lnTo>
                  <a:lnTo>
                    <a:pt x="18" y="66"/>
                  </a:lnTo>
                  <a:lnTo>
                    <a:pt x="9" y="78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" y="99"/>
                  </a:lnTo>
                  <a:lnTo>
                    <a:pt x="4" y="99"/>
                  </a:lnTo>
                  <a:lnTo>
                    <a:pt x="5" y="99"/>
                  </a:lnTo>
                  <a:lnTo>
                    <a:pt x="7" y="98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17" y="82"/>
                  </a:lnTo>
                  <a:lnTo>
                    <a:pt x="28" y="66"/>
                  </a:lnTo>
                  <a:lnTo>
                    <a:pt x="40" y="52"/>
                  </a:lnTo>
                  <a:lnTo>
                    <a:pt x="52" y="38"/>
                  </a:lnTo>
                  <a:lnTo>
                    <a:pt x="52" y="38"/>
                  </a:lnTo>
                  <a:lnTo>
                    <a:pt x="60" y="31"/>
                  </a:lnTo>
                  <a:lnTo>
                    <a:pt x="67" y="23"/>
                  </a:lnTo>
                  <a:lnTo>
                    <a:pt x="70" y="18"/>
                  </a:lnTo>
                  <a:lnTo>
                    <a:pt x="72" y="14"/>
                  </a:lnTo>
                  <a:lnTo>
                    <a:pt x="74" y="10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5" y="3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68" y="1"/>
                  </a:lnTo>
                  <a:lnTo>
                    <a:pt x="67" y="3"/>
                  </a:lnTo>
                  <a:lnTo>
                    <a:pt x="66" y="4"/>
                  </a:lnTo>
                  <a:lnTo>
                    <a:pt x="6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2" name="Freeform 370"/>
            <p:cNvSpPr/>
            <p:nvPr/>
          </p:nvSpPr>
          <p:spPr bwMode="auto">
            <a:xfrm>
              <a:off x="4384675" y="3116263"/>
              <a:ext cx="22225" cy="381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29" y="2"/>
                </a:cxn>
                <a:cxn ang="0">
                  <a:pos x="29" y="2"/>
                </a:cxn>
                <a:cxn ang="0">
                  <a:pos x="19" y="18"/>
                </a:cxn>
                <a:cxn ang="0">
                  <a:pos x="10" y="35"/>
                </a:cxn>
                <a:cxn ang="0">
                  <a:pos x="10" y="35"/>
                </a:cxn>
                <a:cxn ang="0">
                  <a:pos x="6" y="42"/>
                </a:cxn>
                <a:cxn ang="0">
                  <a:pos x="2" y="50"/>
                </a:cxn>
                <a:cxn ang="0">
                  <a:pos x="0" y="59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3" y="70"/>
                </a:cxn>
                <a:cxn ang="0">
                  <a:pos x="4" y="70"/>
                </a:cxn>
                <a:cxn ang="0">
                  <a:pos x="6" y="70"/>
                </a:cxn>
                <a:cxn ang="0">
                  <a:pos x="8" y="69"/>
                </a:cxn>
                <a:cxn ang="0">
                  <a:pos x="9" y="68"/>
                </a:cxn>
                <a:cxn ang="0">
                  <a:pos x="9" y="67"/>
                </a:cxn>
                <a:cxn ang="0">
                  <a:pos x="9" y="65"/>
                </a:cxn>
                <a:cxn ang="0">
                  <a:pos x="9" y="65"/>
                </a:cxn>
                <a:cxn ang="0">
                  <a:pos x="9" y="61"/>
                </a:cxn>
                <a:cxn ang="0">
                  <a:pos x="9" y="57"/>
                </a:cxn>
                <a:cxn ang="0">
                  <a:pos x="13" y="48"/>
                </a:cxn>
                <a:cxn ang="0">
                  <a:pos x="22" y="33"/>
                </a:cxn>
                <a:cxn ang="0">
                  <a:pos x="22" y="33"/>
                </a:cxn>
                <a:cxn ang="0">
                  <a:pos x="33" y="15"/>
                </a:cxn>
                <a:cxn ang="0">
                  <a:pos x="33" y="15"/>
                </a:cxn>
                <a:cxn ang="0">
                  <a:pos x="36" y="9"/>
                </a:cxn>
                <a:cxn ang="0">
                  <a:pos x="36" y="9"/>
                </a:cxn>
                <a:cxn ang="0">
                  <a:pos x="38" y="9"/>
                </a:cxn>
                <a:cxn ang="0">
                  <a:pos x="38" y="9"/>
                </a:cxn>
                <a:cxn ang="0">
                  <a:pos x="40" y="9"/>
                </a:cxn>
                <a:cxn ang="0">
                  <a:pos x="41" y="8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0"/>
                </a:cxn>
                <a:cxn ang="0">
                  <a:pos x="38" y="0"/>
                </a:cxn>
              </a:cxnLst>
              <a:rect l="0" t="0" r="r" b="b"/>
              <a:pathLst>
                <a:path w="42" h="70">
                  <a:moveTo>
                    <a:pt x="38" y="0"/>
                  </a:moveTo>
                  <a:lnTo>
                    <a:pt x="33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19" y="18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6" y="42"/>
                  </a:lnTo>
                  <a:lnTo>
                    <a:pt x="2" y="50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6" y="70"/>
                  </a:lnTo>
                  <a:lnTo>
                    <a:pt x="8" y="69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9" y="65"/>
                  </a:lnTo>
                  <a:lnTo>
                    <a:pt x="9" y="61"/>
                  </a:lnTo>
                  <a:lnTo>
                    <a:pt x="9" y="57"/>
                  </a:lnTo>
                  <a:lnTo>
                    <a:pt x="13" y="48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1" y="8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3" name="Freeform 371"/>
            <p:cNvSpPr/>
            <p:nvPr/>
          </p:nvSpPr>
          <p:spPr bwMode="auto">
            <a:xfrm>
              <a:off x="4446588" y="3108325"/>
              <a:ext cx="34925" cy="47625"/>
            </a:xfrm>
            <a:custGeom>
              <a:avLst/>
              <a:gdLst/>
              <a:ahLst/>
              <a:cxnLst>
                <a:cxn ang="0">
                  <a:pos x="55" y="2"/>
                </a:cxn>
                <a:cxn ang="0">
                  <a:pos x="55" y="2"/>
                </a:cxn>
                <a:cxn ang="0">
                  <a:pos x="46" y="15"/>
                </a:cxn>
                <a:cxn ang="0">
                  <a:pos x="36" y="26"/>
                </a:cxn>
                <a:cxn ang="0">
                  <a:pos x="26" y="39"/>
                </a:cxn>
                <a:cxn ang="0">
                  <a:pos x="16" y="50"/>
                </a:cxn>
                <a:cxn ang="0">
                  <a:pos x="16" y="50"/>
                </a:cxn>
                <a:cxn ang="0">
                  <a:pos x="10" y="58"/>
                </a:cxn>
                <a:cxn ang="0">
                  <a:pos x="4" y="69"/>
                </a:cxn>
                <a:cxn ang="0">
                  <a:pos x="1" y="75"/>
                </a:cxn>
                <a:cxn ang="0">
                  <a:pos x="0" y="80"/>
                </a:cxn>
                <a:cxn ang="0">
                  <a:pos x="0" y="85"/>
                </a:cxn>
                <a:cxn ang="0">
                  <a:pos x="1" y="87"/>
                </a:cxn>
                <a:cxn ang="0">
                  <a:pos x="4" y="89"/>
                </a:cxn>
                <a:cxn ang="0">
                  <a:pos x="4" y="89"/>
                </a:cxn>
                <a:cxn ang="0">
                  <a:pos x="6" y="90"/>
                </a:cxn>
                <a:cxn ang="0">
                  <a:pos x="8" y="90"/>
                </a:cxn>
                <a:cxn ang="0">
                  <a:pos x="9" y="90"/>
                </a:cxn>
                <a:cxn ang="0">
                  <a:pos x="11" y="89"/>
                </a:cxn>
                <a:cxn ang="0">
                  <a:pos x="12" y="87"/>
                </a:cxn>
                <a:cxn ang="0">
                  <a:pos x="12" y="86"/>
                </a:cxn>
                <a:cxn ang="0">
                  <a:pos x="12" y="84"/>
                </a:cxn>
                <a:cxn ang="0">
                  <a:pos x="11" y="82"/>
                </a:cxn>
                <a:cxn ang="0">
                  <a:pos x="11" y="82"/>
                </a:cxn>
                <a:cxn ang="0">
                  <a:pos x="10" y="80"/>
                </a:cxn>
                <a:cxn ang="0">
                  <a:pos x="10" y="77"/>
                </a:cxn>
                <a:cxn ang="0">
                  <a:pos x="12" y="74"/>
                </a:cxn>
                <a:cxn ang="0">
                  <a:pos x="14" y="69"/>
                </a:cxn>
                <a:cxn ang="0">
                  <a:pos x="21" y="57"/>
                </a:cxn>
                <a:cxn ang="0">
                  <a:pos x="31" y="46"/>
                </a:cxn>
                <a:cxn ang="0">
                  <a:pos x="51" y="22"/>
                </a:cxn>
                <a:cxn ang="0">
                  <a:pos x="63" y="8"/>
                </a:cxn>
                <a:cxn ang="0">
                  <a:pos x="63" y="8"/>
                </a:cxn>
                <a:cxn ang="0">
                  <a:pos x="65" y="6"/>
                </a:cxn>
                <a:cxn ang="0">
                  <a:pos x="65" y="3"/>
                </a:cxn>
                <a:cxn ang="0">
                  <a:pos x="63" y="2"/>
                </a:cxn>
                <a:cxn ang="0">
                  <a:pos x="62" y="1"/>
                </a:cxn>
                <a:cxn ang="0">
                  <a:pos x="58" y="0"/>
                </a:cxn>
                <a:cxn ang="0">
                  <a:pos x="56" y="1"/>
                </a:cxn>
                <a:cxn ang="0">
                  <a:pos x="55" y="2"/>
                </a:cxn>
                <a:cxn ang="0">
                  <a:pos x="55" y="2"/>
                </a:cxn>
              </a:cxnLst>
              <a:rect l="0" t="0" r="r" b="b"/>
              <a:pathLst>
                <a:path w="65" h="90">
                  <a:moveTo>
                    <a:pt x="55" y="2"/>
                  </a:moveTo>
                  <a:lnTo>
                    <a:pt x="55" y="2"/>
                  </a:lnTo>
                  <a:lnTo>
                    <a:pt x="46" y="15"/>
                  </a:lnTo>
                  <a:lnTo>
                    <a:pt x="36" y="26"/>
                  </a:lnTo>
                  <a:lnTo>
                    <a:pt x="26" y="39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0" y="58"/>
                  </a:lnTo>
                  <a:lnTo>
                    <a:pt x="4" y="69"/>
                  </a:lnTo>
                  <a:lnTo>
                    <a:pt x="1" y="75"/>
                  </a:lnTo>
                  <a:lnTo>
                    <a:pt x="0" y="80"/>
                  </a:lnTo>
                  <a:lnTo>
                    <a:pt x="0" y="85"/>
                  </a:lnTo>
                  <a:lnTo>
                    <a:pt x="1" y="87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6" y="90"/>
                  </a:lnTo>
                  <a:lnTo>
                    <a:pt x="8" y="90"/>
                  </a:lnTo>
                  <a:lnTo>
                    <a:pt x="9" y="90"/>
                  </a:lnTo>
                  <a:lnTo>
                    <a:pt x="11" y="89"/>
                  </a:lnTo>
                  <a:lnTo>
                    <a:pt x="12" y="87"/>
                  </a:lnTo>
                  <a:lnTo>
                    <a:pt x="12" y="86"/>
                  </a:lnTo>
                  <a:lnTo>
                    <a:pt x="12" y="84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0" y="80"/>
                  </a:lnTo>
                  <a:lnTo>
                    <a:pt x="10" y="77"/>
                  </a:lnTo>
                  <a:lnTo>
                    <a:pt x="12" y="74"/>
                  </a:lnTo>
                  <a:lnTo>
                    <a:pt x="14" y="69"/>
                  </a:lnTo>
                  <a:lnTo>
                    <a:pt x="21" y="57"/>
                  </a:lnTo>
                  <a:lnTo>
                    <a:pt x="31" y="46"/>
                  </a:lnTo>
                  <a:lnTo>
                    <a:pt x="51" y="22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5" y="6"/>
                  </a:lnTo>
                  <a:lnTo>
                    <a:pt x="65" y="3"/>
                  </a:lnTo>
                  <a:lnTo>
                    <a:pt x="63" y="2"/>
                  </a:lnTo>
                  <a:lnTo>
                    <a:pt x="62" y="1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5" y="2"/>
                  </a:lnTo>
                  <a:lnTo>
                    <a:pt x="5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4" name="Freeform 372"/>
            <p:cNvSpPr/>
            <p:nvPr/>
          </p:nvSpPr>
          <p:spPr bwMode="auto">
            <a:xfrm>
              <a:off x="4516438" y="3119438"/>
              <a:ext cx="22225" cy="39688"/>
            </a:xfrm>
            <a:custGeom>
              <a:avLst/>
              <a:gdLst/>
              <a:ahLst/>
              <a:cxnLst>
                <a:cxn ang="0">
                  <a:pos x="34" y="1"/>
                </a:cxn>
                <a:cxn ang="0">
                  <a:pos x="34" y="1"/>
                </a:cxn>
                <a:cxn ang="0">
                  <a:pos x="29" y="5"/>
                </a:cxn>
                <a:cxn ang="0">
                  <a:pos x="24" y="10"/>
                </a:cxn>
                <a:cxn ang="0">
                  <a:pos x="16" y="21"/>
                </a:cxn>
                <a:cxn ang="0">
                  <a:pos x="10" y="33"/>
                </a:cxn>
                <a:cxn ang="0">
                  <a:pos x="5" y="45"/>
                </a:cxn>
                <a:cxn ang="0">
                  <a:pos x="5" y="45"/>
                </a:cxn>
                <a:cxn ang="0">
                  <a:pos x="3" y="54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2" y="71"/>
                </a:cxn>
                <a:cxn ang="0">
                  <a:pos x="4" y="73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75"/>
                </a:cxn>
                <a:cxn ang="0">
                  <a:pos x="12" y="74"/>
                </a:cxn>
                <a:cxn ang="0">
                  <a:pos x="13" y="72"/>
                </a:cxn>
                <a:cxn ang="0">
                  <a:pos x="13" y="71"/>
                </a:cxn>
                <a:cxn ang="0">
                  <a:pos x="12" y="67"/>
                </a:cxn>
                <a:cxn ang="0">
                  <a:pos x="11" y="66"/>
                </a:cxn>
                <a:cxn ang="0">
                  <a:pos x="9" y="66"/>
                </a:cxn>
                <a:cxn ang="0">
                  <a:pos x="9" y="66"/>
                </a:cxn>
                <a:cxn ang="0">
                  <a:pos x="19" y="35"/>
                </a:cxn>
                <a:cxn ang="0">
                  <a:pos x="19" y="35"/>
                </a:cxn>
                <a:cxn ang="0">
                  <a:pos x="23" y="28"/>
                </a:cxn>
                <a:cxn ang="0">
                  <a:pos x="29" y="21"/>
                </a:cxn>
                <a:cxn ang="0">
                  <a:pos x="34" y="13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4" y="1"/>
                </a:cxn>
              </a:cxnLst>
              <a:rect l="0" t="0" r="r" b="b"/>
              <a:pathLst>
                <a:path w="42" h="75">
                  <a:moveTo>
                    <a:pt x="34" y="1"/>
                  </a:moveTo>
                  <a:lnTo>
                    <a:pt x="34" y="1"/>
                  </a:lnTo>
                  <a:lnTo>
                    <a:pt x="29" y="5"/>
                  </a:lnTo>
                  <a:lnTo>
                    <a:pt x="24" y="10"/>
                  </a:lnTo>
                  <a:lnTo>
                    <a:pt x="16" y="21"/>
                  </a:lnTo>
                  <a:lnTo>
                    <a:pt x="10" y="33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3" y="54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2" y="71"/>
                  </a:lnTo>
                  <a:lnTo>
                    <a:pt x="4" y="73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75"/>
                  </a:lnTo>
                  <a:lnTo>
                    <a:pt x="12" y="74"/>
                  </a:lnTo>
                  <a:lnTo>
                    <a:pt x="13" y="72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11" y="66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23" y="28"/>
                  </a:lnTo>
                  <a:lnTo>
                    <a:pt x="29" y="21"/>
                  </a:lnTo>
                  <a:lnTo>
                    <a:pt x="34" y="13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5" name="Freeform 373"/>
            <p:cNvSpPr/>
            <p:nvPr/>
          </p:nvSpPr>
          <p:spPr bwMode="auto">
            <a:xfrm>
              <a:off x="4583113" y="3121025"/>
              <a:ext cx="26988" cy="34925"/>
            </a:xfrm>
            <a:custGeom>
              <a:avLst/>
              <a:gdLst/>
              <a:ahLst/>
              <a:cxnLst>
                <a:cxn ang="0">
                  <a:pos x="43" y="1"/>
                </a:cxn>
                <a:cxn ang="0">
                  <a:pos x="43" y="1"/>
                </a:cxn>
                <a:cxn ang="0">
                  <a:pos x="37" y="7"/>
                </a:cxn>
                <a:cxn ang="0">
                  <a:pos x="31" y="15"/>
                </a:cxn>
                <a:cxn ang="0">
                  <a:pos x="21" y="29"/>
                </a:cxn>
                <a:cxn ang="0">
                  <a:pos x="12" y="45"/>
                </a:cxn>
                <a:cxn ang="0">
                  <a:pos x="7" y="52"/>
                </a:cxn>
                <a:cxn ang="0">
                  <a:pos x="1" y="58"/>
                </a:cxn>
                <a:cxn ang="0">
                  <a:pos x="1" y="58"/>
                </a:cxn>
                <a:cxn ang="0">
                  <a:pos x="0" y="60"/>
                </a:cxn>
                <a:cxn ang="0">
                  <a:pos x="0" y="62"/>
                </a:cxn>
                <a:cxn ang="0">
                  <a:pos x="0" y="63"/>
                </a:cxn>
                <a:cxn ang="0">
                  <a:pos x="1" y="65"/>
                </a:cxn>
                <a:cxn ang="0">
                  <a:pos x="3" y="66"/>
                </a:cxn>
                <a:cxn ang="0">
                  <a:pos x="4" y="66"/>
                </a:cxn>
                <a:cxn ang="0">
                  <a:pos x="6" y="66"/>
                </a:cxn>
                <a:cxn ang="0">
                  <a:pos x="8" y="65"/>
                </a:cxn>
                <a:cxn ang="0">
                  <a:pos x="8" y="65"/>
                </a:cxn>
                <a:cxn ang="0">
                  <a:pos x="13" y="58"/>
                </a:cxn>
                <a:cxn ang="0">
                  <a:pos x="18" y="51"/>
                </a:cxn>
                <a:cxn ang="0">
                  <a:pos x="28" y="36"/>
                </a:cxn>
                <a:cxn ang="0">
                  <a:pos x="38" y="21"/>
                </a:cxn>
                <a:cxn ang="0">
                  <a:pos x="44" y="15"/>
                </a:cxn>
                <a:cxn ang="0">
                  <a:pos x="50" y="8"/>
                </a:cxn>
                <a:cxn ang="0">
                  <a:pos x="50" y="8"/>
                </a:cxn>
                <a:cxn ang="0">
                  <a:pos x="51" y="6"/>
                </a:cxn>
                <a:cxn ang="0">
                  <a:pos x="51" y="5"/>
                </a:cxn>
                <a:cxn ang="0">
                  <a:pos x="51" y="3"/>
                </a:cxn>
                <a:cxn ang="0">
                  <a:pos x="50" y="2"/>
                </a:cxn>
                <a:cxn ang="0">
                  <a:pos x="47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3" y="1"/>
                </a:cxn>
              </a:cxnLst>
              <a:rect l="0" t="0" r="r" b="b"/>
              <a:pathLst>
                <a:path w="51" h="66">
                  <a:moveTo>
                    <a:pt x="43" y="1"/>
                  </a:moveTo>
                  <a:lnTo>
                    <a:pt x="43" y="1"/>
                  </a:lnTo>
                  <a:lnTo>
                    <a:pt x="37" y="7"/>
                  </a:lnTo>
                  <a:lnTo>
                    <a:pt x="31" y="15"/>
                  </a:lnTo>
                  <a:lnTo>
                    <a:pt x="21" y="29"/>
                  </a:lnTo>
                  <a:lnTo>
                    <a:pt x="12" y="45"/>
                  </a:lnTo>
                  <a:lnTo>
                    <a:pt x="7" y="52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3"/>
                  </a:lnTo>
                  <a:lnTo>
                    <a:pt x="1" y="65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6" y="66"/>
                  </a:lnTo>
                  <a:lnTo>
                    <a:pt x="8" y="65"/>
                  </a:lnTo>
                  <a:lnTo>
                    <a:pt x="8" y="65"/>
                  </a:lnTo>
                  <a:lnTo>
                    <a:pt x="13" y="58"/>
                  </a:lnTo>
                  <a:lnTo>
                    <a:pt x="18" y="51"/>
                  </a:lnTo>
                  <a:lnTo>
                    <a:pt x="28" y="36"/>
                  </a:lnTo>
                  <a:lnTo>
                    <a:pt x="38" y="21"/>
                  </a:lnTo>
                  <a:lnTo>
                    <a:pt x="44" y="15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1" y="6"/>
                  </a:lnTo>
                  <a:lnTo>
                    <a:pt x="51" y="5"/>
                  </a:lnTo>
                  <a:lnTo>
                    <a:pt x="51" y="3"/>
                  </a:lnTo>
                  <a:lnTo>
                    <a:pt x="50" y="2"/>
                  </a:lnTo>
                  <a:lnTo>
                    <a:pt x="47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6" name="Freeform 374"/>
            <p:cNvSpPr/>
            <p:nvPr/>
          </p:nvSpPr>
          <p:spPr bwMode="auto">
            <a:xfrm>
              <a:off x="4638675" y="3114675"/>
              <a:ext cx="26988" cy="44450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42" y="3"/>
                </a:cxn>
                <a:cxn ang="0">
                  <a:pos x="40" y="8"/>
                </a:cxn>
                <a:cxn ang="0">
                  <a:pos x="37" y="12"/>
                </a:cxn>
                <a:cxn ang="0">
                  <a:pos x="30" y="22"/>
                </a:cxn>
                <a:cxn ang="0">
                  <a:pos x="14" y="40"/>
                </a:cxn>
                <a:cxn ang="0">
                  <a:pos x="14" y="40"/>
                </a:cxn>
                <a:cxn ang="0">
                  <a:pos x="8" y="49"/>
                </a:cxn>
                <a:cxn ang="0">
                  <a:pos x="4" y="59"/>
                </a:cxn>
                <a:cxn ang="0">
                  <a:pos x="1" y="69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3"/>
                </a:cxn>
                <a:cxn ang="0">
                  <a:pos x="4" y="84"/>
                </a:cxn>
                <a:cxn ang="0">
                  <a:pos x="6" y="83"/>
                </a:cxn>
                <a:cxn ang="0">
                  <a:pos x="7" y="83"/>
                </a:cxn>
                <a:cxn ang="0">
                  <a:pos x="8" y="81"/>
                </a:cxn>
                <a:cxn ang="0">
                  <a:pos x="9" y="79"/>
                </a:cxn>
                <a:cxn ang="0">
                  <a:pos x="9" y="79"/>
                </a:cxn>
                <a:cxn ang="0">
                  <a:pos x="10" y="74"/>
                </a:cxn>
                <a:cxn ang="0">
                  <a:pos x="11" y="68"/>
                </a:cxn>
                <a:cxn ang="0">
                  <a:pos x="14" y="58"/>
                </a:cxn>
                <a:cxn ang="0">
                  <a:pos x="21" y="49"/>
                </a:cxn>
                <a:cxn ang="0">
                  <a:pos x="27" y="40"/>
                </a:cxn>
                <a:cxn ang="0">
                  <a:pos x="40" y="23"/>
                </a:cxn>
                <a:cxn ang="0">
                  <a:pos x="46" y="14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2" y="3"/>
                </a:cxn>
                <a:cxn ang="0">
                  <a:pos x="52" y="2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2" y="3"/>
                </a:cxn>
                <a:cxn ang="0">
                  <a:pos x="42" y="3"/>
                </a:cxn>
              </a:cxnLst>
              <a:rect l="0" t="0" r="r" b="b"/>
              <a:pathLst>
                <a:path w="52" h="84">
                  <a:moveTo>
                    <a:pt x="42" y="3"/>
                  </a:moveTo>
                  <a:lnTo>
                    <a:pt x="42" y="3"/>
                  </a:lnTo>
                  <a:lnTo>
                    <a:pt x="40" y="8"/>
                  </a:lnTo>
                  <a:lnTo>
                    <a:pt x="37" y="12"/>
                  </a:lnTo>
                  <a:lnTo>
                    <a:pt x="30" y="2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49"/>
                  </a:lnTo>
                  <a:lnTo>
                    <a:pt x="4" y="59"/>
                  </a:lnTo>
                  <a:lnTo>
                    <a:pt x="1" y="6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3"/>
                  </a:lnTo>
                  <a:lnTo>
                    <a:pt x="4" y="84"/>
                  </a:lnTo>
                  <a:lnTo>
                    <a:pt x="6" y="83"/>
                  </a:lnTo>
                  <a:lnTo>
                    <a:pt x="7" y="83"/>
                  </a:lnTo>
                  <a:lnTo>
                    <a:pt x="8" y="81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10" y="74"/>
                  </a:lnTo>
                  <a:lnTo>
                    <a:pt x="11" y="68"/>
                  </a:lnTo>
                  <a:lnTo>
                    <a:pt x="14" y="58"/>
                  </a:lnTo>
                  <a:lnTo>
                    <a:pt x="21" y="49"/>
                  </a:lnTo>
                  <a:lnTo>
                    <a:pt x="27" y="40"/>
                  </a:lnTo>
                  <a:lnTo>
                    <a:pt x="40" y="23"/>
                  </a:lnTo>
                  <a:lnTo>
                    <a:pt x="46" y="14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2" y="3"/>
                  </a:lnTo>
                  <a:lnTo>
                    <a:pt x="4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7" name="Freeform 375"/>
            <p:cNvSpPr/>
            <p:nvPr/>
          </p:nvSpPr>
          <p:spPr bwMode="auto">
            <a:xfrm>
              <a:off x="4686300" y="3121025"/>
              <a:ext cx="25400" cy="38100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8" y="2"/>
                </a:cxn>
                <a:cxn ang="0">
                  <a:pos x="34" y="10"/>
                </a:cxn>
                <a:cxn ang="0">
                  <a:pos x="29" y="19"/>
                </a:cxn>
                <a:cxn ang="0">
                  <a:pos x="17" y="33"/>
                </a:cxn>
                <a:cxn ang="0">
                  <a:pos x="12" y="40"/>
                </a:cxn>
                <a:cxn ang="0">
                  <a:pos x="7" y="48"/>
                </a:cxn>
                <a:cxn ang="0">
                  <a:pos x="3" y="56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2" y="70"/>
                </a:cxn>
                <a:cxn ang="0">
                  <a:pos x="4" y="71"/>
                </a:cxn>
                <a:cxn ang="0">
                  <a:pos x="5" y="71"/>
                </a:cxn>
                <a:cxn ang="0">
                  <a:pos x="7" y="70"/>
                </a:cxn>
                <a:cxn ang="0">
                  <a:pos x="8" y="69"/>
                </a:cxn>
                <a:cxn ang="0">
                  <a:pos x="9" y="67"/>
                </a:cxn>
                <a:cxn ang="0">
                  <a:pos x="9" y="67"/>
                </a:cxn>
                <a:cxn ang="0">
                  <a:pos x="12" y="59"/>
                </a:cxn>
                <a:cxn ang="0">
                  <a:pos x="16" y="52"/>
                </a:cxn>
                <a:cxn ang="0">
                  <a:pos x="21" y="44"/>
                </a:cxn>
                <a:cxn ang="0">
                  <a:pos x="27" y="37"/>
                </a:cxn>
                <a:cxn ang="0">
                  <a:pos x="37" y="23"/>
                </a:cxn>
                <a:cxn ang="0">
                  <a:pos x="42" y="16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7" y="5"/>
                </a:cxn>
                <a:cxn ang="0">
                  <a:pos x="46" y="3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2"/>
                </a:cxn>
              </a:cxnLst>
              <a:rect l="0" t="0" r="r" b="b"/>
              <a:pathLst>
                <a:path w="47" h="71">
                  <a:moveTo>
                    <a:pt x="38" y="2"/>
                  </a:moveTo>
                  <a:lnTo>
                    <a:pt x="38" y="2"/>
                  </a:lnTo>
                  <a:lnTo>
                    <a:pt x="34" y="10"/>
                  </a:lnTo>
                  <a:lnTo>
                    <a:pt x="29" y="19"/>
                  </a:lnTo>
                  <a:lnTo>
                    <a:pt x="17" y="33"/>
                  </a:lnTo>
                  <a:lnTo>
                    <a:pt x="12" y="40"/>
                  </a:lnTo>
                  <a:lnTo>
                    <a:pt x="7" y="48"/>
                  </a:lnTo>
                  <a:lnTo>
                    <a:pt x="3" y="56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4" y="71"/>
                  </a:lnTo>
                  <a:lnTo>
                    <a:pt x="5" y="71"/>
                  </a:lnTo>
                  <a:lnTo>
                    <a:pt x="7" y="70"/>
                  </a:lnTo>
                  <a:lnTo>
                    <a:pt x="8" y="69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12" y="59"/>
                  </a:lnTo>
                  <a:lnTo>
                    <a:pt x="16" y="52"/>
                  </a:lnTo>
                  <a:lnTo>
                    <a:pt x="21" y="44"/>
                  </a:lnTo>
                  <a:lnTo>
                    <a:pt x="27" y="37"/>
                  </a:lnTo>
                  <a:lnTo>
                    <a:pt x="37" y="23"/>
                  </a:lnTo>
                  <a:lnTo>
                    <a:pt x="42" y="1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6" y="3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8" name="Freeform 376"/>
            <p:cNvSpPr/>
            <p:nvPr/>
          </p:nvSpPr>
          <p:spPr bwMode="auto">
            <a:xfrm>
              <a:off x="4721225" y="3125788"/>
              <a:ext cx="33338" cy="38100"/>
            </a:xfrm>
            <a:custGeom>
              <a:avLst/>
              <a:gdLst/>
              <a:ahLst/>
              <a:cxnLst>
                <a:cxn ang="0">
                  <a:pos x="54" y="1"/>
                </a:cxn>
                <a:cxn ang="0">
                  <a:pos x="54" y="1"/>
                </a:cxn>
                <a:cxn ang="0">
                  <a:pos x="40" y="17"/>
                </a:cxn>
                <a:cxn ang="0">
                  <a:pos x="28" y="32"/>
                </a:cxn>
                <a:cxn ang="0">
                  <a:pos x="15" y="49"/>
                </a:cxn>
                <a:cxn ang="0">
                  <a:pos x="2" y="63"/>
                </a:cxn>
                <a:cxn ang="0">
                  <a:pos x="2" y="63"/>
                </a:cxn>
                <a:cxn ang="0">
                  <a:pos x="0" y="66"/>
                </a:cxn>
                <a:cxn ang="0">
                  <a:pos x="0" y="68"/>
                </a:cxn>
                <a:cxn ang="0">
                  <a:pos x="1" y="69"/>
                </a:cxn>
                <a:cxn ang="0">
                  <a:pos x="2" y="71"/>
                </a:cxn>
                <a:cxn ang="0">
                  <a:pos x="3" y="72"/>
                </a:cxn>
                <a:cxn ang="0">
                  <a:pos x="5" y="72"/>
                </a:cxn>
                <a:cxn ang="0">
                  <a:pos x="6" y="72"/>
                </a:cxn>
                <a:cxn ang="0">
                  <a:pos x="8" y="71"/>
                </a:cxn>
                <a:cxn ang="0">
                  <a:pos x="8" y="71"/>
                </a:cxn>
                <a:cxn ang="0">
                  <a:pos x="22" y="55"/>
                </a:cxn>
                <a:cxn ang="0">
                  <a:pos x="34" y="40"/>
                </a:cxn>
                <a:cxn ang="0">
                  <a:pos x="47" y="24"/>
                </a:cxn>
                <a:cxn ang="0">
                  <a:pos x="61" y="9"/>
                </a:cxn>
                <a:cxn ang="0">
                  <a:pos x="61" y="9"/>
                </a:cxn>
                <a:cxn ang="0">
                  <a:pos x="62" y="7"/>
                </a:cxn>
                <a:cxn ang="0">
                  <a:pos x="62" y="6"/>
                </a:cxn>
                <a:cxn ang="0">
                  <a:pos x="61" y="4"/>
                </a:cxn>
                <a:cxn ang="0">
                  <a:pos x="60" y="3"/>
                </a:cxn>
                <a:cxn ang="0">
                  <a:pos x="59" y="1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54" y="1"/>
                </a:cxn>
                <a:cxn ang="0">
                  <a:pos x="54" y="1"/>
                </a:cxn>
              </a:cxnLst>
              <a:rect l="0" t="0" r="r" b="b"/>
              <a:pathLst>
                <a:path w="62" h="72">
                  <a:moveTo>
                    <a:pt x="54" y="1"/>
                  </a:moveTo>
                  <a:lnTo>
                    <a:pt x="54" y="1"/>
                  </a:lnTo>
                  <a:lnTo>
                    <a:pt x="40" y="17"/>
                  </a:lnTo>
                  <a:lnTo>
                    <a:pt x="28" y="32"/>
                  </a:lnTo>
                  <a:lnTo>
                    <a:pt x="15" y="49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1" y="69"/>
                  </a:lnTo>
                  <a:lnTo>
                    <a:pt x="2" y="71"/>
                  </a:lnTo>
                  <a:lnTo>
                    <a:pt x="3" y="72"/>
                  </a:lnTo>
                  <a:lnTo>
                    <a:pt x="5" y="72"/>
                  </a:lnTo>
                  <a:lnTo>
                    <a:pt x="6" y="72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22" y="55"/>
                  </a:lnTo>
                  <a:lnTo>
                    <a:pt x="34" y="40"/>
                  </a:lnTo>
                  <a:lnTo>
                    <a:pt x="47" y="24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2" y="7"/>
                  </a:lnTo>
                  <a:lnTo>
                    <a:pt x="62" y="6"/>
                  </a:lnTo>
                  <a:lnTo>
                    <a:pt x="61" y="4"/>
                  </a:lnTo>
                  <a:lnTo>
                    <a:pt x="60" y="3"/>
                  </a:lnTo>
                  <a:lnTo>
                    <a:pt x="59" y="1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54" y="1"/>
                  </a:lnTo>
                  <a:lnTo>
                    <a:pt x="5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9" name="Freeform 377"/>
            <p:cNvSpPr/>
            <p:nvPr/>
          </p:nvSpPr>
          <p:spPr bwMode="auto">
            <a:xfrm>
              <a:off x="4311650" y="3119438"/>
              <a:ext cx="20638" cy="39688"/>
            </a:xfrm>
            <a:custGeom>
              <a:avLst/>
              <a:gdLst/>
              <a:ahLst/>
              <a:cxnLst>
                <a:cxn ang="0">
                  <a:pos x="39" y="4"/>
                </a:cxn>
                <a:cxn ang="0">
                  <a:pos x="39" y="4"/>
                </a:cxn>
                <a:cxn ang="0">
                  <a:pos x="38" y="2"/>
                </a:cxn>
                <a:cxn ang="0">
                  <a:pos x="37" y="1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9" y="14"/>
                </a:cxn>
                <a:cxn ang="0">
                  <a:pos x="28" y="24"/>
                </a:cxn>
                <a:cxn ang="0">
                  <a:pos x="26" y="33"/>
                </a:cxn>
                <a:cxn ang="0">
                  <a:pos x="24" y="38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17" y="50"/>
                </a:cxn>
                <a:cxn ang="0">
                  <a:pos x="12" y="56"/>
                </a:cxn>
                <a:cxn ang="0">
                  <a:pos x="1" y="68"/>
                </a:cxn>
                <a:cxn ang="0">
                  <a:pos x="1" y="68"/>
                </a:cxn>
                <a:cxn ang="0">
                  <a:pos x="0" y="70"/>
                </a:cxn>
                <a:cxn ang="0">
                  <a:pos x="0" y="71"/>
                </a:cxn>
                <a:cxn ang="0">
                  <a:pos x="1" y="73"/>
                </a:cxn>
                <a:cxn ang="0">
                  <a:pos x="2" y="74"/>
                </a:cxn>
                <a:cxn ang="0">
                  <a:pos x="6" y="75"/>
                </a:cxn>
                <a:cxn ang="0">
                  <a:pos x="8" y="74"/>
                </a:cxn>
                <a:cxn ang="0">
                  <a:pos x="10" y="73"/>
                </a:cxn>
                <a:cxn ang="0">
                  <a:pos x="10" y="73"/>
                </a:cxn>
                <a:cxn ang="0">
                  <a:pos x="15" y="65"/>
                </a:cxn>
                <a:cxn ang="0">
                  <a:pos x="22" y="57"/>
                </a:cxn>
                <a:cxn ang="0">
                  <a:pos x="28" y="50"/>
                </a:cxn>
                <a:cxn ang="0">
                  <a:pos x="33" y="41"/>
                </a:cxn>
                <a:cxn ang="0">
                  <a:pos x="33" y="41"/>
                </a:cxn>
                <a:cxn ang="0">
                  <a:pos x="35" y="37"/>
                </a:cxn>
                <a:cxn ang="0">
                  <a:pos x="37" y="32"/>
                </a:cxn>
                <a:cxn ang="0">
                  <a:pos x="39" y="23"/>
                </a:cxn>
                <a:cxn ang="0">
                  <a:pos x="39" y="4"/>
                </a:cxn>
                <a:cxn ang="0">
                  <a:pos x="39" y="4"/>
                </a:cxn>
              </a:cxnLst>
              <a:rect l="0" t="0" r="r" b="b"/>
              <a:pathLst>
                <a:path w="39" h="75">
                  <a:moveTo>
                    <a:pt x="39" y="4"/>
                  </a:moveTo>
                  <a:lnTo>
                    <a:pt x="39" y="4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14"/>
                  </a:lnTo>
                  <a:lnTo>
                    <a:pt x="28" y="24"/>
                  </a:lnTo>
                  <a:lnTo>
                    <a:pt x="26" y="33"/>
                  </a:lnTo>
                  <a:lnTo>
                    <a:pt x="24" y="38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17" y="50"/>
                  </a:lnTo>
                  <a:lnTo>
                    <a:pt x="12" y="56"/>
                  </a:lnTo>
                  <a:lnTo>
                    <a:pt x="1" y="68"/>
                  </a:lnTo>
                  <a:lnTo>
                    <a:pt x="1" y="68"/>
                  </a:lnTo>
                  <a:lnTo>
                    <a:pt x="0" y="70"/>
                  </a:lnTo>
                  <a:lnTo>
                    <a:pt x="0" y="71"/>
                  </a:lnTo>
                  <a:lnTo>
                    <a:pt x="1" y="73"/>
                  </a:lnTo>
                  <a:lnTo>
                    <a:pt x="2" y="74"/>
                  </a:lnTo>
                  <a:lnTo>
                    <a:pt x="6" y="75"/>
                  </a:lnTo>
                  <a:lnTo>
                    <a:pt x="8" y="74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5" y="65"/>
                  </a:lnTo>
                  <a:lnTo>
                    <a:pt x="22" y="57"/>
                  </a:lnTo>
                  <a:lnTo>
                    <a:pt x="28" y="50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5" y="37"/>
                  </a:lnTo>
                  <a:lnTo>
                    <a:pt x="37" y="32"/>
                  </a:lnTo>
                  <a:lnTo>
                    <a:pt x="39" y="23"/>
                  </a:lnTo>
                  <a:lnTo>
                    <a:pt x="39" y="4"/>
                  </a:lnTo>
                  <a:lnTo>
                    <a:pt x="3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0" name="Freeform 378"/>
            <p:cNvSpPr/>
            <p:nvPr/>
          </p:nvSpPr>
          <p:spPr bwMode="auto">
            <a:xfrm>
              <a:off x="4568825" y="3319463"/>
              <a:ext cx="41275" cy="146050"/>
            </a:xfrm>
            <a:custGeom>
              <a:avLst/>
              <a:gdLst/>
              <a:ahLst/>
              <a:cxnLst>
                <a:cxn ang="0">
                  <a:pos x="72" y="2"/>
                </a:cxn>
                <a:cxn ang="0">
                  <a:pos x="72" y="2"/>
                </a:cxn>
                <a:cxn ang="0">
                  <a:pos x="64" y="16"/>
                </a:cxn>
                <a:cxn ang="0">
                  <a:pos x="58" y="30"/>
                </a:cxn>
                <a:cxn ang="0">
                  <a:pos x="51" y="45"/>
                </a:cxn>
                <a:cxn ang="0">
                  <a:pos x="47" y="60"/>
                </a:cxn>
                <a:cxn ang="0">
                  <a:pos x="40" y="91"/>
                </a:cxn>
                <a:cxn ang="0">
                  <a:pos x="34" y="122"/>
                </a:cxn>
                <a:cxn ang="0">
                  <a:pos x="34" y="122"/>
                </a:cxn>
                <a:cxn ang="0">
                  <a:pos x="26" y="158"/>
                </a:cxn>
                <a:cxn ang="0">
                  <a:pos x="17" y="195"/>
                </a:cxn>
                <a:cxn ang="0">
                  <a:pos x="17" y="195"/>
                </a:cxn>
                <a:cxn ang="0">
                  <a:pos x="12" y="214"/>
                </a:cxn>
                <a:cxn ang="0">
                  <a:pos x="7" y="233"/>
                </a:cxn>
                <a:cxn ang="0">
                  <a:pos x="3" y="251"/>
                </a:cxn>
                <a:cxn ang="0">
                  <a:pos x="1" y="260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4"/>
                </a:cxn>
                <a:cxn ang="0">
                  <a:pos x="3" y="274"/>
                </a:cxn>
                <a:cxn ang="0">
                  <a:pos x="5" y="275"/>
                </a:cxn>
                <a:cxn ang="0">
                  <a:pos x="6" y="274"/>
                </a:cxn>
                <a:cxn ang="0">
                  <a:pos x="8" y="274"/>
                </a:cxn>
                <a:cxn ang="0">
                  <a:pos x="9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0" y="260"/>
                </a:cxn>
                <a:cxn ang="0">
                  <a:pos x="12" y="251"/>
                </a:cxn>
                <a:cxn ang="0">
                  <a:pos x="16" y="234"/>
                </a:cxn>
                <a:cxn ang="0">
                  <a:pos x="21" y="216"/>
                </a:cxn>
                <a:cxn ang="0">
                  <a:pos x="27" y="197"/>
                </a:cxn>
                <a:cxn ang="0">
                  <a:pos x="27" y="197"/>
                </a:cxn>
                <a:cxn ang="0">
                  <a:pos x="40" y="133"/>
                </a:cxn>
                <a:cxn ang="0">
                  <a:pos x="40" y="133"/>
                </a:cxn>
                <a:cxn ang="0">
                  <a:pos x="47" y="100"/>
                </a:cxn>
                <a:cxn ang="0">
                  <a:pos x="55" y="68"/>
                </a:cxn>
                <a:cxn ang="0">
                  <a:pos x="60" y="52"/>
                </a:cxn>
                <a:cxn ang="0">
                  <a:pos x="65" y="36"/>
                </a:cxn>
                <a:cxn ang="0">
                  <a:pos x="72" y="21"/>
                </a:cxn>
                <a:cxn ang="0">
                  <a:pos x="80" y="6"/>
                </a:cxn>
                <a:cxn ang="0">
                  <a:pos x="80" y="6"/>
                </a:cxn>
                <a:cxn ang="0">
                  <a:pos x="80" y="5"/>
                </a:cxn>
                <a:cxn ang="0">
                  <a:pos x="80" y="3"/>
                </a:cxn>
                <a:cxn ang="0">
                  <a:pos x="79" y="2"/>
                </a:cxn>
                <a:cxn ang="0">
                  <a:pos x="78" y="0"/>
                </a:cxn>
                <a:cxn ang="0">
                  <a:pos x="77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72" y="2"/>
                </a:cxn>
                <a:cxn ang="0">
                  <a:pos x="72" y="2"/>
                </a:cxn>
              </a:cxnLst>
              <a:rect l="0" t="0" r="r" b="b"/>
              <a:pathLst>
                <a:path w="80" h="275">
                  <a:moveTo>
                    <a:pt x="72" y="2"/>
                  </a:moveTo>
                  <a:lnTo>
                    <a:pt x="72" y="2"/>
                  </a:lnTo>
                  <a:lnTo>
                    <a:pt x="64" y="16"/>
                  </a:lnTo>
                  <a:lnTo>
                    <a:pt x="58" y="30"/>
                  </a:lnTo>
                  <a:lnTo>
                    <a:pt x="51" y="45"/>
                  </a:lnTo>
                  <a:lnTo>
                    <a:pt x="47" y="60"/>
                  </a:lnTo>
                  <a:lnTo>
                    <a:pt x="40" y="91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26" y="158"/>
                  </a:lnTo>
                  <a:lnTo>
                    <a:pt x="17" y="195"/>
                  </a:lnTo>
                  <a:lnTo>
                    <a:pt x="17" y="195"/>
                  </a:lnTo>
                  <a:lnTo>
                    <a:pt x="12" y="214"/>
                  </a:lnTo>
                  <a:lnTo>
                    <a:pt x="7" y="233"/>
                  </a:lnTo>
                  <a:lnTo>
                    <a:pt x="3" y="251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4"/>
                  </a:lnTo>
                  <a:lnTo>
                    <a:pt x="3" y="274"/>
                  </a:lnTo>
                  <a:lnTo>
                    <a:pt x="5" y="275"/>
                  </a:lnTo>
                  <a:lnTo>
                    <a:pt x="6" y="274"/>
                  </a:lnTo>
                  <a:lnTo>
                    <a:pt x="8" y="274"/>
                  </a:lnTo>
                  <a:lnTo>
                    <a:pt x="9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0" y="260"/>
                  </a:lnTo>
                  <a:lnTo>
                    <a:pt x="12" y="251"/>
                  </a:lnTo>
                  <a:lnTo>
                    <a:pt x="16" y="234"/>
                  </a:lnTo>
                  <a:lnTo>
                    <a:pt x="21" y="216"/>
                  </a:lnTo>
                  <a:lnTo>
                    <a:pt x="27" y="197"/>
                  </a:lnTo>
                  <a:lnTo>
                    <a:pt x="27" y="197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7" y="100"/>
                  </a:lnTo>
                  <a:lnTo>
                    <a:pt x="55" y="68"/>
                  </a:lnTo>
                  <a:lnTo>
                    <a:pt x="60" y="52"/>
                  </a:lnTo>
                  <a:lnTo>
                    <a:pt x="65" y="36"/>
                  </a:lnTo>
                  <a:lnTo>
                    <a:pt x="72" y="21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0" y="5"/>
                  </a:lnTo>
                  <a:lnTo>
                    <a:pt x="80" y="3"/>
                  </a:lnTo>
                  <a:lnTo>
                    <a:pt x="79" y="2"/>
                  </a:lnTo>
                  <a:lnTo>
                    <a:pt x="78" y="0"/>
                  </a:lnTo>
                  <a:lnTo>
                    <a:pt x="77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72" y="2"/>
                  </a:lnTo>
                  <a:lnTo>
                    <a:pt x="7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1" name="Freeform 379"/>
            <p:cNvSpPr/>
            <p:nvPr/>
          </p:nvSpPr>
          <p:spPr bwMode="auto">
            <a:xfrm>
              <a:off x="4610100" y="3270250"/>
              <a:ext cx="46038" cy="166688"/>
            </a:xfrm>
            <a:custGeom>
              <a:avLst/>
              <a:gdLst/>
              <a:ahLst/>
              <a:cxnLst>
                <a:cxn ang="0">
                  <a:pos x="77" y="3"/>
                </a:cxn>
                <a:cxn ang="0">
                  <a:pos x="77" y="3"/>
                </a:cxn>
                <a:cxn ang="0">
                  <a:pos x="72" y="21"/>
                </a:cxn>
                <a:cxn ang="0">
                  <a:pos x="65" y="38"/>
                </a:cxn>
                <a:cxn ang="0">
                  <a:pos x="58" y="55"/>
                </a:cxn>
                <a:cxn ang="0">
                  <a:pos x="53" y="72"/>
                </a:cxn>
                <a:cxn ang="0">
                  <a:pos x="53" y="72"/>
                </a:cxn>
                <a:cxn ang="0">
                  <a:pos x="31" y="156"/>
                </a:cxn>
                <a:cxn ang="0">
                  <a:pos x="31" y="156"/>
                </a:cxn>
                <a:cxn ang="0">
                  <a:pos x="27" y="177"/>
                </a:cxn>
                <a:cxn ang="0">
                  <a:pos x="24" y="197"/>
                </a:cxn>
                <a:cxn ang="0">
                  <a:pos x="20" y="219"/>
                </a:cxn>
                <a:cxn ang="0">
                  <a:pos x="16" y="240"/>
                </a:cxn>
                <a:cxn ang="0">
                  <a:pos x="16" y="240"/>
                </a:cxn>
                <a:cxn ang="0">
                  <a:pos x="7" y="276"/>
                </a:cxn>
                <a:cxn ang="0">
                  <a:pos x="2" y="293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1" y="315"/>
                </a:cxn>
                <a:cxn ang="0">
                  <a:pos x="1" y="316"/>
                </a:cxn>
                <a:cxn ang="0">
                  <a:pos x="3" y="317"/>
                </a:cxn>
                <a:cxn ang="0">
                  <a:pos x="6" y="317"/>
                </a:cxn>
                <a:cxn ang="0">
                  <a:pos x="7" y="317"/>
                </a:cxn>
                <a:cxn ang="0">
                  <a:pos x="9" y="316"/>
                </a:cxn>
                <a:cxn ang="0">
                  <a:pos x="10" y="315"/>
                </a:cxn>
                <a:cxn ang="0">
                  <a:pos x="10" y="313"/>
                </a:cxn>
                <a:cxn ang="0">
                  <a:pos x="10" y="313"/>
                </a:cxn>
                <a:cxn ang="0">
                  <a:pos x="11" y="303"/>
                </a:cxn>
                <a:cxn ang="0">
                  <a:pos x="13" y="292"/>
                </a:cxn>
                <a:cxn ang="0">
                  <a:pos x="17" y="273"/>
                </a:cxn>
                <a:cxn ang="0">
                  <a:pos x="27" y="234"/>
                </a:cxn>
                <a:cxn ang="0">
                  <a:pos x="27" y="234"/>
                </a:cxn>
                <a:cxn ang="0">
                  <a:pos x="31" y="215"/>
                </a:cxn>
                <a:cxn ang="0">
                  <a:pos x="34" y="196"/>
                </a:cxn>
                <a:cxn ang="0">
                  <a:pos x="36" y="177"/>
                </a:cxn>
                <a:cxn ang="0">
                  <a:pos x="41" y="158"/>
                </a:cxn>
                <a:cxn ang="0">
                  <a:pos x="41" y="158"/>
                </a:cxn>
                <a:cxn ang="0">
                  <a:pos x="60" y="84"/>
                </a:cxn>
                <a:cxn ang="0">
                  <a:pos x="60" y="84"/>
                </a:cxn>
                <a:cxn ang="0">
                  <a:pos x="66" y="64"/>
                </a:cxn>
                <a:cxn ang="0">
                  <a:pos x="73" y="44"/>
                </a:cxn>
                <a:cxn ang="0">
                  <a:pos x="80" y="26"/>
                </a:cxn>
                <a:cxn ang="0">
                  <a:pos x="86" y="6"/>
                </a:cxn>
                <a:cxn ang="0">
                  <a:pos x="86" y="6"/>
                </a:cxn>
                <a:cxn ang="0">
                  <a:pos x="86" y="4"/>
                </a:cxn>
                <a:cxn ang="0">
                  <a:pos x="85" y="2"/>
                </a:cxn>
                <a:cxn ang="0">
                  <a:pos x="84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9" y="0"/>
                </a:cxn>
                <a:cxn ang="0">
                  <a:pos x="78" y="1"/>
                </a:cxn>
                <a:cxn ang="0">
                  <a:pos x="77" y="3"/>
                </a:cxn>
                <a:cxn ang="0">
                  <a:pos x="77" y="3"/>
                </a:cxn>
              </a:cxnLst>
              <a:rect l="0" t="0" r="r" b="b"/>
              <a:pathLst>
                <a:path w="86" h="317">
                  <a:moveTo>
                    <a:pt x="77" y="3"/>
                  </a:moveTo>
                  <a:lnTo>
                    <a:pt x="77" y="3"/>
                  </a:lnTo>
                  <a:lnTo>
                    <a:pt x="72" y="21"/>
                  </a:lnTo>
                  <a:lnTo>
                    <a:pt x="65" y="38"/>
                  </a:lnTo>
                  <a:lnTo>
                    <a:pt x="58" y="55"/>
                  </a:lnTo>
                  <a:lnTo>
                    <a:pt x="53" y="72"/>
                  </a:lnTo>
                  <a:lnTo>
                    <a:pt x="53" y="72"/>
                  </a:lnTo>
                  <a:lnTo>
                    <a:pt x="31" y="156"/>
                  </a:lnTo>
                  <a:lnTo>
                    <a:pt x="31" y="156"/>
                  </a:lnTo>
                  <a:lnTo>
                    <a:pt x="27" y="177"/>
                  </a:lnTo>
                  <a:lnTo>
                    <a:pt x="24" y="197"/>
                  </a:lnTo>
                  <a:lnTo>
                    <a:pt x="20" y="219"/>
                  </a:lnTo>
                  <a:lnTo>
                    <a:pt x="16" y="240"/>
                  </a:lnTo>
                  <a:lnTo>
                    <a:pt x="16" y="240"/>
                  </a:lnTo>
                  <a:lnTo>
                    <a:pt x="7" y="276"/>
                  </a:lnTo>
                  <a:lnTo>
                    <a:pt x="2" y="293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1" y="315"/>
                  </a:lnTo>
                  <a:lnTo>
                    <a:pt x="1" y="316"/>
                  </a:lnTo>
                  <a:lnTo>
                    <a:pt x="3" y="317"/>
                  </a:lnTo>
                  <a:lnTo>
                    <a:pt x="6" y="317"/>
                  </a:lnTo>
                  <a:lnTo>
                    <a:pt x="7" y="317"/>
                  </a:lnTo>
                  <a:lnTo>
                    <a:pt x="9" y="316"/>
                  </a:lnTo>
                  <a:lnTo>
                    <a:pt x="10" y="315"/>
                  </a:lnTo>
                  <a:lnTo>
                    <a:pt x="10" y="313"/>
                  </a:lnTo>
                  <a:lnTo>
                    <a:pt x="10" y="313"/>
                  </a:lnTo>
                  <a:lnTo>
                    <a:pt x="11" y="303"/>
                  </a:lnTo>
                  <a:lnTo>
                    <a:pt x="13" y="292"/>
                  </a:lnTo>
                  <a:lnTo>
                    <a:pt x="17" y="273"/>
                  </a:lnTo>
                  <a:lnTo>
                    <a:pt x="27" y="234"/>
                  </a:lnTo>
                  <a:lnTo>
                    <a:pt x="27" y="234"/>
                  </a:lnTo>
                  <a:lnTo>
                    <a:pt x="31" y="215"/>
                  </a:lnTo>
                  <a:lnTo>
                    <a:pt x="34" y="196"/>
                  </a:lnTo>
                  <a:lnTo>
                    <a:pt x="36" y="177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6" y="64"/>
                  </a:lnTo>
                  <a:lnTo>
                    <a:pt x="73" y="44"/>
                  </a:lnTo>
                  <a:lnTo>
                    <a:pt x="80" y="26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6" y="4"/>
                  </a:lnTo>
                  <a:lnTo>
                    <a:pt x="85" y="2"/>
                  </a:lnTo>
                  <a:lnTo>
                    <a:pt x="84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9" y="0"/>
                  </a:lnTo>
                  <a:lnTo>
                    <a:pt x="78" y="1"/>
                  </a:lnTo>
                  <a:lnTo>
                    <a:pt x="77" y="3"/>
                  </a:lnTo>
                  <a:lnTo>
                    <a:pt x="7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2" name="Freeform 380"/>
            <p:cNvSpPr/>
            <p:nvPr/>
          </p:nvSpPr>
          <p:spPr bwMode="auto">
            <a:xfrm>
              <a:off x="4660900" y="3228975"/>
              <a:ext cx="38100" cy="158750"/>
            </a:xfrm>
            <a:custGeom>
              <a:avLst/>
              <a:gdLst/>
              <a:ahLst/>
              <a:cxnLst>
                <a:cxn ang="0">
                  <a:pos x="62" y="5"/>
                </a:cxn>
                <a:cxn ang="0">
                  <a:pos x="62" y="5"/>
                </a:cxn>
                <a:cxn ang="0">
                  <a:pos x="59" y="23"/>
                </a:cxn>
                <a:cxn ang="0">
                  <a:pos x="56" y="43"/>
                </a:cxn>
                <a:cxn ang="0">
                  <a:pos x="46" y="80"/>
                </a:cxn>
                <a:cxn ang="0">
                  <a:pos x="46" y="80"/>
                </a:cxn>
                <a:cxn ang="0">
                  <a:pos x="35" y="117"/>
                </a:cxn>
                <a:cxn ang="0">
                  <a:pos x="31" y="136"/>
                </a:cxn>
                <a:cxn ang="0">
                  <a:pos x="27" y="155"/>
                </a:cxn>
                <a:cxn ang="0">
                  <a:pos x="27" y="155"/>
                </a:cxn>
                <a:cxn ang="0">
                  <a:pos x="20" y="189"/>
                </a:cxn>
                <a:cxn ang="0">
                  <a:pos x="13" y="224"/>
                </a:cxn>
                <a:cxn ang="0">
                  <a:pos x="6" y="259"/>
                </a:cxn>
                <a:cxn ang="0">
                  <a:pos x="2" y="276"/>
                </a:cxn>
                <a:cxn ang="0">
                  <a:pos x="0" y="294"/>
                </a:cxn>
                <a:cxn ang="0">
                  <a:pos x="0" y="294"/>
                </a:cxn>
                <a:cxn ang="0">
                  <a:pos x="0" y="296"/>
                </a:cxn>
                <a:cxn ang="0">
                  <a:pos x="1" y="297"/>
                </a:cxn>
                <a:cxn ang="0">
                  <a:pos x="3" y="298"/>
                </a:cxn>
                <a:cxn ang="0">
                  <a:pos x="4" y="298"/>
                </a:cxn>
                <a:cxn ang="0">
                  <a:pos x="8" y="297"/>
                </a:cxn>
                <a:cxn ang="0">
                  <a:pos x="10" y="296"/>
                </a:cxn>
                <a:cxn ang="0">
                  <a:pos x="10" y="294"/>
                </a:cxn>
                <a:cxn ang="0">
                  <a:pos x="10" y="294"/>
                </a:cxn>
                <a:cxn ang="0">
                  <a:pos x="13" y="274"/>
                </a:cxn>
                <a:cxn ang="0">
                  <a:pos x="16" y="255"/>
                </a:cxn>
                <a:cxn ang="0">
                  <a:pos x="24" y="216"/>
                </a:cxn>
                <a:cxn ang="0">
                  <a:pos x="24" y="216"/>
                </a:cxn>
                <a:cxn ang="0">
                  <a:pos x="31" y="177"/>
                </a:cxn>
                <a:cxn ang="0">
                  <a:pos x="35" y="159"/>
                </a:cxn>
                <a:cxn ang="0">
                  <a:pos x="41" y="140"/>
                </a:cxn>
                <a:cxn ang="0">
                  <a:pos x="41" y="140"/>
                </a:cxn>
                <a:cxn ang="0">
                  <a:pos x="46" y="122"/>
                </a:cxn>
                <a:cxn ang="0">
                  <a:pos x="50" y="103"/>
                </a:cxn>
                <a:cxn ang="0">
                  <a:pos x="55" y="84"/>
                </a:cxn>
                <a:cxn ang="0">
                  <a:pos x="59" y="66"/>
                </a:cxn>
                <a:cxn ang="0">
                  <a:pos x="59" y="66"/>
                </a:cxn>
                <a:cxn ang="0">
                  <a:pos x="63" y="51"/>
                </a:cxn>
                <a:cxn ang="0">
                  <a:pos x="68" y="36"/>
                </a:cxn>
                <a:cxn ang="0">
                  <a:pos x="70" y="20"/>
                </a:cxn>
                <a:cxn ang="0">
                  <a:pos x="72" y="5"/>
                </a:cxn>
                <a:cxn ang="0">
                  <a:pos x="72" y="5"/>
                </a:cxn>
                <a:cxn ang="0">
                  <a:pos x="72" y="3"/>
                </a:cxn>
                <a:cxn ang="0">
                  <a:pos x="71" y="2"/>
                </a:cxn>
                <a:cxn ang="0">
                  <a:pos x="69" y="1"/>
                </a:cxn>
                <a:cxn ang="0">
                  <a:pos x="68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2" y="3"/>
                </a:cxn>
                <a:cxn ang="0">
                  <a:pos x="62" y="5"/>
                </a:cxn>
                <a:cxn ang="0">
                  <a:pos x="62" y="5"/>
                </a:cxn>
              </a:cxnLst>
              <a:rect l="0" t="0" r="r" b="b"/>
              <a:pathLst>
                <a:path w="72" h="298">
                  <a:moveTo>
                    <a:pt x="62" y="5"/>
                  </a:moveTo>
                  <a:lnTo>
                    <a:pt x="62" y="5"/>
                  </a:lnTo>
                  <a:lnTo>
                    <a:pt x="59" y="23"/>
                  </a:lnTo>
                  <a:lnTo>
                    <a:pt x="56" y="43"/>
                  </a:lnTo>
                  <a:lnTo>
                    <a:pt x="46" y="80"/>
                  </a:lnTo>
                  <a:lnTo>
                    <a:pt x="46" y="80"/>
                  </a:lnTo>
                  <a:lnTo>
                    <a:pt x="35" y="117"/>
                  </a:lnTo>
                  <a:lnTo>
                    <a:pt x="31" y="136"/>
                  </a:lnTo>
                  <a:lnTo>
                    <a:pt x="27" y="155"/>
                  </a:lnTo>
                  <a:lnTo>
                    <a:pt x="27" y="155"/>
                  </a:lnTo>
                  <a:lnTo>
                    <a:pt x="20" y="189"/>
                  </a:lnTo>
                  <a:lnTo>
                    <a:pt x="13" y="224"/>
                  </a:lnTo>
                  <a:lnTo>
                    <a:pt x="6" y="259"/>
                  </a:lnTo>
                  <a:lnTo>
                    <a:pt x="2" y="276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296"/>
                  </a:lnTo>
                  <a:lnTo>
                    <a:pt x="1" y="297"/>
                  </a:lnTo>
                  <a:lnTo>
                    <a:pt x="3" y="298"/>
                  </a:lnTo>
                  <a:lnTo>
                    <a:pt x="4" y="298"/>
                  </a:lnTo>
                  <a:lnTo>
                    <a:pt x="8" y="297"/>
                  </a:lnTo>
                  <a:lnTo>
                    <a:pt x="10" y="296"/>
                  </a:lnTo>
                  <a:lnTo>
                    <a:pt x="10" y="294"/>
                  </a:lnTo>
                  <a:lnTo>
                    <a:pt x="10" y="294"/>
                  </a:lnTo>
                  <a:lnTo>
                    <a:pt x="13" y="274"/>
                  </a:lnTo>
                  <a:lnTo>
                    <a:pt x="16" y="255"/>
                  </a:lnTo>
                  <a:lnTo>
                    <a:pt x="24" y="216"/>
                  </a:lnTo>
                  <a:lnTo>
                    <a:pt x="24" y="216"/>
                  </a:lnTo>
                  <a:lnTo>
                    <a:pt x="31" y="177"/>
                  </a:lnTo>
                  <a:lnTo>
                    <a:pt x="35" y="159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6" y="122"/>
                  </a:lnTo>
                  <a:lnTo>
                    <a:pt x="50" y="103"/>
                  </a:lnTo>
                  <a:lnTo>
                    <a:pt x="55" y="84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3" y="51"/>
                  </a:lnTo>
                  <a:lnTo>
                    <a:pt x="68" y="36"/>
                  </a:lnTo>
                  <a:lnTo>
                    <a:pt x="70" y="20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3"/>
                  </a:lnTo>
                  <a:lnTo>
                    <a:pt x="71" y="2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3" name="Freeform 381"/>
            <p:cNvSpPr/>
            <p:nvPr/>
          </p:nvSpPr>
          <p:spPr bwMode="auto">
            <a:xfrm>
              <a:off x="4719638" y="3197225"/>
              <a:ext cx="39688" cy="1397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5" y="28"/>
                </a:cxn>
                <a:cxn ang="0">
                  <a:pos x="49" y="40"/>
                </a:cxn>
                <a:cxn ang="0">
                  <a:pos x="44" y="53"/>
                </a:cxn>
                <a:cxn ang="0">
                  <a:pos x="44" y="53"/>
                </a:cxn>
                <a:cxn ang="0">
                  <a:pos x="39" y="72"/>
                </a:cxn>
                <a:cxn ang="0">
                  <a:pos x="35" y="91"/>
                </a:cxn>
                <a:cxn ang="0">
                  <a:pos x="31" y="109"/>
                </a:cxn>
                <a:cxn ang="0">
                  <a:pos x="26" y="128"/>
                </a:cxn>
                <a:cxn ang="0">
                  <a:pos x="26" y="128"/>
                </a:cxn>
                <a:cxn ang="0">
                  <a:pos x="22" y="144"/>
                </a:cxn>
                <a:cxn ang="0">
                  <a:pos x="18" y="160"/>
                </a:cxn>
                <a:cxn ang="0">
                  <a:pos x="15" y="176"/>
                </a:cxn>
                <a:cxn ang="0">
                  <a:pos x="12" y="193"/>
                </a:cxn>
                <a:cxn ang="0">
                  <a:pos x="12" y="193"/>
                </a:cxn>
                <a:cxn ang="0">
                  <a:pos x="5" y="227"/>
                </a:cxn>
                <a:cxn ang="0">
                  <a:pos x="2" y="243"/>
                </a:cxn>
                <a:cxn ang="0">
                  <a:pos x="0" y="260"/>
                </a:cxn>
                <a:cxn ang="0">
                  <a:pos x="0" y="260"/>
                </a:cxn>
                <a:cxn ang="0">
                  <a:pos x="0" y="262"/>
                </a:cxn>
                <a:cxn ang="0">
                  <a:pos x="1" y="263"/>
                </a:cxn>
                <a:cxn ang="0">
                  <a:pos x="2" y="264"/>
                </a:cxn>
                <a:cxn ang="0">
                  <a:pos x="4" y="264"/>
                </a:cxn>
                <a:cxn ang="0">
                  <a:pos x="7" y="263"/>
                </a:cxn>
                <a:cxn ang="0">
                  <a:pos x="8" y="262"/>
                </a:cxn>
                <a:cxn ang="0">
                  <a:pos x="9" y="260"/>
                </a:cxn>
                <a:cxn ang="0">
                  <a:pos x="9" y="260"/>
                </a:cxn>
                <a:cxn ang="0">
                  <a:pos x="12" y="241"/>
                </a:cxn>
                <a:cxn ang="0">
                  <a:pos x="15" y="224"/>
                </a:cxn>
                <a:cxn ang="0">
                  <a:pos x="24" y="188"/>
                </a:cxn>
                <a:cxn ang="0">
                  <a:pos x="24" y="188"/>
                </a:cxn>
                <a:cxn ang="0">
                  <a:pos x="30" y="155"/>
                </a:cxn>
                <a:cxn ang="0">
                  <a:pos x="33" y="138"/>
                </a:cxn>
                <a:cxn ang="0">
                  <a:pos x="37" y="123"/>
                </a:cxn>
                <a:cxn ang="0">
                  <a:pos x="37" y="123"/>
                </a:cxn>
                <a:cxn ang="0">
                  <a:pos x="45" y="89"/>
                </a:cxn>
                <a:cxn ang="0">
                  <a:pos x="54" y="55"/>
                </a:cxn>
                <a:cxn ang="0">
                  <a:pos x="54" y="55"/>
                </a:cxn>
                <a:cxn ang="0">
                  <a:pos x="59" y="43"/>
                </a:cxn>
                <a:cxn ang="0">
                  <a:pos x="64" y="31"/>
                </a:cxn>
                <a:cxn ang="0">
                  <a:pos x="75" y="5"/>
                </a:cxn>
                <a:cxn ang="0">
                  <a:pos x="75" y="5"/>
                </a:cxn>
                <a:cxn ang="0">
                  <a:pos x="75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0"/>
                </a:cxn>
                <a:cxn ang="0">
                  <a:pos x="67" y="1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5" h="264">
                  <a:moveTo>
                    <a:pt x="66" y="3"/>
                  </a:moveTo>
                  <a:lnTo>
                    <a:pt x="66" y="3"/>
                  </a:lnTo>
                  <a:lnTo>
                    <a:pt x="55" y="28"/>
                  </a:lnTo>
                  <a:lnTo>
                    <a:pt x="49" y="40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39" y="72"/>
                  </a:lnTo>
                  <a:lnTo>
                    <a:pt x="35" y="91"/>
                  </a:lnTo>
                  <a:lnTo>
                    <a:pt x="31" y="109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22" y="144"/>
                  </a:lnTo>
                  <a:lnTo>
                    <a:pt x="18" y="160"/>
                  </a:lnTo>
                  <a:lnTo>
                    <a:pt x="15" y="176"/>
                  </a:lnTo>
                  <a:lnTo>
                    <a:pt x="12" y="193"/>
                  </a:lnTo>
                  <a:lnTo>
                    <a:pt x="12" y="193"/>
                  </a:lnTo>
                  <a:lnTo>
                    <a:pt x="5" y="227"/>
                  </a:lnTo>
                  <a:lnTo>
                    <a:pt x="2" y="243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0" y="262"/>
                  </a:lnTo>
                  <a:lnTo>
                    <a:pt x="1" y="263"/>
                  </a:lnTo>
                  <a:lnTo>
                    <a:pt x="2" y="264"/>
                  </a:lnTo>
                  <a:lnTo>
                    <a:pt x="4" y="264"/>
                  </a:lnTo>
                  <a:lnTo>
                    <a:pt x="7" y="263"/>
                  </a:lnTo>
                  <a:lnTo>
                    <a:pt x="8" y="262"/>
                  </a:lnTo>
                  <a:lnTo>
                    <a:pt x="9" y="260"/>
                  </a:lnTo>
                  <a:lnTo>
                    <a:pt x="9" y="260"/>
                  </a:lnTo>
                  <a:lnTo>
                    <a:pt x="12" y="241"/>
                  </a:lnTo>
                  <a:lnTo>
                    <a:pt x="15" y="224"/>
                  </a:lnTo>
                  <a:lnTo>
                    <a:pt x="24" y="188"/>
                  </a:lnTo>
                  <a:lnTo>
                    <a:pt x="24" y="188"/>
                  </a:lnTo>
                  <a:lnTo>
                    <a:pt x="30" y="155"/>
                  </a:lnTo>
                  <a:lnTo>
                    <a:pt x="33" y="138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45" y="89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9" y="43"/>
                  </a:lnTo>
                  <a:lnTo>
                    <a:pt x="64" y="31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5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0"/>
                  </a:lnTo>
                  <a:lnTo>
                    <a:pt x="67" y="1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4" name="Freeform 382"/>
            <p:cNvSpPr/>
            <p:nvPr/>
          </p:nvSpPr>
          <p:spPr bwMode="auto">
            <a:xfrm>
              <a:off x="4773613" y="3186113"/>
              <a:ext cx="34925" cy="101600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9" y="4"/>
                </a:cxn>
                <a:cxn ang="0">
                  <a:pos x="57" y="11"/>
                </a:cxn>
                <a:cxn ang="0">
                  <a:pos x="53" y="18"/>
                </a:cxn>
                <a:cxn ang="0">
                  <a:pos x="46" y="31"/>
                </a:cxn>
                <a:cxn ang="0">
                  <a:pos x="46" y="31"/>
                </a:cxn>
                <a:cxn ang="0">
                  <a:pos x="42" y="36"/>
                </a:cxn>
                <a:cxn ang="0">
                  <a:pos x="41" y="42"/>
                </a:cxn>
                <a:cxn ang="0">
                  <a:pos x="40" y="54"/>
                </a:cxn>
                <a:cxn ang="0">
                  <a:pos x="40" y="54"/>
                </a:cxn>
                <a:cxn ang="0">
                  <a:pos x="36" y="74"/>
                </a:cxn>
                <a:cxn ang="0">
                  <a:pos x="31" y="93"/>
                </a:cxn>
                <a:cxn ang="0">
                  <a:pos x="18" y="132"/>
                </a:cxn>
                <a:cxn ang="0">
                  <a:pos x="18" y="132"/>
                </a:cxn>
                <a:cxn ang="0">
                  <a:pos x="10" y="153"/>
                </a:cxn>
                <a:cxn ang="0">
                  <a:pos x="2" y="174"/>
                </a:cxn>
                <a:cxn ang="0">
                  <a:pos x="2" y="174"/>
                </a:cxn>
                <a:cxn ang="0">
                  <a:pos x="1" y="178"/>
                </a:cxn>
                <a:cxn ang="0">
                  <a:pos x="0" y="182"/>
                </a:cxn>
                <a:cxn ang="0">
                  <a:pos x="1" y="186"/>
                </a:cxn>
                <a:cxn ang="0">
                  <a:pos x="4" y="189"/>
                </a:cxn>
                <a:cxn ang="0">
                  <a:pos x="4" y="189"/>
                </a:cxn>
                <a:cxn ang="0">
                  <a:pos x="6" y="190"/>
                </a:cxn>
                <a:cxn ang="0">
                  <a:pos x="7" y="190"/>
                </a:cxn>
                <a:cxn ang="0">
                  <a:pos x="9" y="189"/>
                </a:cxn>
                <a:cxn ang="0">
                  <a:pos x="10" y="188"/>
                </a:cxn>
                <a:cxn ang="0">
                  <a:pos x="10" y="185"/>
                </a:cxn>
                <a:cxn ang="0">
                  <a:pos x="10" y="183"/>
                </a:cxn>
                <a:cxn ang="0">
                  <a:pos x="9" y="181"/>
                </a:cxn>
                <a:cxn ang="0">
                  <a:pos x="9" y="181"/>
                </a:cxn>
                <a:cxn ang="0">
                  <a:pos x="9" y="180"/>
                </a:cxn>
                <a:cxn ang="0">
                  <a:pos x="10" y="178"/>
                </a:cxn>
                <a:cxn ang="0">
                  <a:pos x="14" y="170"/>
                </a:cxn>
                <a:cxn ang="0">
                  <a:pos x="19" y="163"/>
                </a:cxn>
                <a:cxn ang="0">
                  <a:pos x="21" y="158"/>
                </a:cxn>
                <a:cxn ang="0">
                  <a:pos x="21" y="158"/>
                </a:cxn>
                <a:cxn ang="0">
                  <a:pos x="24" y="144"/>
                </a:cxn>
                <a:cxn ang="0">
                  <a:pos x="28" y="130"/>
                </a:cxn>
                <a:cxn ang="0">
                  <a:pos x="38" y="102"/>
                </a:cxn>
                <a:cxn ang="0">
                  <a:pos x="38" y="102"/>
                </a:cxn>
                <a:cxn ang="0">
                  <a:pos x="42" y="89"/>
                </a:cxn>
                <a:cxn ang="0">
                  <a:pos x="46" y="75"/>
                </a:cxn>
                <a:cxn ang="0">
                  <a:pos x="51" y="48"/>
                </a:cxn>
                <a:cxn ang="0">
                  <a:pos x="51" y="48"/>
                </a:cxn>
                <a:cxn ang="0">
                  <a:pos x="52" y="42"/>
                </a:cxn>
                <a:cxn ang="0">
                  <a:pos x="54" y="37"/>
                </a:cxn>
                <a:cxn ang="0">
                  <a:pos x="59" y="27"/>
                </a:cxn>
                <a:cxn ang="0">
                  <a:pos x="64" y="18"/>
                </a:cxn>
                <a:cxn ang="0">
                  <a:pos x="66" y="11"/>
                </a:cxn>
                <a:cxn ang="0">
                  <a:pos x="68" y="6"/>
                </a:cxn>
                <a:cxn ang="0">
                  <a:pos x="68" y="6"/>
                </a:cxn>
                <a:cxn ang="0">
                  <a:pos x="68" y="4"/>
                </a:cxn>
                <a:cxn ang="0">
                  <a:pos x="67" y="2"/>
                </a:cxn>
                <a:cxn ang="0">
                  <a:pos x="64" y="1"/>
                </a:cxn>
                <a:cxn ang="0">
                  <a:pos x="62" y="0"/>
                </a:cxn>
                <a:cxn ang="0">
                  <a:pos x="61" y="1"/>
                </a:cxn>
                <a:cxn ang="0">
                  <a:pos x="60" y="2"/>
                </a:cxn>
                <a:cxn ang="0">
                  <a:pos x="59" y="4"/>
                </a:cxn>
                <a:cxn ang="0">
                  <a:pos x="59" y="4"/>
                </a:cxn>
              </a:cxnLst>
              <a:rect l="0" t="0" r="r" b="b"/>
              <a:pathLst>
                <a:path w="68" h="190">
                  <a:moveTo>
                    <a:pt x="59" y="4"/>
                  </a:moveTo>
                  <a:lnTo>
                    <a:pt x="59" y="4"/>
                  </a:lnTo>
                  <a:lnTo>
                    <a:pt x="57" y="11"/>
                  </a:lnTo>
                  <a:lnTo>
                    <a:pt x="53" y="18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2" y="36"/>
                  </a:lnTo>
                  <a:lnTo>
                    <a:pt x="41" y="42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6" y="74"/>
                  </a:lnTo>
                  <a:lnTo>
                    <a:pt x="31" y="93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0" y="153"/>
                  </a:lnTo>
                  <a:lnTo>
                    <a:pt x="2" y="174"/>
                  </a:lnTo>
                  <a:lnTo>
                    <a:pt x="2" y="174"/>
                  </a:lnTo>
                  <a:lnTo>
                    <a:pt x="1" y="178"/>
                  </a:lnTo>
                  <a:lnTo>
                    <a:pt x="0" y="182"/>
                  </a:lnTo>
                  <a:lnTo>
                    <a:pt x="1" y="186"/>
                  </a:lnTo>
                  <a:lnTo>
                    <a:pt x="4" y="189"/>
                  </a:lnTo>
                  <a:lnTo>
                    <a:pt x="4" y="189"/>
                  </a:lnTo>
                  <a:lnTo>
                    <a:pt x="6" y="190"/>
                  </a:lnTo>
                  <a:lnTo>
                    <a:pt x="7" y="190"/>
                  </a:lnTo>
                  <a:lnTo>
                    <a:pt x="9" y="189"/>
                  </a:lnTo>
                  <a:lnTo>
                    <a:pt x="10" y="188"/>
                  </a:lnTo>
                  <a:lnTo>
                    <a:pt x="10" y="185"/>
                  </a:lnTo>
                  <a:lnTo>
                    <a:pt x="10" y="183"/>
                  </a:lnTo>
                  <a:lnTo>
                    <a:pt x="9" y="181"/>
                  </a:lnTo>
                  <a:lnTo>
                    <a:pt x="9" y="181"/>
                  </a:lnTo>
                  <a:lnTo>
                    <a:pt x="9" y="180"/>
                  </a:lnTo>
                  <a:lnTo>
                    <a:pt x="10" y="178"/>
                  </a:lnTo>
                  <a:lnTo>
                    <a:pt x="14" y="170"/>
                  </a:lnTo>
                  <a:lnTo>
                    <a:pt x="19" y="163"/>
                  </a:lnTo>
                  <a:lnTo>
                    <a:pt x="21" y="158"/>
                  </a:lnTo>
                  <a:lnTo>
                    <a:pt x="21" y="158"/>
                  </a:lnTo>
                  <a:lnTo>
                    <a:pt x="24" y="144"/>
                  </a:lnTo>
                  <a:lnTo>
                    <a:pt x="28" y="130"/>
                  </a:lnTo>
                  <a:lnTo>
                    <a:pt x="38" y="102"/>
                  </a:lnTo>
                  <a:lnTo>
                    <a:pt x="38" y="102"/>
                  </a:lnTo>
                  <a:lnTo>
                    <a:pt x="42" y="89"/>
                  </a:lnTo>
                  <a:lnTo>
                    <a:pt x="46" y="75"/>
                  </a:lnTo>
                  <a:lnTo>
                    <a:pt x="51" y="48"/>
                  </a:lnTo>
                  <a:lnTo>
                    <a:pt x="51" y="48"/>
                  </a:lnTo>
                  <a:lnTo>
                    <a:pt x="52" y="42"/>
                  </a:lnTo>
                  <a:lnTo>
                    <a:pt x="54" y="37"/>
                  </a:lnTo>
                  <a:lnTo>
                    <a:pt x="59" y="27"/>
                  </a:lnTo>
                  <a:lnTo>
                    <a:pt x="64" y="18"/>
                  </a:lnTo>
                  <a:lnTo>
                    <a:pt x="66" y="11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7" y="2"/>
                  </a:lnTo>
                  <a:lnTo>
                    <a:pt x="64" y="1"/>
                  </a:lnTo>
                  <a:lnTo>
                    <a:pt x="62" y="0"/>
                  </a:lnTo>
                  <a:lnTo>
                    <a:pt x="61" y="1"/>
                  </a:lnTo>
                  <a:lnTo>
                    <a:pt x="60" y="2"/>
                  </a:lnTo>
                  <a:lnTo>
                    <a:pt x="59" y="4"/>
                  </a:lnTo>
                  <a:lnTo>
                    <a:pt x="5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5" name="Freeform 383"/>
            <p:cNvSpPr/>
            <p:nvPr/>
          </p:nvSpPr>
          <p:spPr bwMode="auto">
            <a:xfrm>
              <a:off x="4829175" y="3186113"/>
              <a:ext cx="22225" cy="73025"/>
            </a:xfrm>
            <a:custGeom>
              <a:avLst/>
              <a:gdLst/>
              <a:ahLst/>
              <a:cxnLst>
                <a:cxn ang="0">
                  <a:pos x="35" y="5"/>
                </a:cxn>
                <a:cxn ang="0">
                  <a:pos x="35" y="5"/>
                </a:cxn>
                <a:cxn ang="0">
                  <a:pos x="32" y="21"/>
                </a:cxn>
                <a:cxn ang="0">
                  <a:pos x="29" y="37"/>
                </a:cxn>
                <a:cxn ang="0">
                  <a:pos x="21" y="68"/>
                </a:cxn>
                <a:cxn ang="0">
                  <a:pos x="21" y="68"/>
                </a:cxn>
                <a:cxn ang="0">
                  <a:pos x="18" y="85"/>
                </a:cxn>
                <a:cxn ang="0">
                  <a:pos x="13" y="100"/>
                </a:cxn>
                <a:cxn ang="0">
                  <a:pos x="2" y="132"/>
                </a:cxn>
                <a:cxn ang="0">
                  <a:pos x="2" y="132"/>
                </a:cxn>
                <a:cxn ang="0">
                  <a:pos x="0" y="134"/>
                </a:cxn>
                <a:cxn ang="0">
                  <a:pos x="2" y="135"/>
                </a:cxn>
                <a:cxn ang="0">
                  <a:pos x="3" y="136"/>
                </a:cxn>
                <a:cxn ang="0">
                  <a:pos x="5" y="137"/>
                </a:cxn>
                <a:cxn ang="0">
                  <a:pos x="8" y="137"/>
                </a:cxn>
                <a:cxn ang="0">
                  <a:pos x="10" y="136"/>
                </a:cxn>
                <a:cxn ang="0">
                  <a:pos x="11" y="134"/>
                </a:cxn>
                <a:cxn ang="0">
                  <a:pos x="11" y="134"/>
                </a:cxn>
                <a:cxn ang="0">
                  <a:pos x="17" y="117"/>
                </a:cxn>
                <a:cxn ang="0">
                  <a:pos x="23" y="99"/>
                </a:cxn>
                <a:cxn ang="0">
                  <a:pos x="28" y="81"/>
                </a:cxn>
                <a:cxn ang="0">
                  <a:pos x="32" y="62"/>
                </a:cxn>
                <a:cxn ang="0">
                  <a:pos x="32" y="62"/>
                </a:cxn>
                <a:cxn ang="0">
                  <a:pos x="40" y="34"/>
                </a:cxn>
                <a:cxn ang="0">
                  <a:pos x="42" y="20"/>
                </a:cxn>
                <a:cxn ang="0">
                  <a:pos x="44" y="5"/>
                </a:cxn>
                <a:cxn ang="0">
                  <a:pos x="44" y="5"/>
                </a:cxn>
                <a:cxn ang="0">
                  <a:pos x="44" y="3"/>
                </a:cxn>
                <a:cxn ang="0">
                  <a:pos x="43" y="2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1"/>
                </a:cxn>
                <a:cxn ang="0">
                  <a:pos x="36" y="2"/>
                </a:cxn>
                <a:cxn ang="0">
                  <a:pos x="35" y="3"/>
                </a:cxn>
                <a:cxn ang="0">
                  <a:pos x="35" y="5"/>
                </a:cxn>
                <a:cxn ang="0">
                  <a:pos x="35" y="5"/>
                </a:cxn>
              </a:cxnLst>
              <a:rect l="0" t="0" r="r" b="b"/>
              <a:pathLst>
                <a:path w="44" h="137">
                  <a:moveTo>
                    <a:pt x="35" y="5"/>
                  </a:moveTo>
                  <a:lnTo>
                    <a:pt x="35" y="5"/>
                  </a:lnTo>
                  <a:lnTo>
                    <a:pt x="32" y="21"/>
                  </a:lnTo>
                  <a:lnTo>
                    <a:pt x="29" y="37"/>
                  </a:lnTo>
                  <a:lnTo>
                    <a:pt x="21" y="68"/>
                  </a:lnTo>
                  <a:lnTo>
                    <a:pt x="21" y="68"/>
                  </a:lnTo>
                  <a:lnTo>
                    <a:pt x="18" y="85"/>
                  </a:lnTo>
                  <a:lnTo>
                    <a:pt x="13" y="100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0" y="134"/>
                  </a:lnTo>
                  <a:lnTo>
                    <a:pt x="2" y="135"/>
                  </a:lnTo>
                  <a:lnTo>
                    <a:pt x="3" y="136"/>
                  </a:lnTo>
                  <a:lnTo>
                    <a:pt x="5" y="137"/>
                  </a:lnTo>
                  <a:lnTo>
                    <a:pt x="8" y="137"/>
                  </a:lnTo>
                  <a:lnTo>
                    <a:pt x="10" y="136"/>
                  </a:lnTo>
                  <a:lnTo>
                    <a:pt x="11" y="134"/>
                  </a:lnTo>
                  <a:lnTo>
                    <a:pt x="11" y="134"/>
                  </a:lnTo>
                  <a:lnTo>
                    <a:pt x="17" y="117"/>
                  </a:lnTo>
                  <a:lnTo>
                    <a:pt x="23" y="99"/>
                  </a:lnTo>
                  <a:lnTo>
                    <a:pt x="28" y="81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40" y="34"/>
                  </a:lnTo>
                  <a:lnTo>
                    <a:pt x="42" y="20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4" y="3"/>
                  </a:lnTo>
                  <a:lnTo>
                    <a:pt x="43" y="2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1"/>
                  </a:lnTo>
                  <a:lnTo>
                    <a:pt x="36" y="2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6" name="Freeform 384"/>
            <p:cNvSpPr/>
            <p:nvPr/>
          </p:nvSpPr>
          <p:spPr bwMode="auto">
            <a:xfrm>
              <a:off x="4884738" y="3184525"/>
              <a:ext cx="9525" cy="12700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10" y="1"/>
                </a:cxn>
                <a:cxn ang="0">
                  <a:pos x="3" y="9"/>
                </a:cxn>
                <a:cxn ang="0">
                  <a:pos x="1" y="13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21"/>
                </a:cxn>
                <a:cxn ang="0">
                  <a:pos x="1" y="22"/>
                </a:cxn>
                <a:cxn ang="0">
                  <a:pos x="2" y="23"/>
                </a:cxn>
                <a:cxn ang="0">
                  <a:pos x="4" y="23"/>
                </a:cxn>
                <a:cxn ang="0">
                  <a:pos x="7" y="22"/>
                </a:cxn>
                <a:cxn ang="0">
                  <a:pos x="8" y="21"/>
                </a:cxn>
                <a:cxn ang="0">
                  <a:pos x="9" y="19"/>
                </a:cxn>
                <a:cxn ang="0">
                  <a:pos x="9" y="19"/>
                </a:cxn>
                <a:cxn ang="0">
                  <a:pos x="10" y="15"/>
                </a:cxn>
                <a:cxn ang="0">
                  <a:pos x="12" y="12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7" y="3"/>
                </a:cxn>
                <a:cxn ang="0">
                  <a:pos x="16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10" y="1"/>
                </a:cxn>
              </a:cxnLst>
              <a:rect l="0" t="0" r="r" b="b"/>
              <a:pathLst>
                <a:path w="18" h="23">
                  <a:moveTo>
                    <a:pt x="10" y="1"/>
                  </a:moveTo>
                  <a:lnTo>
                    <a:pt x="10" y="1"/>
                  </a:lnTo>
                  <a:lnTo>
                    <a:pt x="3" y="9"/>
                  </a:lnTo>
                  <a:lnTo>
                    <a:pt x="1" y="1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1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7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5"/>
                  </a:lnTo>
                  <a:lnTo>
                    <a:pt x="12" y="12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1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7" name="Freeform 385"/>
            <p:cNvSpPr/>
            <p:nvPr/>
          </p:nvSpPr>
          <p:spPr bwMode="auto">
            <a:xfrm>
              <a:off x="4586288" y="3460750"/>
              <a:ext cx="165100" cy="39688"/>
            </a:xfrm>
            <a:custGeom>
              <a:avLst/>
              <a:gdLst/>
              <a:ahLst/>
              <a:cxnLst>
                <a:cxn ang="0">
                  <a:pos x="306" y="66"/>
                </a:cxn>
                <a:cxn ang="0">
                  <a:pos x="306" y="66"/>
                </a:cxn>
                <a:cxn ang="0">
                  <a:pos x="297" y="67"/>
                </a:cxn>
                <a:cxn ang="0">
                  <a:pos x="288" y="66"/>
                </a:cxn>
                <a:cxn ang="0">
                  <a:pos x="279" y="63"/>
                </a:cxn>
                <a:cxn ang="0">
                  <a:pos x="268" y="59"/>
                </a:cxn>
                <a:cxn ang="0">
                  <a:pos x="249" y="51"/>
                </a:cxn>
                <a:cxn ang="0">
                  <a:pos x="232" y="45"/>
                </a:cxn>
                <a:cxn ang="0">
                  <a:pos x="232" y="45"/>
                </a:cxn>
                <a:cxn ang="0">
                  <a:pos x="194" y="35"/>
                </a:cxn>
                <a:cxn ang="0">
                  <a:pos x="157" y="24"/>
                </a:cxn>
                <a:cxn ang="0">
                  <a:pos x="157" y="24"/>
                </a:cxn>
                <a:cxn ang="0">
                  <a:pos x="139" y="20"/>
                </a:cxn>
                <a:cxn ang="0">
                  <a:pos x="121" y="17"/>
                </a:cxn>
                <a:cxn ang="0">
                  <a:pos x="102" y="14"/>
                </a:cxn>
                <a:cxn ang="0">
                  <a:pos x="85" y="11"/>
                </a:cxn>
                <a:cxn ang="0">
                  <a:pos x="85" y="11"/>
                </a:cxn>
                <a:cxn ang="0">
                  <a:pos x="64" y="7"/>
                </a:cxn>
                <a:cxn ang="0">
                  <a:pos x="44" y="3"/>
                </a:cxn>
                <a:cxn ang="0">
                  <a:pos x="25" y="1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2" y="8"/>
                </a:cxn>
                <a:cxn ang="0">
                  <a:pos x="4" y="9"/>
                </a:cxn>
                <a:cxn ang="0">
                  <a:pos x="4" y="9"/>
                </a:cxn>
                <a:cxn ang="0">
                  <a:pos x="26" y="10"/>
                </a:cxn>
                <a:cxn ang="0">
                  <a:pos x="47" y="13"/>
                </a:cxn>
                <a:cxn ang="0">
                  <a:pos x="68" y="17"/>
                </a:cxn>
                <a:cxn ang="0">
                  <a:pos x="90" y="21"/>
                </a:cxn>
                <a:cxn ang="0">
                  <a:pos x="90" y="21"/>
                </a:cxn>
                <a:cxn ang="0">
                  <a:pos x="109" y="25"/>
                </a:cxn>
                <a:cxn ang="0">
                  <a:pos x="130" y="30"/>
                </a:cxn>
                <a:cxn ang="0">
                  <a:pos x="151" y="34"/>
                </a:cxn>
                <a:cxn ang="0">
                  <a:pos x="170" y="39"/>
                </a:cxn>
                <a:cxn ang="0">
                  <a:pos x="170" y="39"/>
                </a:cxn>
                <a:cxn ang="0">
                  <a:pos x="191" y="45"/>
                </a:cxn>
                <a:cxn ang="0">
                  <a:pos x="213" y="50"/>
                </a:cxn>
                <a:cxn ang="0">
                  <a:pos x="234" y="56"/>
                </a:cxn>
                <a:cxn ang="0">
                  <a:pos x="255" y="63"/>
                </a:cxn>
                <a:cxn ang="0">
                  <a:pos x="255" y="63"/>
                </a:cxn>
                <a:cxn ang="0">
                  <a:pos x="281" y="73"/>
                </a:cxn>
                <a:cxn ang="0">
                  <a:pos x="288" y="74"/>
                </a:cxn>
                <a:cxn ang="0">
                  <a:pos x="294" y="75"/>
                </a:cxn>
                <a:cxn ang="0">
                  <a:pos x="301" y="76"/>
                </a:cxn>
                <a:cxn ang="0">
                  <a:pos x="309" y="75"/>
                </a:cxn>
                <a:cxn ang="0">
                  <a:pos x="309" y="75"/>
                </a:cxn>
                <a:cxn ang="0">
                  <a:pos x="311" y="74"/>
                </a:cxn>
                <a:cxn ang="0">
                  <a:pos x="312" y="73"/>
                </a:cxn>
                <a:cxn ang="0">
                  <a:pos x="312" y="71"/>
                </a:cxn>
                <a:cxn ang="0">
                  <a:pos x="312" y="70"/>
                </a:cxn>
                <a:cxn ang="0">
                  <a:pos x="310" y="67"/>
                </a:cxn>
                <a:cxn ang="0">
                  <a:pos x="308" y="66"/>
                </a:cxn>
                <a:cxn ang="0">
                  <a:pos x="306" y="66"/>
                </a:cxn>
                <a:cxn ang="0">
                  <a:pos x="306" y="66"/>
                </a:cxn>
              </a:cxnLst>
              <a:rect l="0" t="0" r="r" b="b"/>
              <a:pathLst>
                <a:path w="312" h="76">
                  <a:moveTo>
                    <a:pt x="306" y="66"/>
                  </a:moveTo>
                  <a:lnTo>
                    <a:pt x="306" y="66"/>
                  </a:lnTo>
                  <a:lnTo>
                    <a:pt x="297" y="67"/>
                  </a:lnTo>
                  <a:lnTo>
                    <a:pt x="288" y="66"/>
                  </a:lnTo>
                  <a:lnTo>
                    <a:pt x="279" y="63"/>
                  </a:lnTo>
                  <a:lnTo>
                    <a:pt x="268" y="59"/>
                  </a:lnTo>
                  <a:lnTo>
                    <a:pt x="249" y="51"/>
                  </a:lnTo>
                  <a:lnTo>
                    <a:pt x="232" y="45"/>
                  </a:lnTo>
                  <a:lnTo>
                    <a:pt x="232" y="45"/>
                  </a:lnTo>
                  <a:lnTo>
                    <a:pt x="194" y="35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39" y="20"/>
                  </a:lnTo>
                  <a:lnTo>
                    <a:pt x="121" y="17"/>
                  </a:lnTo>
                  <a:lnTo>
                    <a:pt x="102" y="14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64" y="7"/>
                  </a:lnTo>
                  <a:lnTo>
                    <a:pt x="44" y="3"/>
                  </a:lnTo>
                  <a:lnTo>
                    <a:pt x="25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2" y="8"/>
                  </a:lnTo>
                  <a:lnTo>
                    <a:pt x="4" y="9"/>
                  </a:lnTo>
                  <a:lnTo>
                    <a:pt x="4" y="9"/>
                  </a:lnTo>
                  <a:lnTo>
                    <a:pt x="26" y="10"/>
                  </a:lnTo>
                  <a:lnTo>
                    <a:pt x="47" y="13"/>
                  </a:lnTo>
                  <a:lnTo>
                    <a:pt x="68" y="17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109" y="25"/>
                  </a:lnTo>
                  <a:lnTo>
                    <a:pt x="130" y="30"/>
                  </a:lnTo>
                  <a:lnTo>
                    <a:pt x="151" y="34"/>
                  </a:lnTo>
                  <a:lnTo>
                    <a:pt x="170" y="39"/>
                  </a:lnTo>
                  <a:lnTo>
                    <a:pt x="170" y="39"/>
                  </a:lnTo>
                  <a:lnTo>
                    <a:pt x="191" y="45"/>
                  </a:lnTo>
                  <a:lnTo>
                    <a:pt x="213" y="50"/>
                  </a:lnTo>
                  <a:lnTo>
                    <a:pt x="234" y="56"/>
                  </a:lnTo>
                  <a:lnTo>
                    <a:pt x="255" y="63"/>
                  </a:lnTo>
                  <a:lnTo>
                    <a:pt x="255" y="63"/>
                  </a:lnTo>
                  <a:lnTo>
                    <a:pt x="281" y="73"/>
                  </a:lnTo>
                  <a:lnTo>
                    <a:pt x="288" y="74"/>
                  </a:lnTo>
                  <a:lnTo>
                    <a:pt x="294" y="75"/>
                  </a:lnTo>
                  <a:lnTo>
                    <a:pt x="301" y="76"/>
                  </a:lnTo>
                  <a:lnTo>
                    <a:pt x="309" y="75"/>
                  </a:lnTo>
                  <a:lnTo>
                    <a:pt x="309" y="75"/>
                  </a:lnTo>
                  <a:lnTo>
                    <a:pt x="311" y="74"/>
                  </a:lnTo>
                  <a:lnTo>
                    <a:pt x="312" y="73"/>
                  </a:lnTo>
                  <a:lnTo>
                    <a:pt x="312" y="71"/>
                  </a:lnTo>
                  <a:lnTo>
                    <a:pt x="312" y="70"/>
                  </a:lnTo>
                  <a:lnTo>
                    <a:pt x="310" y="67"/>
                  </a:lnTo>
                  <a:lnTo>
                    <a:pt x="308" y="66"/>
                  </a:lnTo>
                  <a:lnTo>
                    <a:pt x="306" y="66"/>
                  </a:lnTo>
                  <a:lnTo>
                    <a:pt x="306" y="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8" name="Freeform 386"/>
            <p:cNvSpPr/>
            <p:nvPr/>
          </p:nvSpPr>
          <p:spPr bwMode="auto">
            <a:xfrm>
              <a:off x="4660900" y="3400425"/>
              <a:ext cx="171450" cy="47625"/>
            </a:xfrm>
            <a:custGeom>
              <a:avLst/>
              <a:gdLst/>
              <a:ahLst/>
              <a:cxnLst>
                <a:cxn ang="0">
                  <a:pos x="319" y="80"/>
                </a:cxn>
                <a:cxn ang="0">
                  <a:pos x="319" y="80"/>
                </a:cxn>
                <a:cxn ang="0">
                  <a:pos x="278" y="76"/>
                </a:cxn>
                <a:cxn ang="0">
                  <a:pos x="239" y="71"/>
                </a:cxn>
                <a:cxn ang="0">
                  <a:pos x="199" y="63"/>
                </a:cxn>
                <a:cxn ang="0">
                  <a:pos x="160" y="54"/>
                </a:cxn>
                <a:cxn ang="0">
                  <a:pos x="160" y="54"/>
                </a:cxn>
                <a:cxn ang="0">
                  <a:pos x="121" y="42"/>
                </a:cxn>
                <a:cxn ang="0">
                  <a:pos x="83" y="31"/>
                </a:cxn>
                <a:cxn ang="0">
                  <a:pos x="63" y="25"/>
                </a:cxn>
                <a:cxn ang="0">
                  <a:pos x="45" y="19"/>
                </a:cxn>
                <a:cxn ang="0">
                  <a:pos x="26" y="10"/>
                </a:cxn>
                <a:cxn ang="0">
                  <a:pos x="8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6"/>
                </a:cxn>
                <a:cxn ang="0">
                  <a:pos x="1" y="8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1" y="19"/>
                </a:cxn>
                <a:cxn ang="0">
                  <a:pos x="41" y="27"/>
                </a:cxn>
                <a:cxn ang="0">
                  <a:pos x="59" y="33"/>
                </a:cxn>
                <a:cxn ang="0">
                  <a:pos x="79" y="39"/>
                </a:cxn>
                <a:cxn ang="0">
                  <a:pos x="118" y="51"/>
                </a:cxn>
                <a:cxn ang="0">
                  <a:pos x="157" y="62"/>
                </a:cxn>
                <a:cxn ang="0">
                  <a:pos x="157" y="62"/>
                </a:cxn>
                <a:cxn ang="0">
                  <a:pos x="177" y="68"/>
                </a:cxn>
                <a:cxn ang="0">
                  <a:pos x="197" y="72"/>
                </a:cxn>
                <a:cxn ang="0">
                  <a:pos x="217" y="77"/>
                </a:cxn>
                <a:cxn ang="0">
                  <a:pos x="237" y="80"/>
                </a:cxn>
                <a:cxn ang="0">
                  <a:pos x="277" y="87"/>
                </a:cxn>
                <a:cxn ang="0">
                  <a:pos x="319" y="91"/>
                </a:cxn>
                <a:cxn ang="0">
                  <a:pos x="319" y="91"/>
                </a:cxn>
                <a:cxn ang="0">
                  <a:pos x="321" y="90"/>
                </a:cxn>
                <a:cxn ang="0">
                  <a:pos x="322" y="90"/>
                </a:cxn>
                <a:cxn ang="0">
                  <a:pos x="323" y="88"/>
                </a:cxn>
                <a:cxn ang="0">
                  <a:pos x="323" y="86"/>
                </a:cxn>
                <a:cxn ang="0">
                  <a:pos x="322" y="83"/>
                </a:cxn>
                <a:cxn ang="0">
                  <a:pos x="321" y="82"/>
                </a:cxn>
                <a:cxn ang="0">
                  <a:pos x="319" y="80"/>
                </a:cxn>
                <a:cxn ang="0">
                  <a:pos x="319" y="80"/>
                </a:cxn>
              </a:cxnLst>
              <a:rect l="0" t="0" r="r" b="b"/>
              <a:pathLst>
                <a:path w="323" h="91">
                  <a:moveTo>
                    <a:pt x="319" y="80"/>
                  </a:moveTo>
                  <a:lnTo>
                    <a:pt x="319" y="80"/>
                  </a:lnTo>
                  <a:lnTo>
                    <a:pt x="278" y="76"/>
                  </a:lnTo>
                  <a:lnTo>
                    <a:pt x="239" y="71"/>
                  </a:lnTo>
                  <a:lnTo>
                    <a:pt x="199" y="63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21" y="42"/>
                  </a:lnTo>
                  <a:lnTo>
                    <a:pt x="83" y="31"/>
                  </a:lnTo>
                  <a:lnTo>
                    <a:pt x="63" y="25"/>
                  </a:lnTo>
                  <a:lnTo>
                    <a:pt x="45" y="19"/>
                  </a:lnTo>
                  <a:lnTo>
                    <a:pt x="26" y="10"/>
                  </a:lnTo>
                  <a:lnTo>
                    <a:pt x="8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1" y="19"/>
                  </a:lnTo>
                  <a:lnTo>
                    <a:pt x="41" y="27"/>
                  </a:lnTo>
                  <a:lnTo>
                    <a:pt x="59" y="33"/>
                  </a:lnTo>
                  <a:lnTo>
                    <a:pt x="79" y="39"/>
                  </a:lnTo>
                  <a:lnTo>
                    <a:pt x="118" y="51"/>
                  </a:lnTo>
                  <a:lnTo>
                    <a:pt x="157" y="62"/>
                  </a:lnTo>
                  <a:lnTo>
                    <a:pt x="157" y="62"/>
                  </a:lnTo>
                  <a:lnTo>
                    <a:pt x="177" y="68"/>
                  </a:lnTo>
                  <a:lnTo>
                    <a:pt x="197" y="72"/>
                  </a:lnTo>
                  <a:lnTo>
                    <a:pt x="217" y="77"/>
                  </a:lnTo>
                  <a:lnTo>
                    <a:pt x="237" y="80"/>
                  </a:lnTo>
                  <a:lnTo>
                    <a:pt x="277" y="87"/>
                  </a:lnTo>
                  <a:lnTo>
                    <a:pt x="319" y="91"/>
                  </a:lnTo>
                  <a:lnTo>
                    <a:pt x="319" y="91"/>
                  </a:lnTo>
                  <a:lnTo>
                    <a:pt x="321" y="90"/>
                  </a:lnTo>
                  <a:lnTo>
                    <a:pt x="322" y="90"/>
                  </a:lnTo>
                  <a:lnTo>
                    <a:pt x="323" y="88"/>
                  </a:lnTo>
                  <a:lnTo>
                    <a:pt x="323" y="86"/>
                  </a:lnTo>
                  <a:lnTo>
                    <a:pt x="322" y="83"/>
                  </a:lnTo>
                  <a:lnTo>
                    <a:pt x="321" y="82"/>
                  </a:lnTo>
                  <a:lnTo>
                    <a:pt x="319" y="80"/>
                  </a:lnTo>
                  <a:lnTo>
                    <a:pt x="319" y="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9" name="Freeform 387"/>
            <p:cNvSpPr/>
            <p:nvPr/>
          </p:nvSpPr>
          <p:spPr bwMode="auto">
            <a:xfrm>
              <a:off x="4708525" y="3362325"/>
              <a:ext cx="158750" cy="50800"/>
            </a:xfrm>
            <a:custGeom>
              <a:avLst/>
              <a:gdLst/>
              <a:ahLst/>
              <a:cxnLst>
                <a:cxn ang="0">
                  <a:pos x="294" y="84"/>
                </a:cxn>
                <a:cxn ang="0">
                  <a:pos x="294" y="84"/>
                </a:cxn>
                <a:cxn ang="0">
                  <a:pos x="290" y="85"/>
                </a:cxn>
                <a:cxn ang="0">
                  <a:pos x="287" y="85"/>
                </a:cxn>
                <a:cxn ang="0">
                  <a:pos x="282" y="83"/>
                </a:cxn>
                <a:cxn ang="0">
                  <a:pos x="278" y="79"/>
                </a:cxn>
                <a:cxn ang="0">
                  <a:pos x="273" y="76"/>
                </a:cxn>
                <a:cxn ang="0">
                  <a:pos x="273" y="76"/>
                </a:cxn>
                <a:cxn ang="0">
                  <a:pos x="266" y="72"/>
                </a:cxn>
                <a:cxn ang="0">
                  <a:pos x="257" y="69"/>
                </a:cxn>
                <a:cxn ang="0">
                  <a:pos x="240" y="63"/>
                </a:cxn>
                <a:cxn ang="0">
                  <a:pos x="240" y="63"/>
                </a:cxn>
                <a:cxn ang="0">
                  <a:pos x="222" y="58"/>
                </a:cxn>
                <a:cxn ang="0">
                  <a:pos x="205" y="52"/>
                </a:cxn>
                <a:cxn ang="0">
                  <a:pos x="169" y="45"/>
                </a:cxn>
                <a:cxn ang="0">
                  <a:pos x="169" y="45"/>
                </a:cxn>
                <a:cxn ang="0">
                  <a:pos x="128" y="36"/>
                </a:cxn>
                <a:cxn ang="0">
                  <a:pos x="87" y="25"/>
                </a:cxn>
                <a:cxn ang="0">
                  <a:pos x="67" y="20"/>
                </a:cxn>
                <a:cxn ang="0">
                  <a:pos x="47" y="14"/>
                </a:cxn>
                <a:cxn ang="0">
                  <a:pos x="27" y="8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3" y="8"/>
                </a:cxn>
                <a:cxn ang="0">
                  <a:pos x="3" y="8"/>
                </a:cxn>
                <a:cxn ang="0">
                  <a:pos x="23" y="16"/>
                </a:cxn>
                <a:cxn ang="0">
                  <a:pos x="43" y="23"/>
                </a:cxn>
                <a:cxn ang="0">
                  <a:pos x="63" y="30"/>
                </a:cxn>
                <a:cxn ang="0">
                  <a:pos x="84" y="35"/>
                </a:cxn>
                <a:cxn ang="0">
                  <a:pos x="125" y="4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210" y="65"/>
                </a:cxn>
                <a:cxn ang="0">
                  <a:pos x="232" y="70"/>
                </a:cxn>
                <a:cxn ang="0">
                  <a:pos x="253" y="78"/>
                </a:cxn>
                <a:cxn ang="0">
                  <a:pos x="253" y="78"/>
                </a:cxn>
                <a:cxn ang="0">
                  <a:pos x="263" y="83"/>
                </a:cxn>
                <a:cxn ang="0">
                  <a:pos x="274" y="90"/>
                </a:cxn>
                <a:cxn ang="0">
                  <a:pos x="279" y="93"/>
                </a:cxn>
                <a:cxn ang="0">
                  <a:pos x="285" y="95"/>
                </a:cxn>
                <a:cxn ang="0">
                  <a:pos x="290" y="95"/>
                </a:cxn>
                <a:cxn ang="0">
                  <a:pos x="296" y="94"/>
                </a:cxn>
                <a:cxn ang="0">
                  <a:pos x="296" y="94"/>
                </a:cxn>
                <a:cxn ang="0">
                  <a:pos x="298" y="93"/>
                </a:cxn>
                <a:cxn ang="0">
                  <a:pos x="299" y="92"/>
                </a:cxn>
                <a:cxn ang="0">
                  <a:pos x="299" y="87"/>
                </a:cxn>
                <a:cxn ang="0">
                  <a:pos x="298" y="86"/>
                </a:cxn>
                <a:cxn ang="0">
                  <a:pos x="297" y="84"/>
                </a:cxn>
                <a:cxn ang="0">
                  <a:pos x="296" y="84"/>
                </a:cxn>
                <a:cxn ang="0">
                  <a:pos x="294" y="84"/>
                </a:cxn>
                <a:cxn ang="0">
                  <a:pos x="294" y="84"/>
                </a:cxn>
              </a:cxnLst>
              <a:rect l="0" t="0" r="r" b="b"/>
              <a:pathLst>
                <a:path w="299" h="95">
                  <a:moveTo>
                    <a:pt x="294" y="84"/>
                  </a:moveTo>
                  <a:lnTo>
                    <a:pt x="294" y="84"/>
                  </a:lnTo>
                  <a:lnTo>
                    <a:pt x="290" y="85"/>
                  </a:lnTo>
                  <a:lnTo>
                    <a:pt x="287" y="85"/>
                  </a:lnTo>
                  <a:lnTo>
                    <a:pt x="282" y="83"/>
                  </a:lnTo>
                  <a:lnTo>
                    <a:pt x="278" y="79"/>
                  </a:lnTo>
                  <a:lnTo>
                    <a:pt x="273" y="76"/>
                  </a:lnTo>
                  <a:lnTo>
                    <a:pt x="273" y="76"/>
                  </a:lnTo>
                  <a:lnTo>
                    <a:pt x="266" y="72"/>
                  </a:lnTo>
                  <a:lnTo>
                    <a:pt x="257" y="69"/>
                  </a:lnTo>
                  <a:lnTo>
                    <a:pt x="240" y="63"/>
                  </a:lnTo>
                  <a:lnTo>
                    <a:pt x="240" y="63"/>
                  </a:lnTo>
                  <a:lnTo>
                    <a:pt x="222" y="58"/>
                  </a:lnTo>
                  <a:lnTo>
                    <a:pt x="205" y="52"/>
                  </a:lnTo>
                  <a:lnTo>
                    <a:pt x="169" y="45"/>
                  </a:lnTo>
                  <a:lnTo>
                    <a:pt x="169" y="45"/>
                  </a:lnTo>
                  <a:lnTo>
                    <a:pt x="128" y="36"/>
                  </a:lnTo>
                  <a:lnTo>
                    <a:pt x="87" y="25"/>
                  </a:lnTo>
                  <a:lnTo>
                    <a:pt x="67" y="20"/>
                  </a:lnTo>
                  <a:lnTo>
                    <a:pt x="47" y="14"/>
                  </a:lnTo>
                  <a:lnTo>
                    <a:pt x="27" y="8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23" y="16"/>
                  </a:lnTo>
                  <a:lnTo>
                    <a:pt x="43" y="23"/>
                  </a:lnTo>
                  <a:lnTo>
                    <a:pt x="63" y="30"/>
                  </a:lnTo>
                  <a:lnTo>
                    <a:pt x="84" y="35"/>
                  </a:lnTo>
                  <a:lnTo>
                    <a:pt x="125" y="4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210" y="65"/>
                  </a:lnTo>
                  <a:lnTo>
                    <a:pt x="232" y="70"/>
                  </a:lnTo>
                  <a:lnTo>
                    <a:pt x="253" y="78"/>
                  </a:lnTo>
                  <a:lnTo>
                    <a:pt x="253" y="78"/>
                  </a:lnTo>
                  <a:lnTo>
                    <a:pt x="263" y="83"/>
                  </a:lnTo>
                  <a:lnTo>
                    <a:pt x="274" y="90"/>
                  </a:lnTo>
                  <a:lnTo>
                    <a:pt x="279" y="93"/>
                  </a:lnTo>
                  <a:lnTo>
                    <a:pt x="285" y="95"/>
                  </a:lnTo>
                  <a:lnTo>
                    <a:pt x="290" y="95"/>
                  </a:lnTo>
                  <a:lnTo>
                    <a:pt x="296" y="94"/>
                  </a:lnTo>
                  <a:lnTo>
                    <a:pt x="296" y="94"/>
                  </a:lnTo>
                  <a:lnTo>
                    <a:pt x="298" y="93"/>
                  </a:lnTo>
                  <a:lnTo>
                    <a:pt x="299" y="92"/>
                  </a:lnTo>
                  <a:lnTo>
                    <a:pt x="299" y="87"/>
                  </a:lnTo>
                  <a:lnTo>
                    <a:pt x="298" y="86"/>
                  </a:lnTo>
                  <a:lnTo>
                    <a:pt x="297" y="84"/>
                  </a:lnTo>
                  <a:lnTo>
                    <a:pt x="296" y="84"/>
                  </a:lnTo>
                  <a:lnTo>
                    <a:pt x="294" y="84"/>
                  </a:lnTo>
                  <a:lnTo>
                    <a:pt x="294" y="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0" name="Freeform 388"/>
            <p:cNvSpPr/>
            <p:nvPr/>
          </p:nvSpPr>
          <p:spPr bwMode="auto">
            <a:xfrm>
              <a:off x="4737100" y="3335338"/>
              <a:ext cx="131763" cy="30163"/>
            </a:xfrm>
            <a:custGeom>
              <a:avLst/>
              <a:gdLst/>
              <a:ahLst/>
              <a:cxnLst>
                <a:cxn ang="0">
                  <a:pos x="246" y="48"/>
                </a:cxn>
                <a:cxn ang="0">
                  <a:pos x="214" y="44"/>
                </a:cxn>
                <a:cxn ang="0">
                  <a:pos x="148" y="32"/>
                </a:cxn>
                <a:cxn ang="0">
                  <a:pos x="116" y="25"/>
                </a:cxn>
                <a:cxn ang="0">
                  <a:pos x="88" y="20"/>
                </a:cxn>
                <a:cxn ang="0">
                  <a:pos x="60" y="18"/>
                </a:cxn>
                <a:cxn ang="0">
                  <a:pos x="36" y="12"/>
                </a:cxn>
                <a:cxn ang="0">
                  <a:pos x="13" y="6"/>
                </a:cxn>
                <a:cxn ang="0">
                  <a:pos x="14" y="5"/>
                </a:cxn>
                <a:cxn ang="0">
                  <a:pos x="13" y="3"/>
                </a:cxn>
                <a:cxn ang="0">
                  <a:pos x="11" y="1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1" y="6"/>
                </a:cxn>
                <a:cxn ang="0">
                  <a:pos x="0" y="9"/>
                </a:cxn>
                <a:cxn ang="0">
                  <a:pos x="2" y="13"/>
                </a:cxn>
                <a:cxn ang="0">
                  <a:pos x="4" y="14"/>
                </a:cxn>
                <a:cxn ang="0">
                  <a:pos x="21" y="19"/>
                </a:cxn>
                <a:cxn ang="0">
                  <a:pos x="32" y="24"/>
                </a:cxn>
                <a:cxn ang="0">
                  <a:pos x="38" y="25"/>
                </a:cxn>
                <a:cxn ang="0">
                  <a:pos x="60" y="27"/>
                </a:cxn>
                <a:cxn ang="0">
                  <a:pos x="96" y="31"/>
                </a:cxn>
                <a:cxn ang="0">
                  <a:pos x="131" y="38"/>
                </a:cxn>
                <a:cxn ang="0">
                  <a:pos x="159" y="44"/>
                </a:cxn>
                <a:cxn ang="0">
                  <a:pos x="218" y="55"/>
                </a:cxn>
                <a:cxn ang="0">
                  <a:pos x="246" y="57"/>
                </a:cxn>
                <a:cxn ang="0">
                  <a:pos x="248" y="57"/>
                </a:cxn>
                <a:cxn ang="0">
                  <a:pos x="251" y="54"/>
                </a:cxn>
                <a:cxn ang="0">
                  <a:pos x="251" y="51"/>
                </a:cxn>
                <a:cxn ang="0">
                  <a:pos x="248" y="48"/>
                </a:cxn>
                <a:cxn ang="0">
                  <a:pos x="246" y="48"/>
                </a:cxn>
              </a:cxnLst>
              <a:rect l="0" t="0" r="r" b="b"/>
              <a:pathLst>
                <a:path w="251" h="57">
                  <a:moveTo>
                    <a:pt x="246" y="48"/>
                  </a:moveTo>
                  <a:lnTo>
                    <a:pt x="246" y="48"/>
                  </a:lnTo>
                  <a:lnTo>
                    <a:pt x="230" y="46"/>
                  </a:lnTo>
                  <a:lnTo>
                    <a:pt x="214" y="44"/>
                  </a:lnTo>
                  <a:lnTo>
                    <a:pt x="181" y="39"/>
                  </a:lnTo>
                  <a:lnTo>
                    <a:pt x="148" y="32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02" y="22"/>
                  </a:lnTo>
                  <a:lnTo>
                    <a:pt x="88" y="20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48" y="15"/>
                  </a:lnTo>
                  <a:lnTo>
                    <a:pt x="36" y="12"/>
                  </a:lnTo>
                  <a:lnTo>
                    <a:pt x="25" y="9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12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4" y="17"/>
                  </a:lnTo>
                  <a:lnTo>
                    <a:pt x="21" y="19"/>
                  </a:lnTo>
                  <a:lnTo>
                    <a:pt x="25" y="21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8" y="25"/>
                  </a:lnTo>
                  <a:lnTo>
                    <a:pt x="45" y="26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96" y="31"/>
                  </a:lnTo>
                  <a:lnTo>
                    <a:pt x="114" y="34"/>
                  </a:lnTo>
                  <a:lnTo>
                    <a:pt x="131" y="38"/>
                  </a:lnTo>
                  <a:lnTo>
                    <a:pt x="131" y="38"/>
                  </a:lnTo>
                  <a:lnTo>
                    <a:pt x="159" y="44"/>
                  </a:lnTo>
                  <a:lnTo>
                    <a:pt x="188" y="51"/>
                  </a:lnTo>
                  <a:lnTo>
                    <a:pt x="218" y="55"/>
                  </a:lnTo>
                  <a:lnTo>
                    <a:pt x="232" y="56"/>
                  </a:lnTo>
                  <a:lnTo>
                    <a:pt x="246" y="57"/>
                  </a:lnTo>
                  <a:lnTo>
                    <a:pt x="246" y="57"/>
                  </a:lnTo>
                  <a:lnTo>
                    <a:pt x="248" y="57"/>
                  </a:lnTo>
                  <a:lnTo>
                    <a:pt x="250" y="56"/>
                  </a:lnTo>
                  <a:lnTo>
                    <a:pt x="251" y="54"/>
                  </a:lnTo>
                  <a:lnTo>
                    <a:pt x="251" y="53"/>
                  </a:lnTo>
                  <a:lnTo>
                    <a:pt x="251" y="51"/>
                  </a:lnTo>
                  <a:lnTo>
                    <a:pt x="250" y="50"/>
                  </a:lnTo>
                  <a:lnTo>
                    <a:pt x="248" y="48"/>
                  </a:lnTo>
                  <a:lnTo>
                    <a:pt x="246" y="48"/>
                  </a:lnTo>
                  <a:lnTo>
                    <a:pt x="246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1" name="Freeform 389"/>
            <p:cNvSpPr/>
            <p:nvPr/>
          </p:nvSpPr>
          <p:spPr bwMode="auto">
            <a:xfrm>
              <a:off x="4838700" y="3271838"/>
              <a:ext cx="112713" cy="6350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1" y="8"/>
                </a:cxn>
                <a:cxn ang="0">
                  <a:pos x="3" y="9"/>
                </a:cxn>
                <a:cxn ang="0">
                  <a:pos x="5" y="11"/>
                </a:cxn>
                <a:cxn ang="0">
                  <a:pos x="209" y="11"/>
                </a:cxn>
                <a:cxn ang="0">
                  <a:pos x="209" y="11"/>
                </a:cxn>
                <a:cxn ang="0">
                  <a:pos x="211" y="9"/>
                </a:cxn>
                <a:cxn ang="0">
                  <a:pos x="212" y="8"/>
                </a:cxn>
                <a:cxn ang="0">
                  <a:pos x="213" y="7"/>
                </a:cxn>
                <a:cxn ang="0">
                  <a:pos x="213" y="5"/>
                </a:cxn>
                <a:cxn ang="0">
                  <a:pos x="213" y="3"/>
                </a:cxn>
                <a:cxn ang="0">
                  <a:pos x="212" y="2"/>
                </a:cxn>
                <a:cxn ang="0">
                  <a:pos x="211" y="1"/>
                </a:cxn>
                <a:cxn ang="0">
                  <a:pos x="209" y="0"/>
                </a:cxn>
                <a:cxn ang="0">
                  <a:pos x="209" y="0"/>
                </a:cxn>
              </a:cxnLst>
              <a:rect l="0" t="0" r="r" b="b"/>
              <a:pathLst>
                <a:path w="213" h="11">
                  <a:moveTo>
                    <a:pt x="209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11"/>
                  </a:lnTo>
                  <a:lnTo>
                    <a:pt x="209" y="11"/>
                  </a:lnTo>
                  <a:lnTo>
                    <a:pt x="209" y="11"/>
                  </a:lnTo>
                  <a:lnTo>
                    <a:pt x="211" y="9"/>
                  </a:lnTo>
                  <a:lnTo>
                    <a:pt x="212" y="8"/>
                  </a:lnTo>
                  <a:lnTo>
                    <a:pt x="213" y="7"/>
                  </a:lnTo>
                  <a:lnTo>
                    <a:pt x="213" y="5"/>
                  </a:lnTo>
                  <a:lnTo>
                    <a:pt x="213" y="3"/>
                  </a:lnTo>
                  <a:lnTo>
                    <a:pt x="212" y="2"/>
                  </a:lnTo>
                  <a:lnTo>
                    <a:pt x="211" y="1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2" name="Freeform 390"/>
            <p:cNvSpPr/>
            <p:nvPr/>
          </p:nvSpPr>
          <p:spPr bwMode="auto">
            <a:xfrm>
              <a:off x="4260850" y="3252788"/>
              <a:ext cx="73025" cy="128588"/>
            </a:xfrm>
            <a:custGeom>
              <a:avLst/>
              <a:gdLst/>
              <a:ahLst/>
              <a:cxnLst>
                <a:cxn ang="0">
                  <a:pos x="127" y="2"/>
                </a:cxn>
                <a:cxn ang="0">
                  <a:pos x="127" y="2"/>
                </a:cxn>
                <a:cxn ang="0">
                  <a:pos x="93" y="60"/>
                </a:cxn>
                <a:cxn ang="0">
                  <a:pos x="61" y="118"/>
                </a:cxn>
                <a:cxn ang="0">
                  <a:pos x="30" y="177"/>
                </a:cxn>
                <a:cxn ang="0">
                  <a:pos x="15" y="207"/>
                </a:cxn>
                <a:cxn ang="0">
                  <a:pos x="0" y="237"/>
                </a:cxn>
                <a:cxn ang="0">
                  <a:pos x="0" y="237"/>
                </a:cxn>
                <a:cxn ang="0">
                  <a:pos x="0" y="239"/>
                </a:cxn>
                <a:cxn ang="0">
                  <a:pos x="0" y="241"/>
                </a:cxn>
                <a:cxn ang="0">
                  <a:pos x="2" y="243"/>
                </a:cxn>
                <a:cxn ang="0">
                  <a:pos x="4" y="244"/>
                </a:cxn>
                <a:cxn ang="0">
                  <a:pos x="7" y="244"/>
                </a:cxn>
                <a:cxn ang="0">
                  <a:pos x="8" y="243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23" y="211"/>
                </a:cxn>
                <a:cxn ang="0">
                  <a:pos x="39" y="182"/>
                </a:cxn>
                <a:cxn ang="0">
                  <a:pos x="70" y="123"/>
                </a:cxn>
                <a:cxn ang="0">
                  <a:pos x="102" y="65"/>
                </a:cxn>
                <a:cxn ang="0">
                  <a:pos x="136" y="7"/>
                </a:cxn>
                <a:cxn ang="0">
                  <a:pos x="136" y="7"/>
                </a:cxn>
                <a:cxn ang="0">
                  <a:pos x="136" y="5"/>
                </a:cxn>
                <a:cxn ang="0">
                  <a:pos x="136" y="3"/>
                </a:cxn>
                <a:cxn ang="0">
                  <a:pos x="135" y="2"/>
                </a:cxn>
                <a:cxn ang="0">
                  <a:pos x="134" y="1"/>
                </a:cxn>
                <a:cxn ang="0">
                  <a:pos x="131" y="0"/>
                </a:cxn>
                <a:cxn ang="0">
                  <a:pos x="130" y="0"/>
                </a:cxn>
                <a:cxn ang="0">
                  <a:pos x="128" y="1"/>
                </a:cxn>
                <a:cxn ang="0">
                  <a:pos x="127" y="2"/>
                </a:cxn>
                <a:cxn ang="0">
                  <a:pos x="127" y="2"/>
                </a:cxn>
              </a:cxnLst>
              <a:rect l="0" t="0" r="r" b="b"/>
              <a:pathLst>
                <a:path w="136" h="244">
                  <a:moveTo>
                    <a:pt x="127" y="2"/>
                  </a:moveTo>
                  <a:lnTo>
                    <a:pt x="127" y="2"/>
                  </a:lnTo>
                  <a:lnTo>
                    <a:pt x="93" y="60"/>
                  </a:lnTo>
                  <a:lnTo>
                    <a:pt x="61" y="118"/>
                  </a:lnTo>
                  <a:lnTo>
                    <a:pt x="30" y="177"/>
                  </a:lnTo>
                  <a:lnTo>
                    <a:pt x="15" y="207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0" y="239"/>
                  </a:lnTo>
                  <a:lnTo>
                    <a:pt x="0" y="241"/>
                  </a:lnTo>
                  <a:lnTo>
                    <a:pt x="2" y="243"/>
                  </a:lnTo>
                  <a:lnTo>
                    <a:pt x="4" y="244"/>
                  </a:lnTo>
                  <a:lnTo>
                    <a:pt x="7" y="244"/>
                  </a:lnTo>
                  <a:lnTo>
                    <a:pt x="8" y="243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23" y="211"/>
                  </a:lnTo>
                  <a:lnTo>
                    <a:pt x="39" y="182"/>
                  </a:lnTo>
                  <a:lnTo>
                    <a:pt x="70" y="123"/>
                  </a:lnTo>
                  <a:lnTo>
                    <a:pt x="102" y="65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5"/>
                  </a:lnTo>
                  <a:lnTo>
                    <a:pt x="136" y="3"/>
                  </a:lnTo>
                  <a:lnTo>
                    <a:pt x="135" y="2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8" y="1"/>
                  </a:lnTo>
                  <a:lnTo>
                    <a:pt x="127" y="2"/>
                  </a:lnTo>
                  <a:lnTo>
                    <a:pt x="12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3" name="Freeform 391"/>
            <p:cNvSpPr/>
            <p:nvPr/>
          </p:nvSpPr>
          <p:spPr bwMode="auto">
            <a:xfrm>
              <a:off x="4311650" y="3292475"/>
              <a:ext cx="50800" cy="82550"/>
            </a:xfrm>
            <a:custGeom>
              <a:avLst/>
              <a:gdLst/>
              <a:ahLst/>
              <a:cxnLst>
                <a:cxn ang="0">
                  <a:pos x="90" y="3"/>
                </a:cxn>
                <a:cxn ang="0">
                  <a:pos x="90" y="3"/>
                </a:cxn>
                <a:cxn ang="0">
                  <a:pos x="45" y="75"/>
                </a:cxn>
                <a:cxn ang="0">
                  <a:pos x="23" y="111"/>
                </a:cxn>
                <a:cxn ang="0">
                  <a:pos x="1" y="148"/>
                </a:cxn>
                <a:cxn ang="0">
                  <a:pos x="1" y="148"/>
                </a:cxn>
                <a:cxn ang="0">
                  <a:pos x="0" y="150"/>
                </a:cxn>
                <a:cxn ang="0">
                  <a:pos x="1" y="151"/>
                </a:cxn>
                <a:cxn ang="0">
                  <a:pos x="2" y="153"/>
                </a:cxn>
                <a:cxn ang="0">
                  <a:pos x="3" y="154"/>
                </a:cxn>
                <a:cxn ang="0">
                  <a:pos x="4" y="154"/>
                </a:cxn>
                <a:cxn ang="0">
                  <a:pos x="6" y="154"/>
                </a:cxn>
                <a:cxn ang="0">
                  <a:pos x="9" y="154"/>
                </a:cxn>
                <a:cxn ang="0">
                  <a:pos x="10" y="152"/>
                </a:cxn>
                <a:cxn ang="0">
                  <a:pos x="10" y="152"/>
                </a:cxn>
                <a:cxn ang="0">
                  <a:pos x="31" y="116"/>
                </a:cxn>
                <a:cxn ang="0">
                  <a:pos x="53" y="80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8" y="6"/>
                </a:cxn>
                <a:cxn ang="0">
                  <a:pos x="98" y="4"/>
                </a:cxn>
                <a:cxn ang="0">
                  <a:pos x="97" y="3"/>
                </a:cxn>
                <a:cxn ang="0">
                  <a:pos x="96" y="0"/>
                </a:cxn>
                <a:cxn ang="0">
                  <a:pos x="94" y="0"/>
                </a:cxn>
                <a:cxn ang="0">
                  <a:pos x="93" y="0"/>
                </a:cxn>
                <a:cxn ang="0">
                  <a:pos x="91" y="0"/>
                </a:cxn>
                <a:cxn ang="0">
                  <a:pos x="90" y="3"/>
                </a:cxn>
                <a:cxn ang="0">
                  <a:pos x="90" y="3"/>
                </a:cxn>
              </a:cxnLst>
              <a:rect l="0" t="0" r="r" b="b"/>
              <a:pathLst>
                <a:path w="98" h="154">
                  <a:moveTo>
                    <a:pt x="90" y="3"/>
                  </a:moveTo>
                  <a:lnTo>
                    <a:pt x="90" y="3"/>
                  </a:lnTo>
                  <a:lnTo>
                    <a:pt x="45" y="75"/>
                  </a:lnTo>
                  <a:lnTo>
                    <a:pt x="23" y="111"/>
                  </a:lnTo>
                  <a:lnTo>
                    <a:pt x="1" y="148"/>
                  </a:lnTo>
                  <a:lnTo>
                    <a:pt x="1" y="148"/>
                  </a:lnTo>
                  <a:lnTo>
                    <a:pt x="0" y="150"/>
                  </a:lnTo>
                  <a:lnTo>
                    <a:pt x="1" y="151"/>
                  </a:lnTo>
                  <a:lnTo>
                    <a:pt x="2" y="153"/>
                  </a:lnTo>
                  <a:lnTo>
                    <a:pt x="3" y="154"/>
                  </a:lnTo>
                  <a:lnTo>
                    <a:pt x="4" y="154"/>
                  </a:lnTo>
                  <a:lnTo>
                    <a:pt x="6" y="154"/>
                  </a:lnTo>
                  <a:lnTo>
                    <a:pt x="9" y="154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31" y="116"/>
                  </a:lnTo>
                  <a:lnTo>
                    <a:pt x="53" y="80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6"/>
                  </a:lnTo>
                  <a:lnTo>
                    <a:pt x="98" y="4"/>
                  </a:lnTo>
                  <a:lnTo>
                    <a:pt x="97" y="3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93" y="0"/>
                  </a:lnTo>
                  <a:lnTo>
                    <a:pt x="91" y="0"/>
                  </a:lnTo>
                  <a:lnTo>
                    <a:pt x="90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4" name="Freeform 392"/>
            <p:cNvSpPr/>
            <p:nvPr/>
          </p:nvSpPr>
          <p:spPr bwMode="auto">
            <a:xfrm>
              <a:off x="4529138" y="3536950"/>
              <a:ext cx="41275" cy="85725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71" y="3"/>
                </a:cxn>
                <a:cxn ang="0">
                  <a:pos x="52" y="40"/>
                </a:cxn>
                <a:cxn ang="0">
                  <a:pos x="33" y="79"/>
                </a:cxn>
                <a:cxn ang="0">
                  <a:pos x="17" y="11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0" y="158"/>
                </a:cxn>
                <a:cxn ang="0">
                  <a:pos x="1" y="159"/>
                </a:cxn>
                <a:cxn ang="0">
                  <a:pos x="2" y="160"/>
                </a:cxn>
                <a:cxn ang="0">
                  <a:pos x="3" y="161"/>
                </a:cxn>
                <a:cxn ang="0">
                  <a:pos x="8" y="161"/>
                </a:cxn>
                <a:cxn ang="0">
                  <a:pos x="9" y="160"/>
                </a:cxn>
                <a:cxn ang="0">
                  <a:pos x="10" y="158"/>
                </a:cxn>
                <a:cxn ang="0">
                  <a:pos x="10" y="158"/>
                </a:cxn>
                <a:cxn ang="0">
                  <a:pos x="25" y="120"/>
                </a:cxn>
                <a:cxn ang="0">
                  <a:pos x="43" y="82"/>
                </a:cxn>
                <a:cxn ang="0">
                  <a:pos x="60" y="45"/>
                </a:cxn>
                <a:cxn ang="0">
                  <a:pos x="79" y="7"/>
                </a:cxn>
                <a:cxn ang="0">
                  <a:pos x="79" y="7"/>
                </a:cxn>
                <a:cxn ang="0">
                  <a:pos x="80" y="5"/>
                </a:cxn>
                <a:cxn ang="0">
                  <a:pos x="79" y="4"/>
                </a:cxn>
                <a:cxn ang="0">
                  <a:pos x="78" y="2"/>
                </a:cxn>
                <a:cxn ang="0">
                  <a:pos x="77" y="1"/>
                </a:cxn>
                <a:cxn ang="0">
                  <a:pos x="76" y="0"/>
                </a:cxn>
                <a:cxn ang="0">
                  <a:pos x="74" y="0"/>
                </a:cxn>
                <a:cxn ang="0">
                  <a:pos x="72" y="1"/>
                </a:cxn>
                <a:cxn ang="0">
                  <a:pos x="71" y="3"/>
                </a:cxn>
                <a:cxn ang="0">
                  <a:pos x="71" y="3"/>
                </a:cxn>
              </a:cxnLst>
              <a:rect l="0" t="0" r="r" b="b"/>
              <a:pathLst>
                <a:path w="80" h="161">
                  <a:moveTo>
                    <a:pt x="71" y="3"/>
                  </a:moveTo>
                  <a:lnTo>
                    <a:pt x="71" y="3"/>
                  </a:lnTo>
                  <a:lnTo>
                    <a:pt x="52" y="40"/>
                  </a:lnTo>
                  <a:lnTo>
                    <a:pt x="33" y="79"/>
                  </a:lnTo>
                  <a:lnTo>
                    <a:pt x="17" y="11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1" y="159"/>
                  </a:lnTo>
                  <a:lnTo>
                    <a:pt x="2" y="160"/>
                  </a:lnTo>
                  <a:lnTo>
                    <a:pt x="3" y="161"/>
                  </a:lnTo>
                  <a:lnTo>
                    <a:pt x="8" y="161"/>
                  </a:lnTo>
                  <a:lnTo>
                    <a:pt x="9" y="160"/>
                  </a:lnTo>
                  <a:lnTo>
                    <a:pt x="10" y="158"/>
                  </a:lnTo>
                  <a:lnTo>
                    <a:pt x="10" y="158"/>
                  </a:lnTo>
                  <a:lnTo>
                    <a:pt x="25" y="120"/>
                  </a:lnTo>
                  <a:lnTo>
                    <a:pt x="43" y="82"/>
                  </a:lnTo>
                  <a:lnTo>
                    <a:pt x="60" y="45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80" y="5"/>
                  </a:lnTo>
                  <a:lnTo>
                    <a:pt x="79" y="4"/>
                  </a:lnTo>
                  <a:lnTo>
                    <a:pt x="78" y="2"/>
                  </a:lnTo>
                  <a:lnTo>
                    <a:pt x="77" y="1"/>
                  </a:lnTo>
                  <a:lnTo>
                    <a:pt x="76" y="0"/>
                  </a:lnTo>
                  <a:lnTo>
                    <a:pt x="74" y="0"/>
                  </a:lnTo>
                  <a:lnTo>
                    <a:pt x="72" y="1"/>
                  </a:lnTo>
                  <a:lnTo>
                    <a:pt x="71" y="3"/>
                  </a:lnTo>
                  <a:lnTo>
                    <a:pt x="7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5" name="Freeform 393"/>
            <p:cNvSpPr/>
            <p:nvPr/>
          </p:nvSpPr>
          <p:spPr bwMode="auto">
            <a:xfrm>
              <a:off x="4592638" y="3511550"/>
              <a:ext cx="31750" cy="57150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51" y="4"/>
                </a:cxn>
                <a:cxn ang="0">
                  <a:pos x="50" y="10"/>
                </a:cxn>
                <a:cxn ang="0">
                  <a:pos x="49" y="17"/>
                </a:cxn>
                <a:cxn ang="0">
                  <a:pos x="43" y="30"/>
                </a:cxn>
                <a:cxn ang="0">
                  <a:pos x="29" y="53"/>
                </a:cxn>
                <a:cxn ang="0">
                  <a:pos x="29" y="53"/>
                </a:cxn>
                <a:cxn ang="0">
                  <a:pos x="16" y="78"/>
                </a:cxn>
                <a:cxn ang="0">
                  <a:pos x="1" y="103"/>
                </a:cxn>
                <a:cxn ang="0">
                  <a:pos x="1" y="103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1" y="108"/>
                </a:cxn>
                <a:cxn ang="0">
                  <a:pos x="3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8" y="109"/>
                </a:cxn>
                <a:cxn ang="0">
                  <a:pos x="10" y="107"/>
                </a:cxn>
                <a:cxn ang="0">
                  <a:pos x="10" y="107"/>
                </a:cxn>
                <a:cxn ang="0">
                  <a:pos x="18" y="94"/>
                </a:cxn>
                <a:cxn ang="0">
                  <a:pos x="26" y="80"/>
                </a:cxn>
                <a:cxn ang="0">
                  <a:pos x="41" y="51"/>
                </a:cxn>
                <a:cxn ang="0">
                  <a:pos x="41" y="51"/>
                </a:cxn>
                <a:cxn ang="0">
                  <a:pos x="53" y="29"/>
                </a:cxn>
                <a:cxn ang="0">
                  <a:pos x="58" y="17"/>
                </a:cxn>
                <a:cxn ang="0">
                  <a:pos x="60" y="11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0" y="2"/>
                </a:cxn>
                <a:cxn ang="0">
                  <a:pos x="60" y="1"/>
                </a:cxn>
                <a:cxn ang="0">
                  <a:pos x="58" y="0"/>
                </a:cxn>
                <a:cxn ang="0">
                  <a:pos x="56" y="0"/>
                </a:cxn>
                <a:cxn ang="0">
                  <a:pos x="53" y="1"/>
                </a:cxn>
                <a:cxn ang="0">
                  <a:pos x="52" y="2"/>
                </a:cxn>
                <a:cxn ang="0">
                  <a:pos x="51" y="4"/>
                </a:cxn>
                <a:cxn ang="0">
                  <a:pos x="51" y="4"/>
                </a:cxn>
              </a:cxnLst>
              <a:rect l="0" t="0" r="r" b="b"/>
              <a:pathLst>
                <a:path w="61" h="109">
                  <a:moveTo>
                    <a:pt x="51" y="4"/>
                  </a:moveTo>
                  <a:lnTo>
                    <a:pt x="51" y="4"/>
                  </a:lnTo>
                  <a:lnTo>
                    <a:pt x="50" y="10"/>
                  </a:lnTo>
                  <a:lnTo>
                    <a:pt x="49" y="17"/>
                  </a:lnTo>
                  <a:lnTo>
                    <a:pt x="43" y="30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16" y="78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1" y="108"/>
                  </a:lnTo>
                  <a:lnTo>
                    <a:pt x="3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8" y="109"/>
                  </a:lnTo>
                  <a:lnTo>
                    <a:pt x="10" y="107"/>
                  </a:lnTo>
                  <a:lnTo>
                    <a:pt x="10" y="107"/>
                  </a:lnTo>
                  <a:lnTo>
                    <a:pt x="18" y="94"/>
                  </a:lnTo>
                  <a:lnTo>
                    <a:pt x="26" y="80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53" y="29"/>
                  </a:lnTo>
                  <a:lnTo>
                    <a:pt x="58" y="17"/>
                  </a:lnTo>
                  <a:lnTo>
                    <a:pt x="60" y="11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0" y="2"/>
                  </a:lnTo>
                  <a:lnTo>
                    <a:pt x="60" y="1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2" y="2"/>
                  </a:lnTo>
                  <a:lnTo>
                    <a:pt x="51" y="4"/>
                  </a:lnTo>
                  <a:lnTo>
                    <a:pt x="5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6" name="Freeform 394"/>
            <p:cNvSpPr/>
            <p:nvPr/>
          </p:nvSpPr>
          <p:spPr bwMode="auto">
            <a:xfrm>
              <a:off x="4638675" y="3521075"/>
              <a:ext cx="22225" cy="5080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31" y="17"/>
                </a:cxn>
                <a:cxn ang="0">
                  <a:pos x="28" y="28"/>
                </a:cxn>
                <a:cxn ang="0">
                  <a:pos x="25" y="38"/>
                </a:cxn>
                <a:cxn ang="0">
                  <a:pos x="20" y="50"/>
                </a:cxn>
                <a:cxn ang="0">
                  <a:pos x="10" y="70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7" y="97"/>
                </a:cxn>
                <a:cxn ang="0">
                  <a:pos x="8" y="96"/>
                </a:cxn>
                <a:cxn ang="0">
                  <a:pos x="9" y="94"/>
                </a:cxn>
                <a:cxn ang="0">
                  <a:pos x="9" y="94"/>
                </a:cxn>
                <a:cxn ang="0">
                  <a:pos x="20" y="72"/>
                </a:cxn>
                <a:cxn ang="0">
                  <a:pos x="30" y="51"/>
                </a:cxn>
                <a:cxn ang="0">
                  <a:pos x="34" y="39"/>
                </a:cxn>
                <a:cxn ang="0">
                  <a:pos x="37" y="28"/>
                </a:cxn>
                <a:cxn ang="0">
                  <a:pos x="40" y="17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7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97">
                  <a:moveTo>
                    <a:pt x="32" y="4"/>
                  </a:moveTo>
                  <a:lnTo>
                    <a:pt x="32" y="4"/>
                  </a:lnTo>
                  <a:lnTo>
                    <a:pt x="31" y="17"/>
                  </a:lnTo>
                  <a:lnTo>
                    <a:pt x="28" y="28"/>
                  </a:lnTo>
                  <a:lnTo>
                    <a:pt x="25" y="38"/>
                  </a:lnTo>
                  <a:lnTo>
                    <a:pt x="20" y="50"/>
                  </a:lnTo>
                  <a:lnTo>
                    <a:pt x="10" y="7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7" y="97"/>
                  </a:lnTo>
                  <a:lnTo>
                    <a:pt x="8" y="96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20" y="72"/>
                  </a:lnTo>
                  <a:lnTo>
                    <a:pt x="30" y="51"/>
                  </a:lnTo>
                  <a:lnTo>
                    <a:pt x="34" y="39"/>
                  </a:lnTo>
                  <a:lnTo>
                    <a:pt x="37" y="28"/>
                  </a:lnTo>
                  <a:lnTo>
                    <a:pt x="40" y="17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7" name="Freeform 395"/>
            <p:cNvSpPr/>
            <p:nvPr/>
          </p:nvSpPr>
          <p:spPr bwMode="auto">
            <a:xfrm>
              <a:off x="4719638" y="3544888"/>
              <a:ext cx="55563" cy="80963"/>
            </a:xfrm>
            <a:custGeom>
              <a:avLst/>
              <a:gdLst/>
              <a:ahLst/>
              <a:cxnLst>
                <a:cxn ang="0">
                  <a:pos x="96" y="1"/>
                </a:cxn>
                <a:cxn ang="0">
                  <a:pos x="96" y="1"/>
                </a:cxn>
                <a:cxn ang="0">
                  <a:pos x="81" y="16"/>
                </a:cxn>
                <a:cxn ang="0">
                  <a:pos x="68" y="32"/>
                </a:cxn>
                <a:cxn ang="0">
                  <a:pos x="42" y="65"/>
                </a:cxn>
                <a:cxn ang="0">
                  <a:pos x="42" y="65"/>
                </a:cxn>
                <a:cxn ang="0">
                  <a:pos x="35" y="74"/>
                </a:cxn>
                <a:cxn ang="0">
                  <a:pos x="30" y="84"/>
                </a:cxn>
                <a:cxn ang="0">
                  <a:pos x="20" y="105"/>
                </a:cxn>
                <a:cxn ang="0">
                  <a:pos x="10" y="126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0" y="149"/>
                </a:cxn>
                <a:cxn ang="0">
                  <a:pos x="1" y="150"/>
                </a:cxn>
                <a:cxn ang="0">
                  <a:pos x="1" y="152"/>
                </a:cxn>
                <a:cxn ang="0">
                  <a:pos x="3" y="154"/>
                </a:cxn>
                <a:cxn ang="0">
                  <a:pos x="4" y="155"/>
                </a:cxn>
                <a:cxn ang="0">
                  <a:pos x="6" y="155"/>
                </a:cxn>
                <a:cxn ang="0">
                  <a:pos x="7" y="154"/>
                </a:cxn>
                <a:cxn ang="0">
                  <a:pos x="9" y="151"/>
                </a:cxn>
                <a:cxn ang="0">
                  <a:pos x="9" y="151"/>
                </a:cxn>
                <a:cxn ang="0">
                  <a:pos x="17" y="133"/>
                </a:cxn>
                <a:cxn ang="0">
                  <a:pos x="26" y="113"/>
                </a:cxn>
                <a:cxn ang="0">
                  <a:pos x="34" y="94"/>
                </a:cxn>
                <a:cxn ang="0">
                  <a:pos x="39" y="84"/>
                </a:cxn>
                <a:cxn ang="0">
                  <a:pos x="45" y="76"/>
                </a:cxn>
                <a:cxn ang="0">
                  <a:pos x="45" y="76"/>
                </a:cxn>
                <a:cxn ang="0">
                  <a:pos x="59" y="58"/>
                </a:cxn>
                <a:cxn ang="0">
                  <a:pos x="73" y="41"/>
                </a:cxn>
                <a:cxn ang="0">
                  <a:pos x="88" y="23"/>
                </a:cxn>
                <a:cxn ang="0">
                  <a:pos x="103" y="7"/>
                </a:cxn>
                <a:cxn ang="0">
                  <a:pos x="103" y="7"/>
                </a:cxn>
                <a:cxn ang="0">
                  <a:pos x="104" y="6"/>
                </a:cxn>
                <a:cxn ang="0">
                  <a:pos x="104" y="4"/>
                </a:cxn>
                <a:cxn ang="0">
                  <a:pos x="104" y="2"/>
                </a:cxn>
                <a:cxn ang="0">
                  <a:pos x="103" y="1"/>
                </a:cxn>
                <a:cxn ang="0">
                  <a:pos x="101" y="0"/>
                </a:cxn>
                <a:cxn ang="0">
                  <a:pos x="100" y="0"/>
                </a:cxn>
                <a:cxn ang="0">
                  <a:pos x="98" y="0"/>
                </a:cxn>
                <a:cxn ang="0">
                  <a:pos x="96" y="1"/>
                </a:cxn>
                <a:cxn ang="0">
                  <a:pos x="96" y="1"/>
                </a:cxn>
              </a:cxnLst>
              <a:rect l="0" t="0" r="r" b="b"/>
              <a:pathLst>
                <a:path w="104" h="155">
                  <a:moveTo>
                    <a:pt x="96" y="1"/>
                  </a:moveTo>
                  <a:lnTo>
                    <a:pt x="96" y="1"/>
                  </a:lnTo>
                  <a:lnTo>
                    <a:pt x="81" y="16"/>
                  </a:lnTo>
                  <a:lnTo>
                    <a:pt x="68" y="32"/>
                  </a:lnTo>
                  <a:lnTo>
                    <a:pt x="42" y="65"/>
                  </a:lnTo>
                  <a:lnTo>
                    <a:pt x="42" y="65"/>
                  </a:lnTo>
                  <a:lnTo>
                    <a:pt x="35" y="74"/>
                  </a:lnTo>
                  <a:lnTo>
                    <a:pt x="30" y="84"/>
                  </a:lnTo>
                  <a:lnTo>
                    <a:pt x="20" y="105"/>
                  </a:lnTo>
                  <a:lnTo>
                    <a:pt x="10" y="126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0" y="149"/>
                  </a:lnTo>
                  <a:lnTo>
                    <a:pt x="1" y="150"/>
                  </a:lnTo>
                  <a:lnTo>
                    <a:pt x="1" y="152"/>
                  </a:lnTo>
                  <a:lnTo>
                    <a:pt x="3" y="154"/>
                  </a:lnTo>
                  <a:lnTo>
                    <a:pt x="4" y="155"/>
                  </a:lnTo>
                  <a:lnTo>
                    <a:pt x="6" y="155"/>
                  </a:lnTo>
                  <a:lnTo>
                    <a:pt x="7" y="154"/>
                  </a:lnTo>
                  <a:lnTo>
                    <a:pt x="9" y="151"/>
                  </a:lnTo>
                  <a:lnTo>
                    <a:pt x="9" y="151"/>
                  </a:lnTo>
                  <a:lnTo>
                    <a:pt x="17" y="133"/>
                  </a:lnTo>
                  <a:lnTo>
                    <a:pt x="26" y="113"/>
                  </a:lnTo>
                  <a:lnTo>
                    <a:pt x="34" y="94"/>
                  </a:lnTo>
                  <a:lnTo>
                    <a:pt x="39" y="84"/>
                  </a:lnTo>
                  <a:lnTo>
                    <a:pt x="45" y="76"/>
                  </a:lnTo>
                  <a:lnTo>
                    <a:pt x="45" y="76"/>
                  </a:lnTo>
                  <a:lnTo>
                    <a:pt x="59" y="58"/>
                  </a:lnTo>
                  <a:lnTo>
                    <a:pt x="73" y="41"/>
                  </a:lnTo>
                  <a:lnTo>
                    <a:pt x="88" y="23"/>
                  </a:lnTo>
                  <a:lnTo>
                    <a:pt x="103" y="7"/>
                  </a:lnTo>
                  <a:lnTo>
                    <a:pt x="103" y="7"/>
                  </a:lnTo>
                  <a:lnTo>
                    <a:pt x="104" y="6"/>
                  </a:lnTo>
                  <a:lnTo>
                    <a:pt x="104" y="4"/>
                  </a:lnTo>
                  <a:lnTo>
                    <a:pt x="104" y="2"/>
                  </a:lnTo>
                  <a:lnTo>
                    <a:pt x="103" y="1"/>
                  </a:lnTo>
                  <a:lnTo>
                    <a:pt x="101" y="0"/>
                  </a:lnTo>
                  <a:lnTo>
                    <a:pt x="100" y="0"/>
                  </a:lnTo>
                  <a:lnTo>
                    <a:pt x="98" y="0"/>
                  </a:lnTo>
                  <a:lnTo>
                    <a:pt x="96" y="1"/>
                  </a:lnTo>
                  <a:lnTo>
                    <a:pt x="9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8" name="Freeform 396"/>
            <p:cNvSpPr/>
            <p:nvPr/>
          </p:nvSpPr>
          <p:spPr bwMode="auto">
            <a:xfrm>
              <a:off x="4219575" y="3103563"/>
              <a:ext cx="604838" cy="708025"/>
            </a:xfrm>
            <a:custGeom>
              <a:avLst/>
              <a:gdLst/>
              <a:ahLst/>
              <a:cxnLst>
                <a:cxn ang="0">
                  <a:pos x="691" y="1338"/>
                </a:cxn>
                <a:cxn ang="0">
                  <a:pos x="661" y="1332"/>
                </a:cxn>
                <a:cxn ang="0">
                  <a:pos x="581" y="1332"/>
                </a:cxn>
                <a:cxn ang="0">
                  <a:pos x="509" y="1331"/>
                </a:cxn>
                <a:cxn ang="0">
                  <a:pos x="487" y="1329"/>
                </a:cxn>
                <a:cxn ang="0">
                  <a:pos x="346" y="1332"/>
                </a:cxn>
                <a:cxn ang="0">
                  <a:pos x="227" y="1324"/>
                </a:cxn>
                <a:cxn ang="0">
                  <a:pos x="107" y="1276"/>
                </a:cxn>
                <a:cxn ang="0">
                  <a:pos x="26" y="1174"/>
                </a:cxn>
                <a:cxn ang="0">
                  <a:pos x="14" y="1125"/>
                </a:cxn>
                <a:cxn ang="0">
                  <a:pos x="14" y="1040"/>
                </a:cxn>
                <a:cxn ang="0">
                  <a:pos x="11" y="848"/>
                </a:cxn>
                <a:cxn ang="0">
                  <a:pos x="5" y="639"/>
                </a:cxn>
                <a:cxn ang="0">
                  <a:pos x="0" y="262"/>
                </a:cxn>
                <a:cxn ang="0">
                  <a:pos x="4" y="169"/>
                </a:cxn>
                <a:cxn ang="0">
                  <a:pos x="43" y="68"/>
                </a:cxn>
                <a:cxn ang="0">
                  <a:pos x="174" y="11"/>
                </a:cxn>
                <a:cxn ang="0">
                  <a:pos x="398" y="2"/>
                </a:cxn>
                <a:cxn ang="0">
                  <a:pos x="580" y="8"/>
                </a:cxn>
                <a:cxn ang="0">
                  <a:pos x="893" y="18"/>
                </a:cxn>
                <a:cxn ang="0">
                  <a:pos x="1050" y="43"/>
                </a:cxn>
                <a:cxn ang="0">
                  <a:pos x="1101" y="104"/>
                </a:cxn>
                <a:cxn ang="0">
                  <a:pos x="1104" y="157"/>
                </a:cxn>
                <a:cxn ang="0">
                  <a:pos x="1081" y="159"/>
                </a:cxn>
                <a:cxn ang="0">
                  <a:pos x="1069" y="123"/>
                </a:cxn>
                <a:cxn ang="0">
                  <a:pos x="1017" y="66"/>
                </a:cxn>
                <a:cxn ang="0">
                  <a:pos x="935" y="54"/>
                </a:cxn>
                <a:cxn ang="0">
                  <a:pos x="613" y="49"/>
                </a:cxn>
                <a:cxn ang="0">
                  <a:pos x="445" y="38"/>
                </a:cxn>
                <a:cxn ang="0">
                  <a:pos x="247" y="35"/>
                </a:cxn>
                <a:cxn ang="0">
                  <a:pos x="128" y="61"/>
                </a:cxn>
                <a:cxn ang="0">
                  <a:pos x="59" y="111"/>
                </a:cxn>
                <a:cxn ang="0">
                  <a:pos x="41" y="193"/>
                </a:cxn>
                <a:cxn ang="0">
                  <a:pos x="35" y="262"/>
                </a:cxn>
                <a:cxn ang="0">
                  <a:pos x="39" y="299"/>
                </a:cxn>
                <a:cxn ang="0">
                  <a:pos x="45" y="732"/>
                </a:cxn>
                <a:cxn ang="0">
                  <a:pos x="50" y="996"/>
                </a:cxn>
                <a:cxn ang="0">
                  <a:pos x="49" y="1106"/>
                </a:cxn>
                <a:cxn ang="0">
                  <a:pos x="52" y="1136"/>
                </a:cxn>
                <a:cxn ang="0">
                  <a:pos x="85" y="1207"/>
                </a:cxn>
                <a:cxn ang="0">
                  <a:pos x="189" y="1281"/>
                </a:cxn>
                <a:cxn ang="0">
                  <a:pos x="259" y="1287"/>
                </a:cxn>
                <a:cxn ang="0">
                  <a:pos x="384" y="1298"/>
                </a:cxn>
                <a:cxn ang="0">
                  <a:pos x="466" y="1292"/>
                </a:cxn>
                <a:cxn ang="0">
                  <a:pos x="602" y="1297"/>
                </a:cxn>
                <a:cxn ang="0">
                  <a:pos x="682" y="1297"/>
                </a:cxn>
                <a:cxn ang="0">
                  <a:pos x="713" y="1294"/>
                </a:cxn>
                <a:cxn ang="0">
                  <a:pos x="781" y="1271"/>
                </a:cxn>
                <a:cxn ang="0">
                  <a:pos x="969" y="1143"/>
                </a:cxn>
                <a:cxn ang="0">
                  <a:pos x="1093" y="1056"/>
                </a:cxn>
                <a:cxn ang="0">
                  <a:pos x="1108" y="1031"/>
                </a:cxn>
                <a:cxn ang="0">
                  <a:pos x="1096" y="668"/>
                </a:cxn>
                <a:cxn ang="0">
                  <a:pos x="1112" y="658"/>
                </a:cxn>
                <a:cxn ang="0">
                  <a:pos x="1132" y="676"/>
                </a:cxn>
                <a:cxn ang="0">
                  <a:pos x="1135" y="1062"/>
                </a:cxn>
                <a:cxn ang="0">
                  <a:pos x="1074" y="1111"/>
                </a:cxn>
                <a:cxn ang="0">
                  <a:pos x="931" y="1212"/>
                </a:cxn>
                <a:cxn ang="0">
                  <a:pos x="765" y="1319"/>
                </a:cxn>
                <a:cxn ang="0">
                  <a:pos x="719" y="1332"/>
                </a:cxn>
              </a:cxnLst>
              <a:rect l="0" t="0" r="r" b="b"/>
              <a:pathLst>
                <a:path w="1145" h="1338">
                  <a:moveTo>
                    <a:pt x="707" y="1338"/>
                  </a:moveTo>
                  <a:lnTo>
                    <a:pt x="707" y="1338"/>
                  </a:lnTo>
                  <a:lnTo>
                    <a:pt x="703" y="1338"/>
                  </a:lnTo>
                  <a:lnTo>
                    <a:pt x="700" y="1337"/>
                  </a:lnTo>
                  <a:lnTo>
                    <a:pt x="698" y="1336"/>
                  </a:lnTo>
                  <a:lnTo>
                    <a:pt x="696" y="1337"/>
                  </a:lnTo>
                  <a:lnTo>
                    <a:pt x="696" y="1337"/>
                  </a:lnTo>
                  <a:lnTo>
                    <a:pt x="691" y="1338"/>
                  </a:lnTo>
                  <a:lnTo>
                    <a:pt x="691" y="1338"/>
                  </a:lnTo>
                  <a:lnTo>
                    <a:pt x="685" y="1337"/>
                  </a:lnTo>
                  <a:lnTo>
                    <a:pt x="678" y="1333"/>
                  </a:lnTo>
                  <a:lnTo>
                    <a:pt x="678" y="1333"/>
                  </a:lnTo>
                  <a:lnTo>
                    <a:pt x="675" y="1332"/>
                  </a:lnTo>
                  <a:lnTo>
                    <a:pt x="671" y="1332"/>
                  </a:lnTo>
                  <a:lnTo>
                    <a:pt x="671" y="1332"/>
                  </a:lnTo>
                  <a:lnTo>
                    <a:pt x="661" y="1332"/>
                  </a:lnTo>
                  <a:lnTo>
                    <a:pt x="648" y="1333"/>
                  </a:lnTo>
                  <a:lnTo>
                    <a:pt x="648" y="1333"/>
                  </a:lnTo>
                  <a:lnTo>
                    <a:pt x="638" y="1334"/>
                  </a:lnTo>
                  <a:lnTo>
                    <a:pt x="638" y="1334"/>
                  </a:lnTo>
                  <a:lnTo>
                    <a:pt x="615" y="1334"/>
                  </a:lnTo>
                  <a:lnTo>
                    <a:pt x="615" y="1334"/>
                  </a:lnTo>
                  <a:lnTo>
                    <a:pt x="600" y="1334"/>
                  </a:lnTo>
                  <a:lnTo>
                    <a:pt x="581" y="1332"/>
                  </a:lnTo>
                  <a:lnTo>
                    <a:pt x="581" y="1332"/>
                  </a:lnTo>
                  <a:lnTo>
                    <a:pt x="569" y="1331"/>
                  </a:lnTo>
                  <a:lnTo>
                    <a:pt x="554" y="1329"/>
                  </a:lnTo>
                  <a:lnTo>
                    <a:pt x="554" y="1329"/>
                  </a:lnTo>
                  <a:lnTo>
                    <a:pt x="534" y="1331"/>
                  </a:lnTo>
                  <a:lnTo>
                    <a:pt x="534" y="1331"/>
                  </a:lnTo>
                  <a:lnTo>
                    <a:pt x="513" y="1331"/>
                  </a:lnTo>
                  <a:lnTo>
                    <a:pt x="509" y="1331"/>
                  </a:lnTo>
                  <a:lnTo>
                    <a:pt x="509" y="1331"/>
                  </a:lnTo>
                  <a:lnTo>
                    <a:pt x="503" y="1329"/>
                  </a:lnTo>
                  <a:lnTo>
                    <a:pt x="496" y="1328"/>
                  </a:lnTo>
                  <a:lnTo>
                    <a:pt x="495" y="1327"/>
                  </a:lnTo>
                  <a:lnTo>
                    <a:pt x="492" y="1328"/>
                  </a:lnTo>
                  <a:lnTo>
                    <a:pt x="492" y="1328"/>
                  </a:lnTo>
                  <a:lnTo>
                    <a:pt x="487" y="1329"/>
                  </a:lnTo>
                  <a:lnTo>
                    <a:pt x="487" y="1329"/>
                  </a:lnTo>
                  <a:lnTo>
                    <a:pt x="461" y="1329"/>
                  </a:lnTo>
                  <a:lnTo>
                    <a:pt x="436" y="1332"/>
                  </a:lnTo>
                  <a:lnTo>
                    <a:pt x="436" y="1332"/>
                  </a:lnTo>
                  <a:lnTo>
                    <a:pt x="410" y="1333"/>
                  </a:lnTo>
                  <a:lnTo>
                    <a:pt x="384" y="1334"/>
                  </a:lnTo>
                  <a:lnTo>
                    <a:pt x="384" y="1334"/>
                  </a:lnTo>
                  <a:lnTo>
                    <a:pt x="364" y="1333"/>
                  </a:lnTo>
                  <a:lnTo>
                    <a:pt x="346" y="1332"/>
                  </a:lnTo>
                  <a:lnTo>
                    <a:pt x="346" y="1332"/>
                  </a:lnTo>
                  <a:lnTo>
                    <a:pt x="327" y="1329"/>
                  </a:lnTo>
                  <a:lnTo>
                    <a:pt x="308" y="1329"/>
                  </a:lnTo>
                  <a:lnTo>
                    <a:pt x="308" y="1329"/>
                  </a:lnTo>
                  <a:lnTo>
                    <a:pt x="274" y="1327"/>
                  </a:lnTo>
                  <a:lnTo>
                    <a:pt x="240" y="1325"/>
                  </a:lnTo>
                  <a:lnTo>
                    <a:pt x="227" y="1324"/>
                  </a:lnTo>
                  <a:lnTo>
                    <a:pt x="227" y="1324"/>
                  </a:lnTo>
                  <a:lnTo>
                    <a:pt x="208" y="1322"/>
                  </a:lnTo>
                  <a:lnTo>
                    <a:pt x="191" y="1318"/>
                  </a:lnTo>
                  <a:lnTo>
                    <a:pt x="174" y="1313"/>
                  </a:lnTo>
                  <a:lnTo>
                    <a:pt x="159" y="1307"/>
                  </a:lnTo>
                  <a:lnTo>
                    <a:pt x="159" y="1307"/>
                  </a:lnTo>
                  <a:lnTo>
                    <a:pt x="140" y="1297"/>
                  </a:lnTo>
                  <a:lnTo>
                    <a:pt x="124" y="1287"/>
                  </a:lnTo>
                  <a:lnTo>
                    <a:pt x="107" y="1276"/>
                  </a:lnTo>
                  <a:lnTo>
                    <a:pt x="93" y="1263"/>
                  </a:lnTo>
                  <a:lnTo>
                    <a:pt x="78" y="1249"/>
                  </a:lnTo>
                  <a:lnTo>
                    <a:pt x="65" y="1234"/>
                  </a:lnTo>
                  <a:lnTo>
                    <a:pt x="52" y="1219"/>
                  </a:lnTo>
                  <a:lnTo>
                    <a:pt x="40" y="1201"/>
                  </a:lnTo>
                  <a:lnTo>
                    <a:pt x="40" y="1201"/>
                  </a:lnTo>
                  <a:lnTo>
                    <a:pt x="30" y="1183"/>
                  </a:lnTo>
                  <a:lnTo>
                    <a:pt x="26" y="1174"/>
                  </a:lnTo>
                  <a:lnTo>
                    <a:pt x="22" y="1164"/>
                  </a:lnTo>
                  <a:lnTo>
                    <a:pt x="19" y="1155"/>
                  </a:lnTo>
                  <a:lnTo>
                    <a:pt x="17" y="1146"/>
                  </a:lnTo>
                  <a:lnTo>
                    <a:pt x="15" y="1136"/>
                  </a:lnTo>
                  <a:lnTo>
                    <a:pt x="14" y="1126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3" y="1118"/>
                  </a:lnTo>
                  <a:lnTo>
                    <a:pt x="12" y="1111"/>
                  </a:lnTo>
                  <a:lnTo>
                    <a:pt x="11" y="1096"/>
                  </a:lnTo>
                  <a:lnTo>
                    <a:pt x="12" y="1081"/>
                  </a:lnTo>
                  <a:lnTo>
                    <a:pt x="13" y="1065"/>
                  </a:lnTo>
                  <a:lnTo>
                    <a:pt x="13" y="1065"/>
                  </a:lnTo>
                  <a:lnTo>
                    <a:pt x="14" y="1040"/>
                  </a:lnTo>
                  <a:lnTo>
                    <a:pt x="14" y="1040"/>
                  </a:lnTo>
                  <a:lnTo>
                    <a:pt x="14" y="997"/>
                  </a:lnTo>
                  <a:lnTo>
                    <a:pt x="14" y="997"/>
                  </a:lnTo>
                  <a:lnTo>
                    <a:pt x="14" y="945"/>
                  </a:lnTo>
                  <a:lnTo>
                    <a:pt x="14" y="895"/>
                  </a:lnTo>
                  <a:lnTo>
                    <a:pt x="14" y="895"/>
                  </a:lnTo>
                  <a:lnTo>
                    <a:pt x="13" y="871"/>
                  </a:lnTo>
                  <a:lnTo>
                    <a:pt x="11" y="848"/>
                  </a:lnTo>
                  <a:lnTo>
                    <a:pt x="11" y="848"/>
                  </a:lnTo>
                  <a:lnTo>
                    <a:pt x="8" y="815"/>
                  </a:lnTo>
                  <a:lnTo>
                    <a:pt x="7" y="799"/>
                  </a:lnTo>
                  <a:lnTo>
                    <a:pt x="8" y="782"/>
                  </a:lnTo>
                  <a:lnTo>
                    <a:pt x="8" y="782"/>
                  </a:lnTo>
                  <a:lnTo>
                    <a:pt x="9" y="747"/>
                  </a:lnTo>
                  <a:lnTo>
                    <a:pt x="9" y="711"/>
                  </a:lnTo>
                  <a:lnTo>
                    <a:pt x="7" y="675"/>
                  </a:lnTo>
                  <a:lnTo>
                    <a:pt x="5" y="639"/>
                  </a:lnTo>
                  <a:lnTo>
                    <a:pt x="5" y="639"/>
                  </a:lnTo>
                  <a:lnTo>
                    <a:pt x="2" y="589"/>
                  </a:lnTo>
                  <a:lnTo>
                    <a:pt x="1" y="564"/>
                  </a:lnTo>
                  <a:lnTo>
                    <a:pt x="0" y="539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0" y="272"/>
                  </a:lnTo>
                  <a:lnTo>
                    <a:pt x="0" y="262"/>
                  </a:lnTo>
                  <a:lnTo>
                    <a:pt x="3" y="243"/>
                  </a:lnTo>
                  <a:lnTo>
                    <a:pt x="3" y="243"/>
                  </a:lnTo>
                  <a:lnTo>
                    <a:pt x="4" y="230"/>
                  </a:lnTo>
                  <a:lnTo>
                    <a:pt x="5" y="219"/>
                  </a:lnTo>
                  <a:lnTo>
                    <a:pt x="4" y="196"/>
                  </a:lnTo>
                  <a:lnTo>
                    <a:pt x="4" y="196"/>
                  </a:lnTo>
                  <a:lnTo>
                    <a:pt x="4" y="183"/>
                  </a:lnTo>
                  <a:lnTo>
                    <a:pt x="4" y="169"/>
                  </a:lnTo>
                  <a:lnTo>
                    <a:pt x="5" y="157"/>
                  </a:lnTo>
                  <a:lnTo>
                    <a:pt x="7" y="145"/>
                  </a:lnTo>
                  <a:lnTo>
                    <a:pt x="7" y="145"/>
                  </a:lnTo>
                  <a:lnTo>
                    <a:pt x="12" y="126"/>
                  </a:lnTo>
                  <a:lnTo>
                    <a:pt x="18" y="109"/>
                  </a:lnTo>
                  <a:lnTo>
                    <a:pt x="26" y="93"/>
                  </a:lnTo>
                  <a:lnTo>
                    <a:pt x="34" y="80"/>
                  </a:lnTo>
                  <a:lnTo>
                    <a:pt x="43" y="68"/>
                  </a:lnTo>
                  <a:lnTo>
                    <a:pt x="54" y="58"/>
                  </a:lnTo>
                  <a:lnTo>
                    <a:pt x="68" y="48"/>
                  </a:lnTo>
                  <a:lnTo>
                    <a:pt x="84" y="39"/>
                  </a:lnTo>
                  <a:lnTo>
                    <a:pt x="84" y="39"/>
                  </a:lnTo>
                  <a:lnTo>
                    <a:pt x="100" y="33"/>
                  </a:lnTo>
                  <a:lnTo>
                    <a:pt x="114" y="28"/>
                  </a:lnTo>
                  <a:lnTo>
                    <a:pt x="144" y="19"/>
                  </a:lnTo>
                  <a:lnTo>
                    <a:pt x="174" y="11"/>
                  </a:lnTo>
                  <a:lnTo>
                    <a:pt x="204" y="6"/>
                  </a:lnTo>
                  <a:lnTo>
                    <a:pt x="233" y="3"/>
                  </a:lnTo>
                  <a:lnTo>
                    <a:pt x="262" y="1"/>
                  </a:lnTo>
                  <a:lnTo>
                    <a:pt x="290" y="0"/>
                  </a:lnTo>
                  <a:lnTo>
                    <a:pt x="317" y="0"/>
                  </a:lnTo>
                  <a:lnTo>
                    <a:pt x="317" y="0"/>
                  </a:lnTo>
                  <a:lnTo>
                    <a:pt x="358" y="0"/>
                  </a:lnTo>
                  <a:lnTo>
                    <a:pt x="398" y="2"/>
                  </a:lnTo>
                  <a:lnTo>
                    <a:pt x="398" y="2"/>
                  </a:lnTo>
                  <a:lnTo>
                    <a:pt x="441" y="3"/>
                  </a:lnTo>
                  <a:lnTo>
                    <a:pt x="483" y="3"/>
                  </a:lnTo>
                  <a:lnTo>
                    <a:pt x="483" y="3"/>
                  </a:lnTo>
                  <a:lnTo>
                    <a:pt x="507" y="4"/>
                  </a:lnTo>
                  <a:lnTo>
                    <a:pt x="532" y="5"/>
                  </a:lnTo>
                  <a:lnTo>
                    <a:pt x="580" y="8"/>
                  </a:lnTo>
                  <a:lnTo>
                    <a:pt x="580" y="8"/>
                  </a:lnTo>
                  <a:lnTo>
                    <a:pt x="629" y="11"/>
                  </a:lnTo>
                  <a:lnTo>
                    <a:pt x="654" y="12"/>
                  </a:lnTo>
                  <a:lnTo>
                    <a:pt x="678" y="12"/>
                  </a:lnTo>
                  <a:lnTo>
                    <a:pt x="678" y="12"/>
                  </a:lnTo>
                  <a:lnTo>
                    <a:pt x="730" y="14"/>
                  </a:lnTo>
                  <a:lnTo>
                    <a:pt x="783" y="15"/>
                  </a:lnTo>
                  <a:lnTo>
                    <a:pt x="881" y="17"/>
                  </a:lnTo>
                  <a:lnTo>
                    <a:pt x="893" y="18"/>
                  </a:lnTo>
                  <a:lnTo>
                    <a:pt x="893" y="18"/>
                  </a:lnTo>
                  <a:lnTo>
                    <a:pt x="930" y="19"/>
                  </a:lnTo>
                  <a:lnTo>
                    <a:pt x="968" y="22"/>
                  </a:lnTo>
                  <a:lnTo>
                    <a:pt x="985" y="24"/>
                  </a:lnTo>
                  <a:lnTo>
                    <a:pt x="1003" y="27"/>
                  </a:lnTo>
                  <a:lnTo>
                    <a:pt x="1019" y="31"/>
                  </a:lnTo>
                  <a:lnTo>
                    <a:pt x="1035" y="37"/>
                  </a:lnTo>
                  <a:lnTo>
                    <a:pt x="1050" y="43"/>
                  </a:lnTo>
                  <a:lnTo>
                    <a:pt x="1064" y="52"/>
                  </a:lnTo>
                  <a:lnTo>
                    <a:pt x="1075" y="62"/>
                  </a:lnTo>
                  <a:lnTo>
                    <a:pt x="1081" y="68"/>
                  </a:lnTo>
                  <a:lnTo>
                    <a:pt x="1085" y="74"/>
                  </a:lnTo>
                  <a:lnTo>
                    <a:pt x="1090" y="81"/>
                  </a:lnTo>
                  <a:lnTo>
                    <a:pt x="1095" y="89"/>
                  </a:lnTo>
                  <a:lnTo>
                    <a:pt x="1098" y="96"/>
                  </a:lnTo>
                  <a:lnTo>
                    <a:pt x="1101" y="104"/>
                  </a:lnTo>
                  <a:lnTo>
                    <a:pt x="1104" y="114"/>
                  </a:lnTo>
                  <a:lnTo>
                    <a:pt x="1106" y="124"/>
                  </a:lnTo>
                  <a:lnTo>
                    <a:pt x="1107" y="134"/>
                  </a:lnTo>
                  <a:lnTo>
                    <a:pt x="1108" y="145"/>
                  </a:lnTo>
                  <a:lnTo>
                    <a:pt x="1108" y="145"/>
                  </a:lnTo>
                  <a:lnTo>
                    <a:pt x="1107" y="152"/>
                  </a:lnTo>
                  <a:lnTo>
                    <a:pt x="1106" y="154"/>
                  </a:lnTo>
                  <a:lnTo>
                    <a:pt x="1104" y="157"/>
                  </a:lnTo>
                  <a:lnTo>
                    <a:pt x="1104" y="157"/>
                  </a:lnTo>
                  <a:lnTo>
                    <a:pt x="1101" y="159"/>
                  </a:lnTo>
                  <a:lnTo>
                    <a:pt x="1098" y="160"/>
                  </a:lnTo>
                  <a:lnTo>
                    <a:pt x="1095" y="161"/>
                  </a:lnTo>
                  <a:lnTo>
                    <a:pt x="1090" y="162"/>
                  </a:lnTo>
                  <a:lnTo>
                    <a:pt x="1090" y="162"/>
                  </a:lnTo>
                  <a:lnTo>
                    <a:pt x="1084" y="161"/>
                  </a:lnTo>
                  <a:lnTo>
                    <a:pt x="1081" y="159"/>
                  </a:lnTo>
                  <a:lnTo>
                    <a:pt x="1078" y="157"/>
                  </a:lnTo>
                  <a:lnTo>
                    <a:pt x="1076" y="155"/>
                  </a:lnTo>
                  <a:lnTo>
                    <a:pt x="1074" y="152"/>
                  </a:lnTo>
                  <a:lnTo>
                    <a:pt x="1072" y="149"/>
                  </a:lnTo>
                  <a:lnTo>
                    <a:pt x="1072" y="145"/>
                  </a:lnTo>
                  <a:lnTo>
                    <a:pt x="1072" y="145"/>
                  </a:lnTo>
                  <a:lnTo>
                    <a:pt x="1071" y="133"/>
                  </a:lnTo>
                  <a:lnTo>
                    <a:pt x="1069" y="123"/>
                  </a:lnTo>
                  <a:lnTo>
                    <a:pt x="1066" y="114"/>
                  </a:lnTo>
                  <a:lnTo>
                    <a:pt x="1062" y="104"/>
                  </a:lnTo>
                  <a:lnTo>
                    <a:pt x="1056" y="96"/>
                  </a:lnTo>
                  <a:lnTo>
                    <a:pt x="1050" y="89"/>
                  </a:lnTo>
                  <a:lnTo>
                    <a:pt x="1044" y="83"/>
                  </a:lnTo>
                  <a:lnTo>
                    <a:pt x="1036" y="77"/>
                  </a:lnTo>
                  <a:lnTo>
                    <a:pt x="1026" y="71"/>
                  </a:lnTo>
                  <a:lnTo>
                    <a:pt x="1017" y="66"/>
                  </a:lnTo>
                  <a:lnTo>
                    <a:pt x="1006" y="62"/>
                  </a:lnTo>
                  <a:lnTo>
                    <a:pt x="994" y="59"/>
                  </a:lnTo>
                  <a:lnTo>
                    <a:pt x="981" y="57"/>
                  </a:lnTo>
                  <a:lnTo>
                    <a:pt x="968" y="55"/>
                  </a:lnTo>
                  <a:lnTo>
                    <a:pt x="952" y="54"/>
                  </a:lnTo>
                  <a:lnTo>
                    <a:pt x="937" y="54"/>
                  </a:lnTo>
                  <a:lnTo>
                    <a:pt x="935" y="54"/>
                  </a:lnTo>
                  <a:lnTo>
                    <a:pt x="935" y="54"/>
                  </a:lnTo>
                  <a:lnTo>
                    <a:pt x="897" y="53"/>
                  </a:lnTo>
                  <a:lnTo>
                    <a:pt x="861" y="51"/>
                  </a:lnTo>
                  <a:lnTo>
                    <a:pt x="861" y="51"/>
                  </a:lnTo>
                  <a:lnTo>
                    <a:pt x="825" y="50"/>
                  </a:lnTo>
                  <a:lnTo>
                    <a:pt x="788" y="49"/>
                  </a:lnTo>
                  <a:lnTo>
                    <a:pt x="630" y="49"/>
                  </a:lnTo>
                  <a:lnTo>
                    <a:pt x="630" y="49"/>
                  </a:lnTo>
                  <a:lnTo>
                    <a:pt x="613" y="49"/>
                  </a:lnTo>
                  <a:lnTo>
                    <a:pt x="597" y="48"/>
                  </a:lnTo>
                  <a:lnTo>
                    <a:pt x="564" y="45"/>
                  </a:lnTo>
                  <a:lnTo>
                    <a:pt x="564" y="45"/>
                  </a:lnTo>
                  <a:lnTo>
                    <a:pt x="531" y="40"/>
                  </a:lnTo>
                  <a:lnTo>
                    <a:pt x="514" y="39"/>
                  </a:lnTo>
                  <a:lnTo>
                    <a:pt x="497" y="39"/>
                  </a:lnTo>
                  <a:lnTo>
                    <a:pt x="497" y="39"/>
                  </a:lnTo>
                  <a:lnTo>
                    <a:pt x="445" y="38"/>
                  </a:lnTo>
                  <a:lnTo>
                    <a:pt x="392" y="35"/>
                  </a:lnTo>
                  <a:lnTo>
                    <a:pt x="392" y="35"/>
                  </a:lnTo>
                  <a:lnTo>
                    <a:pt x="344" y="33"/>
                  </a:lnTo>
                  <a:lnTo>
                    <a:pt x="344" y="33"/>
                  </a:lnTo>
                  <a:lnTo>
                    <a:pt x="311" y="32"/>
                  </a:lnTo>
                  <a:lnTo>
                    <a:pt x="311" y="32"/>
                  </a:lnTo>
                  <a:lnTo>
                    <a:pt x="283" y="33"/>
                  </a:lnTo>
                  <a:lnTo>
                    <a:pt x="247" y="35"/>
                  </a:lnTo>
                  <a:lnTo>
                    <a:pt x="227" y="37"/>
                  </a:lnTo>
                  <a:lnTo>
                    <a:pt x="207" y="40"/>
                  </a:lnTo>
                  <a:lnTo>
                    <a:pt x="188" y="43"/>
                  </a:lnTo>
                  <a:lnTo>
                    <a:pt x="169" y="49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47" y="55"/>
                  </a:lnTo>
                  <a:lnTo>
                    <a:pt x="128" y="61"/>
                  </a:lnTo>
                  <a:lnTo>
                    <a:pt x="109" y="68"/>
                  </a:lnTo>
                  <a:lnTo>
                    <a:pt x="101" y="72"/>
                  </a:lnTo>
                  <a:lnTo>
                    <a:pt x="93" y="78"/>
                  </a:lnTo>
                  <a:lnTo>
                    <a:pt x="84" y="83"/>
                  </a:lnTo>
                  <a:lnTo>
                    <a:pt x="77" y="89"/>
                  </a:lnTo>
                  <a:lnTo>
                    <a:pt x="70" y="95"/>
                  </a:lnTo>
                  <a:lnTo>
                    <a:pt x="64" y="102"/>
                  </a:lnTo>
                  <a:lnTo>
                    <a:pt x="59" y="111"/>
                  </a:lnTo>
                  <a:lnTo>
                    <a:pt x="53" y="120"/>
                  </a:lnTo>
                  <a:lnTo>
                    <a:pt x="49" y="130"/>
                  </a:lnTo>
                  <a:lnTo>
                    <a:pt x="45" y="142"/>
                  </a:lnTo>
                  <a:lnTo>
                    <a:pt x="45" y="142"/>
                  </a:lnTo>
                  <a:lnTo>
                    <a:pt x="42" y="155"/>
                  </a:lnTo>
                  <a:lnTo>
                    <a:pt x="41" y="167"/>
                  </a:lnTo>
                  <a:lnTo>
                    <a:pt x="41" y="181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2" y="209"/>
                  </a:lnTo>
                  <a:lnTo>
                    <a:pt x="41" y="224"/>
                  </a:lnTo>
                  <a:lnTo>
                    <a:pt x="41" y="224"/>
                  </a:lnTo>
                  <a:lnTo>
                    <a:pt x="38" y="240"/>
                  </a:lnTo>
                  <a:lnTo>
                    <a:pt x="38" y="240"/>
                  </a:lnTo>
                  <a:lnTo>
                    <a:pt x="36" y="251"/>
                  </a:lnTo>
                  <a:lnTo>
                    <a:pt x="35" y="262"/>
                  </a:lnTo>
                  <a:lnTo>
                    <a:pt x="35" y="268"/>
                  </a:lnTo>
                  <a:lnTo>
                    <a:pt x="35" y="273"/>
                  </a:lnTo>
                  <a:lnTo>
                    <a:pt x="37" y="278"/>
                  </a:lnTo>
                  <a:lnTo>
                    <a:pt x="39" y="282"/>
                  </a:lnTo>
                  <a:lnTo>
                    <a:pt x="39" y="282"/>
                  </a:lnTo>
                  <a:lnTo>
                    <a:pt x="41" y="288"/>
                  </a:lnTo>
                  <a:lnTo>
                    <a:pt x="41" y="294"/>
                  </a:lnTo>
                  <a:lnTo>
                    <a:pt x="39" y="299"/>
                  </a:lnTo>
                  <a:lnTo>
                    <a:pt x="38" y="302"/>
                  </a:lnTo>
                  <a:lnTo>
                    <a:pt x="36" y="303"/>
                  </a:lnTo>
                  <a:lnTo>
                    <a:pt x="36" y="305"/>
                  </a:lnTo>
                  <a:lnTo>
                    <a:pt x="36" y="305"/>
                  </a:lnTo>
                  <a:lnTo>
                    <a:pt x="37" y="404"/>
                  </a:lnTo>
                  <a:lnTo>
                    <a:pt x="38" y="509"/>
                  </a:lnTo>
                  <a:lnTo>
                    <a:pt x="40" y="620"/>
                  </a:lnTo>
                  <a:lnTo>
                    <a:pt x="45" y="732"/>
                  </a:lnTo>
                  <a:lnTo>
                    <a:pt x="45" y="732"/>
                  </a:lnTo>
                  <a:lnTo>
                    <a:pt x="47" y="788"/>
                  </a:lnTo>
                  <a:lnTo>
                    <a:pt x="49" y="845"/>
                  </a:lnTo>
                  <a:lnTo>
                    <a:pt x="50" y="905"/>
                  </a:lnTo>
                  <a:lnTo>
                    <a:pt x="50" y="965"/>
                  </a:lnTo>
                  <a:lnTo>
                    <a:pt x="50" y="965"/>
                  </a:lnTo>
                  <a:lnTo>
                    <a:pt x="50" y="996"/>
                  </a:lnTo>
                  <a:lnTo>
                    <a:pt x="50" y="996"/>
                  </a:lnTo>
                  <a:lnTo>
                    <a:pt x="50" y="1033"/>
                  </a:lnTo>
                  <a:lnTo>
                    <a:pt x="50" y="1070"/>
                  </a:lnTo>
                  <a:lnTo>
                    <a:pt x="50" y="1075"/>
                  </a:lnTo>
                  <a:lnTo>
                    <a:pt x="50" y="1075"/>
                  </a:lnTo>
                  <a:lnTo>
                    <a:pt x="49" y="1099"/>
                  </a:lnTo>
                  <a:lnTo>
                    <a:pt x="49" y="1099"/>
                  </a:lnTo>
                  <a:lnTo>
                    <a:pt x="50" y="1106"/>
                  </a:lnTo>
                  <a:lnTo>
                    <a:pt x="49" y="1106"/>
                  </a:lnTo>
                  <a:lnTo>
                    <a:pt x="50" y="1116"/>
                  </a:lnTo>
                  <a:lnTo>
                    <a:pt x="50" y="1119"/>
                  </a:lnTo>
                  <a:lnTo>
                    <a:pt x="51" y="1121"/>
                  </a:lnTo>
                  <a:lnTo>
                    <a:pt x="51" y="1121"/>
                  </a:lnTo>
                  <a:lnTo>
                    <a:pt x="52" y="1124"/>
                  </a:lnTo>
                  <a:lnTo>
                    <a:pt x="53" y="1128"/>
                  </a:lnTo>
                  <a:lnTo>
                    <a:pt x="53" y="1132"/>
                  </a:lnTo>
                  <a:lnTo>
                    <a:pt x="52" y="1136"/>
                  </a:lnTo>
                  <a:lnTo>
                    <a:pt x="52" y="1137"/>
                  </a:lnTo>
                  <a:lnTo>
                    <a:pt x="52" y="1138"/>
                  </a:lnTo>
                  <a:lnTo>
                    <a:pt x="52" y="1138"/>
                  </a:lnTo>
                  <a:lnTo>
                    <a:pt x="57" y="1153"/>
                  </a:lnTo>
                  <a:lnTo>
                    <a:pt x="62" y="1167"/>
                  </a:lnTo>
                  <a:lnTo>
                    <a:pt x="69" y="1181"/>
                  </a:lnTo>
                  <a:lnTo>
                    <a:pt x="76" y="1194"/>
                  </a:lnTo>
                  <a:lnTo>
                    <a:pt x="85" y="1207"/>
                  </a:lnTo>
                  <a:lnTo>
                    <a:pt x="96" y="1219"/>
                  </a:lnTo>
                  <a:lnTo>
                    <a:pt x="107" y="1230"/>
                  </a:lnTo>
                  <a:lnTo>
                    <a:pt x="120" y="1242"/>
                  </a:lnTo>
                  <a:lnTo>
                    <a:pt x="133" y="1252"/>
                  </a:lnTo>
                  <a:lnTo>
                    <a:pt x="146" y="1260"/>
                  </a:lnTo>
                  <a:lnTo>
                    <a:pt x="160" y="1269"/>
                  </a:lnTo>
                  <a:lnTo>
                    <a:pt x="174" y="1275"/>
                  </a:lnTo>
                  <a:lnTo>
                    <a:pt x="189" y="1281"/>
                  </a:lnTo>
                  <a:lnTo>
                    <a:pt x="202" y="1285"/>
                  </a:lnTo>
                  <a:lnTo>
                    <a:pt x="217" y="1287"/>
                  </a:lnTo>
                  <a:lnTo>
                    <a:pt x="231" y="1288"/>
                  </a:lnTo>
                  <a:lnTo>
                    <a:pt x="231" y="1288"/>
                  </a:lnTo>
                  <a:lnTo>
                    <a:pt x="240" y="1287"/>
                  </a:lnTo>
                  <a:lnTo>
                    <a:pt x="240" y="1287"/>
                  </a:lnTo>
                  <a:lnTo>
                    <a:pt x="259" y="1287"/>
                  </a:lnTo>
                  <a:lnTo>
                    <a:pt x="259" y="1287"/>
                  </a:lnTo>
                  <a:lnTo>
                    <a:pt x="278" y="1287"/>
                  </a:lnTo>
                  <a:lnTo>
                    <a:pt x="296" y="1289"/>
                  </a:lnTo>
                  <a:lnTo>
                    <a:pt x="332" y="1293"/>
                  </a:lnTo>
                  <a:lnTo>
                    <a:pt x="332" y="1293"/>
                  </a:lnTo>
                  <a:lnTo>
                    <a:pt x="349" y="1296"/>
                  </a:lnTo>
                  <a:lnTo>
                    <a:pt x="349" y="1296"/>
                  </a:lnTo>
                  <a:lnTo>
                    <a:pt x="366" y="1297"/>
                  </a:lnTo>
                  <a:lnTo>
                    <a:pt x="384" y="1298"/>
                  </a:lnTo>
                  <a:lnTo>
                    <a:pt x="384" y="1298"/>
                  </a:lnTo>
                  <a:lnTo>
                    <a:pt x="411" y="1297"/>
                  </a:lnTo>
                  <a:lnTo>
                    <a:pt x="437" y="1295"/>
                  </a:lnTo>
                  <a:lnTo>
                    <a:pt x="437" y="1295"/>
                  </a:lnTo>
                  <a:lnTo>
                    <a:pt x="462" y="1293"/>
                  </a:lnTo>
                  <a:lnTo>
                    <a:pt x="465" y="1293"/>
                  </a:lnTo>
                  <a:lnTo>
                    <a:pt x="466" y="1292"/>
                  </a:lnTo>
                  <a:lnTo>
                    <a:pt x="466" y="1292"/>
                  </a:lnTo>
                  <a:lnTo>
                    <a:pt x="471" y="1289"/>
                  </a:lnTo>
                  <a:lnTo>
                    <a:pt x="476" y="1288"/>
                  </a:lnTo>
                  <a:lnTo>
                    <a:pt x="478" y="1288"/>
                  </a:lnTo>
                  <a:lnTo>
                    <a:pt x="478" y="1288"/>
                  </a:lnTo>
                  <a:lnTo>
                    <a:pt x="528" y="1292"/>
                  </a:lnTo>
                  <a:lnTo>
                    <a:pt x="528" y="1292"/>
                  </a:lnTo>
                  <a:lnTo>
                    <a:pt x="577" y="1295"/>
                  </a:lnTo>
                  <a:lnTo>
                    <a:pt x="602" y="1297"/>
                  </a:lnTo>
                  <a:lnTo>
                    <a:pt x="627" y="1297"/>
                  </a:lnTo>
                  <a:lnTo>
                    <a:pt x="627" y="1297"/>
                  </a:lnTo>
                  <a:lnTo>
                    <a:pt x="645" y="1296"/>
                  </a:lnTo>
                  <a:lnTo>
                    <a:pt x="645" y="1296"/>
                  </a:lnTo>
                  <a:lnTo>
                    <a:pt x="665" y="1296"/>
                  </a:lnTo>
                  <a:lnTo>
                    <a:pt x="665" y="1296"/>
                  </a:lnTo>
                  <a:lnTo>
                    <a:pt x="674" y="1296"/>
                  </a:lnTo>
                  <a:lnTo>
                    <a:pt x="682" y="1297"/>
                  </a:lnTo>
                  <a:lnTo>
                    <a:pt x="690" y="1300"/>
                  </a:lnTo>
                  <a:lnTo>
                    <a:pt x="697" y="1303"/>
                  </a:lnTo>
                  <a:lnTo>
                    <a:pt x="699" y="1304"/>
                  </a:lnTo>
                  <a:lnTo>
                    <a:pt x="703" y="1303"/>
                  </a:lnTo>
                  <a:lnTo>
                    <a:pt x="704" y="1302"/>
                  </a:lnTo>
                  <a:lnTo>
                    <a:pt x="704" y="1302"/>
                  </a:lnTo>
                  <a:lnTo>
                    <a:pt x="708" y="1297"/>
                  </a:lnTo>
                  <a:lnTo>
                    <a:pt x="713" y="1294"/>
                  </a:lnTo>
                  <a:lnTo>
                    <a:pt x="725" y="1289"/>
                  </a:lnTo>
                  <a:lnTo>
                    <a:pt x="736" y="1285"/>
                  </a:lnTo>
                  <a:lnTo>
                    <a:pt x="749" y="1281"/>
                  </a:lnTo>
                  <a:lnTo>
                    <a:pt x="749" y="1281"/>
                  </a:lnTo>
                  <a:lnTo>
                    <a:pt x="765" y="1277"/>
                  </a:lnTo>
                  <a:lnTo>
                    <a:pt x="772" y="1274"/>
                  </a:lnTo>
                  <a:lnTo>
                    <a:pt x="781" y="1271"/>
                  </a:lnTo>
                  <a:lnTo>
                    <a:pt x="781" y="1271"/>
                  </a:lnTo>
                  <a:lnTo>
                    <a:pt x="812" y="1254"/>
                  </a:lnTo>
                  <a:lnTo>
                    <a:pt x="843" y="1233"/>
                  </a:lnTo>
                  <a:lnTo>
                    <a:pt x="875" y="1211"/>
                  </a:lnTo>
                  <a:lnTo>
                    <a:pt x="908" y="1185"/>
                  </a:lnTo>
                  <a:lnTo>
                    <a:pt x="908" y="1185"/>
                  </a:lnTo>
                  <a:lnTo>
                    <a:pt x="922" y="1174"/>
                  </a:lnTo>
                  <a:lnTo>
                    <a:pt x="938" y="1162"/>
                  </a:lnTo>
                  <a:lnTo>
                    <a:pt x="969" y="1143"/>
                  </a:lnTo>
                  <a:lnTo>
                    <a:pt x="969" y="1143"/>
                  </a:lnTo>
                  <a:lnTo>
                    <a:pt x="992" y="1127"/>
                  </a:lnTo>
                  <a:lnTo>
                    <a:pt x="1016" y="1111"/>
                  </a:lnTo>
                  <a:lnTo>
                    <a:pt x="1016" y="1111"/>
                  </a:lnTo>
                  <a:lnTo>
                    <a:pt x="1029" y="1101"/>
                  </a:lnTo>
                  <a:lnTo>
                    <a:pt x="1029" y="1101"/>
                  </a:lnTo>
                  <a:lnTo>
                    <a:pt x="1070" y="1073"/>
                  </a:lnTo>
                  <a:lnTo>
                    <a:pt x="1093" y="1056"/>
                  </a:lnTo>
                  <a:lnTo>
                    <a:pt x="1099" y="1051"/>
                  </a:lnTo>
                  <a:lnTo>
                    <a:pt x="1103" y="1046"/>
                  </a:lnTo>
                  <a:lnTo>
                    <a:pt x="1104" y="1043"/>
                  </a:lnTo>
                  <a:lnTo>
                    <a:pt x="1105" y="1041"/>
                  </a:lnTo>
                  <a:lnTo>
                    <a:pt x="1105" y="1041"/>
                  </a:lnTo>
                  <a:lnTo>
                    <a:pt x="1106" y="1036"/>
                  </a:lnTo>
                  <a:lnTo>
                    <a:pt x="1107" y="1032"/>
                  </a:lnTo>
                  <a:lnTo>
                    <a:pt x="1108" y="1031"/>
                  </a:lnTo>
                  <a:lnTo>
                    <a:pt x="1108" y="1029"/>
                  </a:lnTo>
                  <a:lnTo>
                    <a:pt x="1108" y="1029"/>
                  </a:lnTo>
                  <a:lnTo>
                    <a:pt x="1106" y="946"/>
                  </a:lnTo>
                  <a:lnTo>
                    <a:pt x="1104" y="859"/>
                  </a:lnTo>
                  <a:lnTo>
                    <a:pt x="1100" y="770"/>
                  </a:lnTo>
                  <a:lnTo>
                    <a:pt x="1096" y="676"/>
                  </a:lnTo>
                  <a:lnTo>
                    <a:pt x="1096" y="676"/>
                  </a:lnTo>
                  <a:lnTo>
                    <a:pt x="1096" y="668"/>
                  </a:lnTo>
                  <a:lnTo>
                    <a:pt x="1098" y="666"/>
                  </a:lnTo>
                  <a:lnTo>
                    <a:pt x="1099" y="663"/>
                  </a:lnTo>
                  <a:lnTo>
                    <a:pt x="1099" y="663"/>
                  </a:lnTo>
                  <a:lnTo>
                    <a:pt x="1102" y="661"/>
                  </a:lnTo>
                  <a:lnTo>
                    <a:pt x="1105" y="660"/>
                  </a:lnTo>
                  <a:lnTo>
                    <a:pt x="1108" y="659"/>
                  </a:lnTo>
                  <a:lnTo>
                    <a:pt x="1112" y="658"/>
                  </a:lnTo>
                  <a:lnTo>
                    <a:pt x="1112" y="658"/>
                  </a:lnTo>
                  <a:lnTo>
                    <a:pt x="1118" y="659"/>
                  </a:lnTo>
                  <a:lnTo>
                    <a:pt x="1123" y="661"/>
                  </a:lnTo>
                  <a:lnTo>
                    <a:pt x="1125" y="662"/>
                  </a:lnTo>
                  <a:lnTo>
                    <a:pt x="1128" y="665"/>
                  </a:lnTo>
                  <a:lnTo>
                    <a:pt x="1130" y="668"/>
                  </a:lnTo>
                  <a:lnTo>
                    <a:pt x="1131" y="672"/>
                  </a:lnTo>
                  <a:lnTo>
                    <a:pt x="1132" y="676"/>
                  </a:lnTo>
                  <a:lnTo>
                    <a:pt x="1132" y="676"/>
                  </a:lnTo>
                  <a:lnTo>
                    <a:pt x="1137" y="780"/>
                  </a:lnTo>
                  <a:lnTo>
                    <a:pt x="1140" y="877"/>
                  </a:lnTo>
                  <a:lnTo>
                    <a:pt x="1143" y="967"/>
                  </a:lnTo>
                  <a:lnTo>
                    <a:pt x="1145" y="1053"/>
                  </a:lnTo>
                  <a:lnTo>
                    <a:pt x="1139" y="1053"/>
                  </a:lnTo>
                  <a:lnTo>
                    <a:pt x="1137" y="1057"/>
                  </a:lnTo>
                  <a:lnTo>
                    <a:pt x="1137" y="1057"/>
                  </a:lnTo>
                  <a:lnTo>
                    <a:pt x="1135" y="1062"/>
                  </a:lnTo>
                  <a:lnTo>
                    <a:pt x="1131" y="1067"/>
                  </a:lnTo>
                  <a:lnTo>
                    <a:pt x="1127" y="1072"/>
                  </a:lnTo>
                  <a:lnTo>
                    <a:pt x="1121" y="1076"/>
                  </a:lnTo>
                  <a:lnTo>
                    <a:pt x="1110" y="1085"/>
                  </a:lnTo>
                  <a:lnTo>
                    <a:pt x="1098" y="1093"/>
                  </a:lnTo>
                  <a:lnTo>
                    <a:pt x="1098" y="1093"/>
                  </a:lnTo>
                  <a:lnTo>
                    <a:pt x="1085" y="1101"/>
                  </a:lnTo>
                  <a:lnTo>
                    <a:pt x="1074" y="1111"/>
                  </a:lnTo>
                  <a:lnTo>
                    <a:pt x="1074" y="1111"/>
                  </a:lnTo>
                  <a:lnTo>
                    <a:pt x="1054" y="1125"/>
                  </a:lnTo>
                  <a:lnTo>
                    <a:pt x="1035" y="1139"/>
                  </a:lnTo>
                  <a:lnTo>
                    <a:pt x="995" y="1166"/>
                  </a:lnTo>
                  <a:lnTo>
                    <a:pt x="995" y="1166"/>
                  </a:lnTo>
                  <a:lnTo>
                    <a:pt x="954" y="1194"/>
                  </a:lnTo>
                  <a:lnTo>
                    <a:pt x="954" y="1194"/>
                  </a:lnTo>
                  <a:lnTo>
                    <a:pt x="931" y="1212"/>
                  </a:lnTo>
                  <a:lnTo>
                    <a:pt x="908" y="1229"/>
                  </a:lnTo>
                  <a:lnTo>
                    <a:pt x="908" y="1229"/>
                  </a:lnTo>
                  <a:lnTo>
                    <a:pt x="865" y="1262"/>
                  </a:lnTo>
                  <a:lnTo>
                    <a:pt x="844" y="1277"/>
                  </a:lnTo>
                  <a:lnTo>
                    <a:pt x="822" y="1291"/>
                  </a:lnTo>
                  <a:lnTo>
                    <a:pt x="799" y="1304"/>
                  </a:lnTo>
                  <a:lnTo>
                    <a:pt x="776" y="1315"/>
                  </a:lnTo>
                  <a:lnTo>
                    <a:pt x="765" y="1319"/>
                  </a:lnTo>
                  <a:lnTo>
                    <a:pt x="753" y="1322"/>
                  </a:lnTo>
                  <a:lnTo>
                    <a:pt x="740" y="1325"/>
                  </a:lnTo>
                  <a:lnTo>
                    <a:pt x="729" y="1328"/>
                  </a:lnTo>
                  <a:lnTo>
                    <a:pt x="727" y="1328"/>
                  </a:lnTo>
                  <a:lnTo>
                    <a:pt x="726" y="1329"/>
                  </a:lnTo>
                  <a:lnTo>
                    <a:pt x="726" y="1329"/>
                  </a:lnTo>
                  <a:lnTo>
                    <a:pt x="723" y="1331"/>
                  </a:lnTo>
                  <a:lnTo>
                    <a:pt x="719" y="1332"/>
                  </a:lnTo>
                  <a:lnTo>
                    <a:pt x="712" y="1334"/>
                  </a:lnTo>
                  <a:lnTo>
                    <a:pt x="713" y="1337"/>
                  </a:lnTo>
                  <a:lnTo>
                    <a:pt x="713" y="1337"/>
                  </a:lnTo>
                  <a:lnTo>
                    <a:pt x="710" y="1338"/>
                  </a:lnTo>
                  <a:lnTo>
                    <a:pt x="710" y="1338"/>
                  </a:lnTo>
                  <a:lnTo>
                    <a:pt x="707" y="1338"/>
                  </a:lnTo>
                  <a:lnTo>
                    <a:pt x="707" y="13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9" name="Freeform 397"/>
            <p:cNvSpPr>
              <a:spLocks noEditPoints="1"/>
            </p:cNvSpPr>
            <p:nvPr/>
          </p:nvSpPr>
          <p:spPr bwMode="auto">
            <a:xfrm>
              <a:off x="4422775" y="3170238"/>
              <a:ext cx="542925" cy="473075"/>
            </a:xfrm>
            <a:custGeom>
              <a:avLst/>
              <a:gdLst/>
              <a:ahLst/>
              <a:cxnLst>
                <a:cxn ang="0">
                  <a:pos x="2" y="884"/>
                </a:cxn>
                <a:cxn ang="0">
                  <a:pos x="4" y="861"/>
                </a:cxn>
                <a:cxn ang="0">
                  <a:pos x="45" y="818"/>
                </a:cxn>
                <a:cxn ang="0">
                  <a:pos x="132" y="715"/>
                </a:cxn>
                <a:cxn ang="0">
                  <a:pos x="182" y="635"/>
                </a:cxn>
                <a:cxn ang="0">
                  <a:pos x="192" y="564"/>
                </a:cxn>
                <a:cxn ang="0">
                  <a:pos x="207" y="470"/>
                </a:cxn>
                <a:cxn ang="0">
                  <a:pos x="253" y="351"/>
                </a:cxn>
                <a:cxn ang="0">
                  <a:pos x="358" y="215"/>
                </a:cxn>
                <a:cxn ang="0">
                  <a:pos x="517" y="90"/>
                </a:cxn>
                <a:cxn ang="0">
                  <a:pos x="663" y="24"/>
                </a:cxn>
                <a:cxn ang="0">
                  <a:pos x="817" y="2"/>
                </a:cxn>
                <a:cxn ang="0">
                  <a:pos x="943" y="2"/>
                </a:cxn>
                <a:cxn ang="0">
                  <a:pos x="1002" y="16"/>
                </a:cxn>
                <a:cxn ang="0">
                  <a:pos x="1020" y="26"/>
                </a:cxn>
                <a:cxn ang="0">
                  <a:pos x="1022" y="133"/>
                </a:cxn>
                <a:cxn ang="0">
                  <a:pos x="979" y="246"/>
                </a:cxn>
                <a:cxn ang="0">
                  <a:pos x="962" y="260"/>
                </a:cxn>
                <a:cxn ang="0">
                  <a:pos x="893" y="274"/>
                </a:cxn>
                <a:cxn ang="0">
                  <a:pos x="808" y="306"/>
                </a:cxn>
                <a:cxn ang="0">
                  <a:pos x="918" y="339"/>
                </a:cxn>
                <a:cxn ang="0">
                  <a:pos x="927" y="359"/>
                </a:cxn>
                <a:cxn ang="0">
                  <a:pos x="913" y="390"/>
                </a:cxn>
                <a:cxn ang="0">
                  <a:pos x="814" y="507"/>
                </a:cxn>
                <a:cxn ang="0">
                  <a:pos x="649" y="614"/>
                </a:cxn>
                <a:cxn ang="0">
                  <a:pos x="475" y="674"/>
                </a:cxn>
                <a:cxn ang="0">
                  <a:pos x="252" y="686"/>
                </a:cxn>
                <a:cxn ang="0">
                  <a:pos x="211" y="689"/>
                </a:cxn>
                <a:cxn ang="0">
                  <a:pos x="126" y="777"/>
                </a:cxn>
                <a:cxn ang="0">
                  <a:pos x="53" y="863"/>
                </a:cxn>
                <a:cxn ang="0">
                  <a:pos x="17" y="894"/>
                </a:cxn>
                <a:cxn ang="0">
                  <a:pos x="745" y="48"/>
                </a:cxn>
                <a:cxn ang="0">
                  <a:pos x="624" y="74"/>
                </a:cxn>
                <a:cxn ang="0">
                  <a:pos x="505" y="137"/>
                </a:cxn>
                <a:cxn ang="0">
                  <a:pos x="419" y="211"/>
                </a:cxn>
                <a:cxn ang="0">
                  <a:pos x="291" y="355"/>
                </a:cxn>
                <a:cxn ang="0">
                  <a:pos x="241" y="484"/>
                </a:cxn>
                <a:cxn ang="0">
                  <a:pos x="228" y="573"/>
                </a:cxn>
                <a:cxn ang="0">
                  <a:pos x="224" y="646"/>
                </a:cxn>
                <a:cxn ang="0">
                  <a:pos x="307" y="651"/>
                </a:cxn>
                <a:cxn ang="0">
                  <a:pos x="441" y="639"/>
                </a:cxn>
                <a:cxn ang="0">
                  <a:pos x="535" y="627"/>
                </a:cxn>
                <a:cxn ang="0">
                  <a:pos x="630" y="583"/>
                </a:cxn>
                <a:cxn ang="0">
                  <a:pos x="705" y="540"/>
                </a:cxn>
                <a:cxn ang="0">
                  <a:pos x="803" y="471"/>
                </a:cxn>
                <a:cxn ang="0">
                  <a:pos x="872" y="385"/>
                </a:cxn>
                <a:cxn ang="0">
                  <a:pos x="826" y="349"/>
                </a:cxn>
                <a:cxn ang="0">
                  <a:pos x="717" y="321"/>
                </a:cxn>
                <a:cxn ang="0">
                  <a:pos x="657" y="300"/>
                </a:cxn>
                <a:cxn ang="0">
                  <a:pos x="647" y="280"/>
                </a:cxn>
                <a:cxn ang="0">
                  <a:pos x="659" y="257"/>
                </a:cxn>
                <a:cxn ang="0">
                  <a:pos x="843" y="243"/>
                </a:cxn>
                <a:cxn ang="0">
                  <a:pos x="959" y="205"/>
                </a:cxn>
                <a:cxn ang="0">
                  <a:pos x="990" y="94"/>
                </a:cxn>
                <a:cxn ang="0">
                  <a:pos x="979" y="41"/>
                </a:cxn>
                <a:cxn ang="0">
                  <a:pos x="974" y="45"/>
                </a:cxn>
                <a:cxn ang="0">
                  <a:pos x="957" y="41"/>
                </a:cxn>
              </a:cxnLst>
              <a:rect l="0" t="0" r="r" b="b"/>
              <a:pathLst>
                <a:path w="1026" h="894">
                  <a:moveTo>
                    <a:pt x="17" y="894"/>
                  </a:moveTo>
                  <a:lnTo>
                    <a:pt x="17" y="894"/>
                  </a:lnTo>
                  <a:lnTo>
                    <a:pt x="11" y="893"/>
                  </a:lnTo>
                  <a:lnTo>
                    <a:pt x="8" y="892"/>
                  </a:lnTo>
                  <a:lnTo>
                    <a:pt x="6" y="891"/>
                  </a:lnTo>
                  <a:lnTo>
                    <a:pt x="3" y="887"/>
                  </a:lnTo>
                  <a:lnTo>
                    <a:pt x="2" y="884"/>
                  </a:lnTo>
                  <a:lnTo>
                    <a:pt x="1" y="881"/>
                  </a:lnTo>
                  <a:lnTo>
                    <a:pt x="0" y="877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1" y="869"/>
                  </a:lnTo>
                  <a:lnTo>
                    <a:pt x="1" y="866"/>
                  </a:lnTo>
                  <a:lnTo>
                    <a:pt x="4" y="861"/>
                  </a:lnTo>
                  <a:lnTo>
                    <a:pt x="7" y="857"/>
                  </a:lnTo>
                  <a:lnTo>
                    <a:pt x="10" y="856"/>
                  </a:lnTo>
                  <a:lnTo>
                    <a:pt x="12" y="855"/>
                  </a:lnTo>
                  <a:lnTo>
                    <a:pt x="13" y="854"/>
                  </a:lnTo>
                  <a:lnTo>
                    <a:pt x="13" y="854"/>
                  </a:lnTo>
                  <a:lnTo>
                    <a:pt x="29" y="836"/>
                  </a:lnTo>
                  <a:lnTo>
                    <a:pt x="45" y="818"/>
                  </a:lnTo>
                  <a:lnTo>
                    <a:pt x="45" y="818"/>
                  </a:lnTo>
                  <a:lnTo>
                    <a:pt x="69" y="791"/>
                  </a:lnTo>
                  <a:lnTo>
                    <a:pt x="82" y="777"/>
                  </a:lnTo>
                  <a:lnTo>
                    <a:pt x="93" y="761"/>
                  </a:lnTo>
                  <a:lnTo>
                    <a:pt x="93" y="761"/>
                  </a:lnTo>
                  <a:lnTo>
                    <a:pt x="112" y="738"/>
                  </a:lnTo>
                  <a:lnTo>
                    <a:pt x="132" y="715"/>
                  </a:lnTo>
                  <a:lnTo>
                    <a:pt x="153" y="692"/>
                  </a:lnTo>
                  <a:lnTo>
                    <a:pt x="176" y="670"/>
                  </a:lnTo>
                  <a:lnTo>
                    <a:pt x="188" y="658"/>
                  </a:lnTo>
                  <a:lnTo>
                    <a:pt x="187" y="655"/>
                  </a:lnTo>
                  <a:lnTo>
                    <a:pt x="187" y="655"/>
                  </a:lnTo>
                  <a:lnTo>
                    <a:pt x="184" y="645"/>
                  </a:lnTo>
                  <a:lnTo>
                    <a:pt x="182" y="635"/>
                  </a:lnTo>
                  <a:lnTo>
                    <a:pt x="181" y="627"/>
                  </a:lnTo>
                  <a:lnTo>
                    <a:pt x="181" y="621"/>
                  </a:lnTo>
                  <a:lnTo>
                    <a:pt x="181" y="621"/>
                  </a:lnTo>
                  <a:lnTo>
                    <a:pt x="183" y="603"/>
                  </a:lnTo>
                  <a:lnTo>
                    <a:pt x="187" y="586"/>
                  </a:lnTo>
                  <a:lnTo>
                    <a:pt x="187" y="586"/>
                  </a:lnTo>
                  <a:lnTo>
                    <a:pt x="192" y="564"/>
                  </a:lnTo>
                  <a:lnTo>
                    <a:pt x="193" y="553"/>
                  </a:lnTo>
                  <a:lnTo>
                    <a:pt x="194" y="540"/>
                  </a:lnTo>
                  <a:lnTo>
                    <a:pt x="194" y="540"/>
                  </a:lnTo>
                  <a:lnTo>
                    <a:pt x="196" y="524"/>
                  </a:lnTo>
                  <a:lnTo>
                    <a:pt x="198" y="506"/>
                  </a:lnTo>
                  <a:lnTo>
                    <a:pt x="202" y="489"/>
                  </a:lnTo>
                  <a:lnTo>
                    <a:pt x="207" y="470"/>
                  </a:lnTo>
                  <a:lnTo>
                    <a:pt x="212" y="452"/>
                  </a:lnTo>
                  <a:lnTo>
                    <a:pt x="218" y="432"/>
                  </a:lnTo>
                  <a:lnTo>
                    <a:pt x="225" y="412"/>
                  </a:lnTo>
                  <a:lnTo>
                    <a:pt x="233" y="392"/>
                  </a:lnTo>
                  <a:lnTo>
                    <a:pt x="233" y="392"/>
                  </a:lnTo>
                  <a:lnTo>
                    <a:pt x="243" y="371"/>
                  </a:lnTo>
                  <a:lnTo>
                    <a:pt x="253" y="351"/>
                  </a:lnTo>
                  <a:lnTo>
                    <a:pt x="264" y="332"/>
                  </a:lnTo>
                  <a:lnTo>
                    <a:pt x="276" y="313"/>
                  </a:lnTo>
                  <a:lnTo>
                    <a:pt x="289" y="296"/>
                  </a:lnTo>
                  <a:lnTo>
                    <a:pt x="302" y="278"/>
                  </a:lnTo>
                  <a:lnTo>
                    <a:pt x="315" y="261"/>
                  </a:lnTo>
                  <a:lnTo>
                    <a:pt x="329" y="245"/>
                  </a:lnTo>
                  <a:lnTo>
                    <a:pt x="358" y="215"/>
                  </a:lnTo>
                  <a:lnTo>
                    <a:pt x="388" y="188"/>
                  </a:lnTo>
                  <a:lnTo>
                    <a:pt x="417" y="162"/>
                  </a:lnTo>
                  <a:lnTo>
                    <a:pt x="446" y="140"/>
                  </a:lnTo>
                  <a:lnTo>
                    <a:pt x="446" y="140"/>
                  </a:lnTo>
                  <a:lnTo>
                    <a:pt x="464" y="126"/>
                  </a:lnTo>
                  <a:lnTo>
                    <a:pt x="481" y="114"/>
                  </a:lnTo>
                  <a:lnTo>
                    <a:pt x="517" y="90"/>
                  </a:lnTo>
                  <a:lnTo>
                    <a:pt x="555" y="69"/>
                  </a:lnTo>
                  <a:lnTo>
                    <a:pt x="592" y="49"/>
                  </a:lnTo>
                  <a:lnTo>
                    <a:pt x="592" y="49"/>
                  </a:lnTo>
                  <a:lnTo>
                    <a:pt x="609" y="40"/>
                  </a:lnTo>
                  <a:lnTo>
                    <a:pt x="627" y="34"/>
                  </a:lnTo>
                  <a:lnTo>
                    <a:pt x="645" y="28"/>
                  </a:lnTo>
                  <a:lnTo>
                    <a:pt x="663" y="24"/>
                  </a:lnTo>
                  <a:lnTo>
                    <a:pt x="681" y="20"/>
                  </a:lnTo>
                  <a:lnTo>
                    <a:pt x="699" y="17"/>
                  </a:lnTo>
                  <a:lnTo>
                    <a:pt x="737" y="11"/>
                  </a:lnTo>
                  <a:lnTo>
                    <a:pt x="745" y="10"/>
                  </a:lnTo>
                  <a:lnTo>
                    <a:pt x="745" y="10"/>
                  </a:lnTo>
                  <a:lnTo>
                    <a:pt x="782" y="5"/>
                  </a:lnTo>
                  <a:lnTo>
                    <a:pt x="817" y="2"/>
                  </a:lnTo>
                  <a:lnTo>
                    <a:pt x="848" y="0"/>
                  </a:lnTo>
                  <a:lnTo>
                    <a:pt x="878" y="0"/>
                  </a:lnTo>
                  <a:lnTo>
                    <a:pt x="878" y="0"/>
                  </a:lnTo>
                  <a:lnTo>
                    <a:pt x="902" y="0"/>
                  </a:lnTo>
                  <a:lnTo>
                    <a:pt x="924" y="1"/>
                  </a:lnTo>
                  <a:lnTo>
                    <a:pt x="924" y="1"/>
                  </a:lnTo>
                  <a:lnTo>
                    <a:pt x="943" y="2"/>
                  </a:lnTo>
                  <a:lnTo>
                    <a:pt x="943" y="2"/>
                  </a:lnTo>
                  <a:lnTo>
                    <a:pt x="959" y="3"/>
                  </a:lnTo>
                  <a:lnTo>
                    <a:pt x="975" y="5"/>
                  </a:lnTo>
                  <a:lnTo>
                    <a:pt x="982" y="6"/>
                  </a:lnTo>
                  <a:lnTo>
                    <a:pt x="990" y="8"/>
                  </a:lnTo>
                  <a:lnTo>
                    <a:pt x="997" y="11"/>
                  </a:lnTo>
                  <a:lnTo>
                    <a:pt x="1002" y="16"/>
                  </a:lnTo>
                  <a:lnTo>
                    <a:pt x="1003" y="16"/>
                  </a:lnTo>
                  <a:lnTo>
                    <a:pt x="1005" y="17"/>
                  </a:lnTo>
                  <a:lnTo>
                    <a:pt x="1005" y="17"/>
                  </a:lnTo>
                  <a:lnTo>
                    <a:pt x="1010" y="18"/>
                  </a:lnTo>
                  <a:lnTo>
                    <a:pt x="1016" y="21"/>
                  </a:lnTo>
                  <a:lnTo>
                    <a:pt x="1018" y="24"/>
                  </a:lnTo>
                  <a:lnTo>
                    <a:pt x="1020" y="26"/>
                  </a:lnTo>
                  <a:lnTo>
                    <a:pt x="1022" y="30"/>
                  </a:lnTo>
                  <a:lnTo>
                    <a:pt x="1023" y="33"/>
                  </a:lnTo>
                  <a:lnTo>
                    <a:pt x="1023" y="33"/>
                  </a:lnTo>
                  <a:lnTo>
                    <a:pt x="1026" y="61"/>
                  </a:lnTo>
                  <a:lnTo>
                    <a:pt x="1026" y="86"/>
                  </a:lnTo>
                  <a:lnTo>
                    <a:pt x="1025" y="110"/>
                  </a:lnTo>
                  <a:lnTo>
                    <a:pt x="1022" y="133"/>
                  </a:lnTo>
                  <a:lnTo>
                    <a:pt x="1022" y="133"/>
                  </a:lnTo>
                  <a:lnTo>
                    <a:pt x="1016" y="154"/>
                  </a:lnTo>
                  <a:lnTo>
                    <a:pt x="1010" y="174"/>
                  </a:lnTo>
                  <a:lnTo>
                    <a:pt x="1002" y="193"/>
                  </a:lnTo>
                  <a:lnTo>
                    <a:pt x="994" y="213"/>
                  </a:lnTo>
                  <a:lnTo>
                    <a:pt x="994" y="213"/>
                  </a:lnTo>
                  <a:lnTo>
                    <a:pt x="979" y="246"/>
                  </a:lnTo>
                  <a:lnTo>
                    <a:pt x="979" y="246"/>
                  </a:lnTo>
                  <a:lnTo>
                    <a:pt x="976" y="251"/>
                  </a:lnTo>
                  <a:lnTo>
                    <a:pt x="973" y="254"/>
                  </a:lnTo>
                  <a:lnTo>
                    <a:pt x="969" y="256"/>
                  </a:lnTo>
                  <a:lnTo>
                    <a:pt x="966" y="257"/>
                  </a:lnTo>
                  <a:lnTo>
                    <a:pt x="963" y="258"/>
                  </a:lnTo>
                  <a:lnTo>
                    <a:pt x="962" y="260"/>
                  </a:lnTo>
                  <a:lnTo>
                    <a:pt x="962" y="260"/>
                  </a:lnTo>
                  <a:lnTo>
                    <a:pt x="960" y="262"/>
                  </a:lnTo>
                  <a:lnTo>
                    <a:pt x="956" y="266"/>
                  </a:lnTo>
                  <a:lnTo>
                    <a:pt x="952" y="268"/>
                  </a:lnTo>
                  <a:lnTo>
                    <a:pt x="947" y="269"/>
                  </a:lnTo>
                  <a:lnTo>
                    <a:pt x="947" y="269"/>
                  </a:lnTo>
                  <a:lnTo>
                    <a:pt x="893" y="274"/>
                  </a:lnTo>
                  <a:lnTo>
                    <a:pt x="841" y="279"/>
                  </a:lnTo>
                  <a:lnTo>
                    <a:pt x="841" y="279"/>
                  </a:lnTo>
                  <a:lnTo>
                    <a:pt x="780" y="286"/>
                  </a:lnTo>
                  <a:lnTo>
                    <a:pt x="779" y="298"/>
                  </a:lnTo>
                  <a:lnTo>
                    <a:pt x="779" y="298"/>
                  </a:lnTo>
                  <a:lnTo>
                    <a:pt x="795" y="302"/>
                  </a:lnTo>
                  <a:lnTo>
                    <a:pt x="808" y="306"/>
                  </a:lnTo>
                  <a:lnTo>
                    <a:pt x="808" y="306"/>
                  </a:lnTo>
                  <a:lnTo>
                    <a:pt x="833" y="316"/>
                  </a:lnTo>
                  <a:lnTo>
                    <a:pt x="858" y="324"/>
                  </a:lnTo>
                  <a:lnTo>
                    <a:pt x="887" y="333"/>
                  </a:lnTo>
                  <a:lnTo>
                    <a:pt x="915" y="338"/>
                  </a:lnTo>
                  <a:lnTo>
                    <a:pt x="915" y="338"/>
                  </a:lnTo>
                  <a:lnTo>
                    <a:pt x="918" y="339"/>
                  </a:lnTo>
                  <a:lnTo>
                    <a:pt x="921" y="341"/>
                  </a:lnTo>
                  <a:lnTo>
                    <a:pt x="924" y="343"/>
                  </a:lnTo>
                  <a:lnTo>
                    <a:pt x="925" y="345"/>
                  </a:lnTo>
                  <a:lnTo>
                    <a:pt x="925" y="345"/>
                  </a:lnTo>
                  <a:lnTo>
                    <a:pt x="928" y="349"/>
                  </a:lnTo>
                  <a:lnTo>
                    <a:pt x="928" y="353"/>
                  </a:lnTo>
                  <a:lnTo>
                    <a:pt x="927" y="359"/>
                  </a:lnTo>
                  <a:lnTo>
                    <a:pt x="924" y="363"/>
                  </a:lnTo>
                  <a:lnTo>
                    <a:pt x="923" y="364"/>
                  </a:lnTo>
                  <a:lnTo>
                    <a:pt x="923" y="365"/>
                  </a:lnTo>
                  <a:lnTo>
                    <a:pt x="923" y="365"/>
                  </a:lnTo>
                  <a:lnTo>
                    <a:pt x="922" y="369"/>
                  </a:lnTo>
                  <a:lnTo>
                    <a:pt x="922" y="369"/>
                  </a:lnTo>
                  <a:lnTo>
                    <a:pt x="913" y="390"/>
                  </a:lnTo>
                  <a:lnTo>
                    <a:pt x="902" y="409"/>
                  </a:lnTo>
                  <a:lnTo>
                    <a:pt x="889" y="428"/>
                  </a:lnTo>
                  <a:lnTo>
                    <a:pt x="877" y="445"/>
                  </a:lnTo>
                  <a:lnTo>
                    <a:pt x="862" y="462"/>
                  </a:lnTo>
                  <a:lnTo>
                    <a:pt x="847" y="478"/>
                  </a:lnTo>
                  <a:lnTo>
                    <a:pt x="831" y="493"/>
                  </a:lnTo>
                  <a:lnTo>
                    <a:pt x="814" y="507"/>
                  </a:lnTo>
                  <a:lnTo>
                    <a:pt x="796" y="521"/>
                  </a:lnTo>
                  <a:lnTo>
                    <a:pt x="779" y="534"/>
                  </a:lnTo>
                  <a:lnTo>
                    <a:pt x="742" y="559"/>
                  </a:lnTo>
                  <a:lnTo>
                    <a:pt x="703" y="583"/>
                  </a:lnTo>
                  <a:lnTo>
                    <a:pt x="664" y="605"/>
                  </a:lnTo>
                  <a:lnTo>
                    <a:pt x="649" y="614"/>
                  </a:lnTo>
                  <a:lnTo>
                    <a:pt x="649" y="614"/>
                  </a:lnTo>
                  <a:lnTo>
                    <a:pt x="625" y="627"/>
                  </a:lnTo>
                  <a:lnTo>
                    <a:pt x="601" y="637"/>
                  </a:lnTo>
                  <a:lnTo>
                    <a:pt x="576" y="648"/>
                  </a:lnTo>
                  <a:lnTo>
                    <a:pt x="552" y="656"/>
                  </a:lnTo>
                  <a:lnTo>
                    <a:pt x="526" y="662"/>
                  </a:lnTo>
                  <a:lnTo>
                    <a:pt x="501" y="668"/>
                  </a:lnTo>
                  <a:lnTo>
                    <a:pt x="475" y="674"/>
                  </a:lnTo>
                  <a:lnTo>
                    <a:pt x="449" y="677"/>
                  </a:lnTo>
                  <a:lnTo>
                    <a:pt x="423" y="680"/>
                  </a:lnTo>
                  <a:lnTo>
                    <a:pt x="398" y="682"/>
                  </a:lnTo>
                  <a:lnTo>
                    <a:pt x="348" y="685"/>
                  </a:lnTo>
                  <a:lnTo>
                    <a:pt x="298" y="686"/>
                  </a:lnTo>
                  <a:lnTo>
                    <a:pt x="252" y="686"/>
                  </a:lnTo>
                  <a:lnTo>
                    <a:pt x="252" y="686"/>
                  </a:lnTo>
                  <a:lnTo>
                    <a:pt x="225" y="686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0" y="689"/>
                  </a:lnTo>
                  <a:lnTo>
                    <a:pt x="215" y="690"/>
                  </a:lnTo>
                  <a:lnTo>
                    <a:pt x="215" y="690"/>
                  </a:lnTo>
                  <a:lnTo>
                    <a:pt x="211" y="689"/>
                  </a:lnTo>
                  <a:lnTo>
                    <a:pt x="208" y="689"/>
                  </a:lnTo>
                  <a:lnTo>
                    <a:pt x="199" y="697"/>
                  </a:lnTo>
                  <a:lnTo>
                    <a:pt x="199" y="697"/>
                  </a:lnTo>
                  <a:lnTo>
                    <a:pt x="178" y="719"/>
                  </a:lnTo>
                  <a:lnTo>
                    <a:pt x="156" y="742"/>
                  </a:lnTo>
                  <a:lnTo>
                    <a:pt x="135" y="766"/>
                  </a:lnTo>
                  <a:lnTo>
                    <a:pt x="126" y="777"/>
                  </a:lnTo>
                  <a:lnTo>
                    <a:pt x="117" y="789"/>
                  </a:lnTo>
                  <a:lnTo>
                    <a:pt x="117" y="789"/>
                  </a:lnTo>
                  <a:lnTo>
                    <a:pt x="106" y="804"/>
                  </a:lnTo>
                  <a:lnTo>
                    <a:pt x="96" y="817"/>
                  </a:lnTo>
                  <a:lnTo>
                    <a:pt x="72" y="842"/>
                  </a:lnTo>
                  <a:lnTo>
                    <a:pt x="72" y="842"/>
                  </a:lnTo>
                  <a:lnTo>
                    <a:pt x="53" y="863"/>
                  </a:lnTo>
                  <a:lnTo>
                    <a:pt x="43" y="874"/>
                  </a:lnTo>
                  <a:lnTo>
                    <a:pt x="34" y="885"/>
                  </a:lnTo>
                  <a:lnTo>
                    <a:pt x="34" y="885"/>
                  </a:lnTo>
                  <a:lnTo>
                    <a:pt x="31" y="888"/>
                  </a:lnTo>
                  <a:lnTo>
                    <a:pt x="27" y="892"/>
                  </a:lnTo>
                  <a:lnTo>
                    <a:pt x="22" y="894"/>
                  </a:lnTo>
                  <a:lnTo>
                    <a:pt x="17" y="894"/>
                  </a:lnTo>
                  <a:lnTo>
                    <a:pt x="17" y="894"/>
                  </a:lnTo>
                  <a:close/>
                  <a:moveTo>
                    <a:pt x="884" y="36"/>
                  </a:moveTo>
                  <a:lnTo>
                    <a:pt x="884" y="36"/>
                  </a:lnTo>
                  <a:lnTo>
                    <a:pt x="861" y="37"/>
                  </a:lnTo>
                  <a:lnTo>
                    <a:pt x="861" y="37"/>
                  </a:lnTo>
                  <a:lnTo>
                    <a:pt x="782" y="43"/>
                  </a:lnTo>
                  <a:lnTo>
                    <a:pt x="745" y="48"/>
                  </a:lnTo>
                  <a:lnTo>
                    <a:pt x="709" y="53"/>
                  </a:lnTo>
                  <a:lnTo>
                    <a:pt x="709" y="53"/>
                  </a:lnTo>
                  <a:lnTo>
                    <a:pt x="692" y="55"/>
                  </a:lnTo>
                  <a:lnTo>
                    <a:pt x="676" y="59"/>
                  </a:lnTo>
                  <a:lnTo>
                    <a:pt x="658" y="63"/>
                  </a:lnTo>
                  <a:lnTo>
                    <a:pt x="640" y="68"/>
                  </a:lnTo>
                  <a:lnTo>
                    <a:pt x="624" y="74"/>
                  </a:lnTo>
                  <a:lnTo>
                    <a:pt x="606" y="82"/>
                  </a:lnTo>
                  <a:lnTo>
                    <a:pt x="589" y="90"/>
                  </a:lnTo>
                  <a:lnTo>
                    <a:pt x="571" y="98"/>
                  </a:lnTo>
                  <a:lnTo>
                    <a:pt x="555" y="106"/>
                  </a:lnTo>
                  <a:lnTo>
                    <a:pt x="538" y="117"/>
                  </a:lnTo>
                  <a:lnTo>
                    <a:pt x="522" y="127"/>
                  </a:lnTo>
                  <a:lnTo>
                    <a:pt x="505" y="137"/>
                  </a:lnTo>
                  <a:lnTo>
                    <a:pt x="490" y="149"/>
                  </a:lnTo>
                  <a:lnTo>
                    <a:pt x="474" y="161"/>
                  </a:lnTo>
                  <a:lnTo>
                    <a:pt x="460" y="17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19" y="211"/>
                  </a:lnTo>
                  <a:lnTo>
                    <a:pt x="419" y="211"/>
                  </a:lnTo>
                  <a:lnTo>
                    <a:pt x="396" y="234"/>
                  </a:lnTo>
                  <a:lnTo>
                    <a:pt x="372" y="256"/>
                  </a:lnTo>
                  <a:lnTo>
                    <a:pt x="349" y="279"/>
                  </a:lnTo>
                  <a:lnTo>
                    <a:pt x="328" y="304"/>
                  </a:lnTo>
                  <a:lnTo>
                    <a:pt x="309" y="329"/>
                  </a:lnTo>
                  <a:lnTo>
                    <a:pt x="300" y="342"/>
                  </a:lnTo>
                  <a:lnTo>
                    <a:pt x="291" y="355"/>
                  </a:lnTo>
                  <a:lnTo>
                    <a:pt x="283" y="370"/>
                  </a:lnTo>
                  <a:lnTo>
                    <a:pt x="276" y="384"/>
                  </a:lnTo>
                  <a:lnTo>
                    <a:pt x="269" y="400"/>
                  </a:lnTo>
                  <a:lnTo>
                    <a:pt x="262" y="415"/>
                  </a:lnTo>
                  <a:lnTo>
                    <a:pt x="262" y="415"/>
                  </a:lnTo>
                  <a:lnTo>
                    <a:pt x="251" y="449"/>
                  </a:lnTo>
                  <a:lnTo>
                    <a:pt x="241" y="484"/>
                  </a:lnTo>
                  <a:lnTo>
                    <a:pt x="237" y="501"/>
                  </a:lnTo>
                  <a:lnTo>
                    <a:pt x="233" y="519"/>
                  </a:lnTo>
                  <a:lnTo>
                    <a:pt x="231" y="536"/>
                  </a:lnTo>
                  <a:lnTo>
                    <a:pt x="230" y="555"/>
                  </a:lnTo>
                  <a:lnTo>
                    <a:pt x="230" y="555"/>
                  </a:lnTo>
                  <a:lnTo>
                    <a:pt x="230" y="564"/>
                  </a:lnTo>
                  <a:lnTo>
                    <a:pt x="228" y="573"/>
                  </a:lnTo>
                  <a:lnTo>
                    <a:pt x="223" y="592"/>
                  </a:lnTo>
                  <a:lnTo>
                    <a:pt x="221" y="599"/>
                  </a:lnTo>
                  <a:lnTo>
                    <a:pt x="221" y="599"/>
                  </a:lnTo>
                  <a:lnTo>
                    <a:pt x="220" y="609"/>
                  </a:lnTo>
                  <a:lnTo>
                    <a:pt x="221" y="620"/>
                  </a:lnTo>
                  <a:lnTo>
                    <a:pt x="224" y="645"/>
                  </a:lnTo>
                  <a:lnTo>
                    <a:pt x="224" y="646"/>
                  </a:lnTo>
                  <a:lnTo>
                    <a:pt x="226" y="648"/>
                  </a:lnTo>
                  <a:lnTo>
                    <a:pt x="228" y="650"/>
                  </a:lnTo>
                  <a:lnTo>
                    <a:pt x="230" y="650"/>
                  </a:lnTo>
                  <a:lnTo>
                    <a:pt x="230" y="650"/>
                  </a:lnTo>
                  <a:lnTo>
                    <a:pt x="262" y="651"/>
                  </a:lnTo>
                  <a:lnTo>
                    <a:pt x="262" y="651"/>
                  </a:lnTo>
                  <a:lnTo>
                    <a:pt x="307" y="651"/>
                  </a:lnTo>
                  <a:lnTo>
                    <a:pt x="307" y="651"/>
                  </a:lnTo>
                  <a:lnTo>
                    <a:pt x="339" y="651"/>
                  </a:lnTo>
                  <a:lnTo>
                    <a:pt x="372" y="649"/>
                  </a:lnTo>
                  <a:lnTo>
                    <a:pt x="406" y="646"/>
                  </a:lnTo>
                  <a:lnTo>
                    <a:pt x="423" y="644"/>
                  </a:lnTo>
                  <a:lnTo>
                    <a:pt x="441" y="639"/>
                  </a:lnTo>
                  <a:lnTo>
                    <a:pt x="441" y="639"/>
                  </a:lnTo>
                  <a:lnTo>
                    <a:pt x="461" y="636"/>
                  </a:lnTo>
                  <a:lnTo>
                    <a:pt x="481" y="635"/>
                  </a:lnTo>
                  <a:lnTo>
                    <a:pt x="481" y="635"/>
                  </a:lnTo>
                  <a:lnTo>
                    <a:pt x="509" y="632"/>
                  </a:lnTo>
                  <a:lnTo>
                    <a:pt x="523" y="630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51" y="621"/>
                  </a:lnTo>
                  <a:lnTo>
                    <a:pt x="565" y="615"/>
                  </a:lnTo>
                  <a:lnTo>
                    <a:pt x="594" y="601"/>
                  </a:lnTo>
                  <a:lnTo>
                    <a:pt x="594" y="601"/>
                  </a:lnTo>
                  <a:lnTo>
                    <a:pt x="611" y="592"/>
                  </a:lnTo>
                  <a:lnTo>
                    <a:pt x="630" y="583"/>
                  </a:lnTo>
                  <a:lnTo>
                    <a:pt x="630" y="583"/>
                  </a:lnTo>
                  <a:lnTo>
                    <a:pt x="640" y="578"/>
                  </a:lnTo>
                  <a:lnTo>
                    <a:pt x="652" y="572"/>
                  </a:lnTo>
                  <a:lnTo>
                    <a:pt x="674" y="559"/>
                  </a:lnTo>
                  <a:lnTo>
                    <a:pt x="674" y="559"/>
                  </a:lnTo>
                  <a:lnTo>
                    <a:pt x="692" y="549"/>
                  </a:lnTo>
                  <a:lnTo>
                    <a:pt x="692" y="549"/>
                  </a:lnTo>
                  <a:lnTo>
                    <a:pt x="705" y="540"/>
                  </a:lnTo>
                  <a:lnTo>
                    <a:pt x="705" y="540"/>
                  </a:lnTo>
                  <a:lnTo>
                    <a:pt x="726" y="529"/>
                  </a:lnTo>
                  <a:lnTo>
                    <a:pt x="746" y="517"/>
                  </a:lnTo>
                  <a:lnTo>
                    <a:pt x="764" y="504"/>
                  </a:lnTo>
                  <a:lnTo>
                    <a:pt x="783" y="490"/>
                  </a:lnTo>
                  <a:lnTo>
                    <a:pt x="783" y="490"/>
                  </a:lnTo>
                  <a:lnTo>
                    <a:pt x="803" y="471"/>
                  </a:lnTo>
                  <a:lnTo>
                    <a:pt x="820" y="453"/>
                  </a:lnTo>
                  <a:lnTo>
                    <a:pt x="837" y="433"/>
                  </a:lnTo>
                  <a:lnTo>
                    <a:pt x="851" y="413"/>
                  </a:lnTo>
                  <a:lnTo>
                    <a:pt x="851" y="413"/>
                  </a:lnTo>
                  <a:lnTo>
                    <a:pt x="865" y="396"/>
                  </a:lnTo>
                  <a:lnTo>
                    <a:pt x="865" y="396"/>
                  </a:lnTo>
                  <a:lnTo>
                    <a:pt x="872" y="385"/>
                  </a:lnTo>
                  <a:lnTo>
                    <a:pt x="880" y="375"/>
                  </a:lnTo>
                  <a:lnTo>
                    <a:pt x="884" y="368"/>
                  </a:lnTo>
                  <a:lnTo>
                    <a:pt x="876" y="366"/>
                  </a:lnTo>
                  <a:lnTo>
                    <a:pt x="876" y="366"/>
                  </a:lnTo>
                  <a:lnTo>
                    <a:pt x="851" y="359"/>
                  </a:lnTo>
                  <a:lnTo>
                    <a:pt x="826" y="349"/>
                  </a:lnTo>
                  <a:lnTo>
                    <a:pt x="826" y="349"/>
                  </a:lnTo>
                  <a:lnTo>
                    <a:pt x="805" y="342"/>
                  </a:lnTo>
                  <a:lnTo>
                    <a:pt x="782" y="335"/>
                  </a:lnTo>
                  <a:lnTo>
                    <a:pt x="782" y="335"/>
                  </a:lnTo>
                  <a:lnTo>
                    <a:pt x="759" y="330"/>
                  </a:lnTo>
                  <a:lnTo>
                    <a:pt x="736" y="324"/>
                  </a:lnTo>
                  <a:lnTo>
                    <a:pt x="736" y="324"/>
                  </a:lnTo>
                  <a:lnTo>
                    <a:pt x="717" y="321"/>
                  </a:lnTo>
                  <a:lnTo>
                    <a:pt x="698" y="317"/>
                  </a:lnTo>
                  <a:lnTo>
                    <a:pt x="681" y="312"/>
                  </a:lnTo>
                  <a:lnTo>
                    <a:pt x="671" y="308"/>
                  </a:lnTo>
                  <a:lnTo>
                    <a:pt x="663" y="305"/>
                  </a:lnTo>
                  <a:lnTo>
                    <a:pt x="663" y="305"/>
                  </a:lnTo>
                  <a:lnTo>
                    <a:pt x="660" y="302"/>
                  </a:lnTo>
                  <a:lnTo>
                    <a:pt x="657" y="300"/>
                  </a:lnTo>
                  <a:lnTo>
                    <a:pt x="656" y="297"/>
                  </a:lnTo>
                  <a:lnTo>
                    <a:pt x="655" y="293"/>
                  </a:lnTo>
                  <a:lnTo>
                    <a:pt x="655" y="290"/>
                  </a:lnTo>
                  <a:lnTo>
                    <a:pt x="653" y="289"/>
                  </a:lnTo>
                  <a:lnTo>
                    <a:pt x="653" y="289"/>
                  </a:lnTo>
                  <a:lnTo>
                    <a:pt x="649" y="285"/>
                  </a:lnTo>
                  <a:lnTo>
                    <a:pt x="647" y="280"/>
                  </a:lnTo>
                  <a:lnTo>
                    <a:pt x="646" y="274"/>
                  </a:lnTo>
                  <a:lnTo>
                    <a:pt x="647" y="268"/>
                  </a:lnTo>
                  <a:lnTo>
                    <a:pt x="647" y="268"/>
                  </a:lnTo>
                  <a:lnTo>
                    <a:pt x="649" y="265"/>
                  </a:lnTo>
                  <a:lnTo>
                    <a:pt x="652" y="260"/>
                  </a:lnTo>
                  <a:lnTo>
                    <a:pt x="656" y="257"/>
                  </a:lnTo>
                  <a:lnTo>
                    <a:pt x="659" y="257"/>
                  </a:lnTo>
                  <a:lnTo>
                    <a:pt x="663" y="256"/>
                  </a:lnTo>
                  <a:lnTo>
                    <a:pt x="663" y="256"/>
                  </a:lnTo>
                  <a:lnTo>
                    <a:pt x="709" y="255"/>
                  </a:lnTo>
                  <a:lnTo>
                    <a:pt x="753" y="252"/>
                  </a:lnTo>
                  <a:lnTo>
                    <a:pt x="798" y="248"/>
                  </a:lnTo>
                  <a:lnTo>
                    <a:pt x="843" y="243"/>
                  </a:lnTo>
                  <a:lnTo>
                    <a:pt x="843" y="243"/>
                  </a:lnTo>
                  <a:lnTo>
                    <a:pt x="892" y="238"/>
                  </a:lnTo>
                  <a:lnTo>
                    <a:pt x="942" y="234"/>
                  </a:lnTo>
                  <a:lnTo>
                    <a:pt x="946" y="234"/>
                  </a:lnTo>
                  <a:lnTo>
                    <a:pt x="947" y="229"/>
                  </a:lnTo>
                  <a:lnTo>
                    <a:pt x="947" y="229"/>
                  </a:lnTo>
                  <a:lnTo>
                    <a:pt x="959" y="205"/>
                  </a:lnTo>
                  <a:lnTo>
                    <a:pt x="959" y="205"/>
                  </a:lnTo>
                  <a:lnTo>
                    <a:pt x="967" y="188"/>
                  </a:lnTo>
                  <a:lnTo>
                    <a:pt x="974" y="171"/>
                  </a:lnTo>
                  <a:lnTo>
                    <a:pt x="980" y="153"/>
                  </a:lnTo>
                  <a:lnTo>
                    <a:pt x="985" y="135"/>
                  </a:lnTo>
                  <a:lnTo>
                    <a:pt x="985" y="135"/>
                  </a:lnTo>
                  <a:lnTo>
                    <a:pt x="987" y="115"/>
                  </a:lnTo>
                  <a:lnTo>
                    <a:pt x="990" y="94"/>
                  </a:lnTo>
                  <a:lnTo>
                    <a:pt x="990" y="73"/>
                  </a:lnTo>
                  <a:lnTo>
                    <a:pt x="988" y="52"/>
                  </a:lnTo>
                  <a:lnTo>
                    <a:pt x="988" y="50"/>
                  </a:lnTo>
                  <a:lnTo>
                    <a:pt x="985" y="48"/>
                  </a:lnTo>
                  <a:lnTo>
                    <a:pt x="985" y="48"/>
                  </a:lnTo>
                  <a:lnTo>
                    <a:pt x="982" y="46"/>
                  </a:lnTo>
                  <a:lnTo>
                    <a:pt x="979" y="41"/>
                  </a:lnTo>
                  <a:lnTo>
                    <a:pt x="971" y="48"/>
                  </a:lnTo>
                  <a:lnTo>
                    <a:pt x="971" y="48"/>
                  </a:lnTo>
                  <a:lnTo>
                    <a:pt x="971" y="47"/>
                  </a:lnTo>
                  <a:lnTo>
                    <a:pt x="971" y="47"/>
                  </a:lnTo>
                  <a:lnTo>
                    <a:pt x="973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67" y="43"/>
                  </a:lnTo>
                  <a:lnTo>
                    <a:pt x="967" y="43"/>
                  </a:lnTo>
                  <a:lnTo>
                    <a:pt x="962" y="41"/>
                  </a:lnTo>
                  <a:lnTo>
                    <a:pt x="957" y="41"/>
                  </a:lnTo>
                  <a:lnTo>
                    <a:pt x="957" y="41"/>
                  </a:lnTo>
                  <a:lnTo>
                    <a:pt x="925" y="37"/>
                  </a:lnTo>
                  <a:lnTo>
                    <a:pt x="921" y="37"/>
                  </a:lnTo>
                  <a:lnTo>
                    <a:pt x="921" y="37"/>
                  </a:lnTo>
                  <a:lnTo>
                    <a:pt x="884" y="36"/>
                  </a:lnTo>
                  <a:lnTo>
                    <a:pt x="884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0" name="Freeform 398"/>
            <p:cNvSpPr/>
            <p:nvPr/>
          </p:nvSpPr>
          <p:spPr bwMode="auto">
            <a:xfrm>
              <a:off x="4587875" y="3630613"/>
              <a:ext cx="239713" cy="161925"/>
            </a:xfrm>
            <a:custGeom>
              <a:avLst/>
              <a:gdLst/>
              <a:ahLst/>
              <a:cxnLst>
                <a:cxn ang="0">
                  <a:pos x="19" y="306"/>
                </a:cxn>
                <a:cxn ang="0">
                  <a:pos x="9" y="303"/>
                </a:cxn>
                <a:cxn ang="0">
                  <a:pos x="4" y="299"/>
                </a:cxn>
                <a:cxn ang="0">
                  <a:pos x="1" y="292"/>
                </a:cxn>
                <a:cxn ang="0">
                  <a:pos x="0" y="288"/>
                </a:cxn>
                <a:cxn ang="0">
                  <a:pos x="1" y="227"/>
                </a:cxn>
                <a:cxn ang="0">
                  <a:pos x="4" y="165"/>
                </a:cxn>
                <a:cxn ang="0">
                  <a:pos x="8" y="89"/>
                </a:cxn>
                <a:cxn ang="0">
                  <a:pos x="8" y="63"/>
                </a:cxn>
                <a:cxn ang="0">
                  <a:pos x="11" y="34"/>
                </a:cxn>
                <a:cxn ang="0">
                  <a:pos x="19" y="18"/>
                </a:cxn>
                <a:cxn ang="0">
                  <a:pos x="25" y="11"/>
                </a:cxn>
                <a:cxn ang="0">
                  <a:pos x="34" y="6"/>
                </a:cxn>
                <a:cxn ang="0">
                  <a:pos x="51" y="1"/>
                </a:cxn>
                <a:cxn ang="0">
                  <a:pos x="64" y="0"/>
                </a:cxn>
                <a:cxn ang="0">
                  <a:pos x="70" y="0"/>
                </a:cxn>
                <a:cxn ang="0">
                  <a:pos x="153" y="7"/>
                </a:cxn>
                <a:cxn ang="0">
                  <a:pos x="234" y="18"/>
                </a:cxn>
                <a:cxn ang="0">
                  <a:pos x="284" y="26"/>
                </a:cxn>
                <a:cxn ang="0">
                  <a:pos x="385" y="37"/>
                </a:cxn>
                <a:cxn ang="0">
                  <a:pos x="436" y="38"/>
                </a:cxn>
                <a:cxn ang="0">
                  <a:pos x="440" y="39"/>
                </a:cxn>
                <a:cxn ang="0">
                  <a:pos x="446" y="41"/>
                </a:cxn>
                <a:cxn ang="0">
                  <a:pos x="450" y="46"/>
                </a:cxn>
                <a:cxn ang="0">
                  <a:pos x="452" y="57"/>
                </a:cxn>
                <a:cxn ang="0">
                  <a:pos x="451" y="63"/>
                </a:cxn>
                <a:cxn ang="0">
                  <a:pos x="448" y="69"/>
                </a:cxn>
                <a:cxn ang="0">
                  <a:pos x="443" y="73"/>
                </a:cxn>
                <a:cxn ang="0">
                  <a:pos x="436" y="74"/>
                </a:cxn>
                <a:cxn ang="0">
                  <a:pos x="410" y="73"/>
                </a:cxn>
                <a:cxn ang="0">
                  <a:pos x="335" y="67"/>
                </a:cxn>
                <a:cxn ang="0">
                  <a:pos x="293" y="64"/>
                </a:cxn>
                <a:cxn ang="0">
                  <a:pos x="249" y="59"/>
                </a:cxn>
                <a:cxn ang="0">
                  <a:pos x="167" y="49"/>
                </a:cxn>
                <a:cxn ang="0">
                  <a:pos x="131" y="43"/>
                </a:cxn>
                <a:cxn ang="0">
                  <a:pos x="77" y="37"/>
                </a:cxn>
                <a:cxn ang="0">
                  <a:pos x="59" y="36"/>
                </a:cxn>
                <a:cxn ang="0">
                  <a:pos x="54" y="37"/>
                </a:cxn>
                <a:cxn ang="0">
                  <a:pos x="49" y="40"/>
                </a:cxn>
                <a:cxn ang="0">
                  <a:pos x="45" y="47"/>
                </a:cxn>
                <a:cxn ang="0">
                  <a:pos x="43" y="66"/>
                </a:cxn>
                <a:cxn ang="0">
                  <a:pos x="44" y="76"/>
                </a:cxn>
                <a:cxn ang="0">
                  <a:pos x="45" y="90"/>
                </a:cxn>
                <a:cxn ang="0">
                  <a:pos x="42" y="113"/>
                </a:cxn>
                <a:cxn ang="0">
                  <a:pos x="40" y="161"/>
                </a:cxn>
                <a:cxn ang="0">
                  <a:pos x="41" y="184"/>
                </a:cxn>
                <a:cxn ang="0">
                  <a:pos x="41" y="207"/>
                </a:cxn>
                <a:cxn ang="0">
                  <a:pos x="38" y="245"/>
                </a:cxn>
                <a:cxn ang="0">
                  <a:pos x="37" y="266"/>
                </a:cxn>
                <a:cxn ang="0">
                  <a:pos x="36" y="289"/>
                </a:cxn>
                <a:cxn ang="0">
                  <a:pos x="35" y="295"/>
                </a:cxn>
                <a:cxn ang="0">
                  <a:pos x="32" y="300"/>
                </a:cxn>
                <a:cxn ang="0">
                  <a:pos x="29" y="302"/>
                </a:cxn>
                <a:cxn ang="0">
                  <a:pos x="23" y="306"/>
                </a:cxn>
                <a:cxn ang="0">
                  <a:pos x="19" y="306"/>
                </a:cxn>
              </a:cxnLst>
              <a:rect l="0" t="0" r="r" b="b"/>
              <a:pathLst>
                <a:path w="452" h="306">
                  <a:moveTo>
                    <a:pt x="19" y="306"/>
                  </a:moveTo>
                  <a:lnTo>
                    <a:pt x="19" y="306"/>
                  </a:lnTo>
                  <a:lnTo>
                    <a:pt x="12" y="304"/>
                  </a:lnTo>
                  <a:lnTo>
                    <a:pt x="9" y="303"/>
                  </a:lnTo>
                  <a:lnTo>
                    <a:pt x="6" y="301"/>
                  </a:lnTo>
                  <a:lnTo>
                    <a:pt x="4" y="299"/>
                  </a:lnTo>
                  <a:lnTo>
                    <a:pt x="2" y="296"/>
                  </a:lnTo>
                  <a:lnTo>
                    <a:pt x="1" y="292"/>
                  </a:lnTo>
                  <a:lnTo>
                    <a:pt x="0" y="288"/>
                  </a:lnTo>
                  <a:lnTo>
                    <a:pt x="0" y="288"/>
                  </a:lnTo>
                  <a:lnTo>
                    <a:pt x="0" y="257"/>
                  </a:lnTo>
                  <a:lnTo>
                    <a:pt x="1" y="227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7" y="114"/>
                  </a:lnTo>
                  <a:lnTo>
                    <a:pt x="8" y="89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47"/>
                  </a:lnTo>
                  <a:lnTo>
                    <a:pt x="11" y="34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22" y="14"/>
                  </a:lnTo>
                  <a:lnTo>
                    <a:pt x="25" y="11"/>
                  </a:lnTo>
                  <a:lnTo>
                    <a:pt x="29" y="8"/>
                  </a:lnTo>
                  <a:lnTo>
                    <a:pt x="34" y="6"/>
                  </a:lnTo>
                  <a:lnTo>
                    <a:pt x="39" y="4"/>
                  </a:lnTo>
                  <a:lnTo>
                    <a:pt x="51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112" y="3"/>
                  </a:lnTo>
                  <a:lnTo>
                    <a:pt x="153" y="7"/>
                  </a:lnTo>
                  <a:lnTo>
                    <a:pt x="193" y="13"/>
                  </a:lnTo>
                  <a:lnTo>
                    <a:pt x="234" y="18"/>
                  </a:lnTo>
                  <a:lnTo>
                    <a:pt x="234" y="18"/>
                  </a:lnTo>
                  <a:lnTo>
                    <a:pt x="284" y="26"/>
                  </a:lnTo>
                  <a:lnTo>
                    <a:pt x="335" y="32"/>
                  </a:lnTo>
                  <a:lnTo>
                    <a:pt x="385" y="37"/>
                  </a:lnTo>
                  <a:lnTo>
                    <a:pt x="410" y="38"/>
                  </a:lnTo>
                  <a:lnTo>
                    <a:pt x="436" y="38"/>
                  </a:lnTo>
                  <a:lnTo>
                    <a:pt x="436" y="38"/>
                  </a:lnTo>
                  <a:lnTo>
                    <a:pt x="440" y="39"/>
                  </a:lnTo>
                  <a:lnTo>
                    <a:pt x="443" y="40"/>
                  </a:lnTo>
                  <a:lnTo>
                    <a:pt x="446" y="41"/>
                  </a:lnTo>
                  <a:lnTo>
                    <a:pt x="448" y="44"/>
                  </a:lnTo>
                  <a:lnTo>
                    <a:pt x="450" y="46"/>
                  </a:lnTo>
                  <a:lnTo>
                    <a:pt x="451" y="49"/>
                  </a:lnTo>
                  <a:lnTo>
                    <a:pt x="452" y="57"/>
                  </a:lnTo>
                  <a:lnTo>
                    <a:pt x="452" y="57"/>
                  </a:lnTo>
                  <a:lnTo>
                    <a:pt x="451" y="63"/>
                  </a:lnTo>
                  <a:lnTo>
                    <a:pt x="450" y="66"/>
                  </a:lnTo>
                  <a:lnTo>
                    <a:pt x="448" y="69"/>
                  </a:lnTo>
                  <a:lnTo>
                    <a:pt x="446" y="71"/>
                  </a:lnTo>
                  <a:lnTo>
                    <a:pt x="443" y="73"/>
                  </a:lnTo>
                  <a:lnTo>
                    <a:pt x="440" y="7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410" y="73"/>
                  </a:lnTo>
                  <a:lnTo>
                    <a:pt x="384" y="72"/>
                  </a:lnTo>
                  <a:lnTo>
                    <a:pt x="335" y="67"/>
                  </a:lnTo>
                  <a:lnTo>
                    <a:pt x="335" y="67"/>
                  </a:lnTo>
                  <a:lnTo>
                    <a:pt x="293" y="64"/>
                  </a:lnTo>
                  <a:lnTo>
                    <a:pt x="293" y="64"/>
                  </a:lnTo>
                  <a:lnTo>
                    <a:pt x="249" y="59"/>
                  </a:lnTo>
                  <a:lnTo>
                    <a:pt x="207" y="55"/>
                  </a:lnTo>
                  <a:lnTo>
                    <a:pt x="167" y="49"/>
                  </a:lnTo>
                  <a:lnTo>
                    <a:pt x="131" y="43"/>
                  </a:lnTo>
                  <a:lnTo>
                    <a:pt x="131" y="43"/>
                  </a:lnTo>
                  <a:lnTo>
                    <a:pt x="97" y="38"/>
                  </a:lnTo>
                  <a:lnTo>
                    <a:pt x="77" y="37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4" y="37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6" y="43"/>
                  </a:lnTo>
                  <a:lnTo>
                    <a:pt x="45" y="47"/>
                  </a:lnTo>
                  <a:lnTo>
                    <a:pt x="43" y="56"/>
                  </a:lnTo>
                  <a:lnTo>
                    <a:pt x="43" y="6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5" y="8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2" y="113"/>
                  </a:lnTo>
                  <a:lnTo>
                    <a:pt x="41" y="137"/>
                  </a:lnTo>
                  <a:lnTo>
                    <a:pt x="40" y="161"/>
                  </a:lnTo>
                  <a:lnTo>
                    <a:pt x="41" y="184"/>
                  </a:lnTo>
                  <a:lnTo>
                    <a:pt x="41" y="184"/>
                  </a:lnTo>
                  <a:lnTo>
                    <a:pt x="41" y="207"/>
                  </a:lnTo>
                  <a:lnTo>
                    <a:pt x="41" y="207"/>
                  </a:lnTo>
                  <a:lnTo>
                    <a:pt x="40" y="226"/>
                  </a:lnTo>
                  <a:lnTo>
                    <a:pt x="38" y="245"/>
                  </a:lnTo>
                  <a:lnTo>
                    <a:pt x="38" y="245"/>
                  </a:lnTo>
                  <a:lnTo>
                    <a:pt x="37" y="266"/>
                  </a:lnTo>
                  <a:lnTo>
                    <a:pt x="36" y="289"/>
                  </a:lnTo>
                  <a:lnTo>
                    <a:pt x="36" y="289"/>
                  </a:lnTo>
                  <a:lnTo>
                    <a:pt x="36" y="292"/>
                  </a:lnTo>
                  <a:lnTo>
                    <a:pt x="35" y="295"/>
                  </a:lnTo>
                  <a:lnTo>
                    <a:pt x="34" y="298"/>
                  </a:lnTo>
                  <a:lnTo>
                    <a:pt x="32" y="300"/>
                  </a:lnTo>
                  <a:lnTo>
                    <a:pt x="32" y="300"/>
                  </a:lnTo>
                  <a:lnTo>
                    <a:pt x="29" y="302"/>
                  </a:lnTo>
                  <a:lnTo>
                    <a:pt x="26" y="304"/>
                  </a:lnTo>
                  <a:lnTo>
                    <a:pt x="23" y="306"/>
                  </a:lnTo>
                  <a:lnTo>
                    <a:pt x="19" y="306"/>
                  </a:lnTo>
                  <a:lnTo>
                    <a:pt x="19" y="30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1" name="Freeform 399"/>
            <p:cNvSpPr/>
            <p:nvPr/>
          </p:nvSpPr>
          <p:spPr bwMode="auto">
            <a:xfrm>
              <a:off x="4329113" y="3263900"/>
              <a:ext cx="242888" cy="22225"/>
            </a:xfrm>
            <a:custGeom>
              <a:avLst/>
              <a:gdLst/>
              <a:ahLst/>
              <a:cxnLst>
                <a:cxn ang="0">
                  <a:pos x="189" y="42"/>
                </a:cxn>
                <a:cxn ang="0">
                  <a:pos x="174" y="42"/>
                </a:cxn>
                <a:cxn ang="0">
                  <a:pos x="116" y="40"/>
                </a:cxn>
                <a:cxn ang="0">
                  <a:pos x="43" y="38"/>
                </a:cxn>
                <a:cxn ang="0">
                  <a:pos x="18" y="36"/>
                </a:cxn>
                <a:cxn ang="0">
                  <a:pos x="11" y="34"/>
                </a:cxn>
                <a:cxn ang="0">
                  <a:pos x="5" y="29"/>
                </a:cxn>
                <a:cxn ang="0">
                  <a:pos x="1" y="22"/>
                </a:cxn>
                <a:cxn ang="0">
                  <a:pos x="0" y="15"/>
                </a:cxn>
                <a:cxn ang="0">
                  <a:pos x="5" y="5"/>
                </a:cxn>
                <a:cxn ang="0">
                  <a:pos x="9" y="1"/>
                </a:cxn>
                <a:cxn ang="0">
                  <a:pos x="16" y="0"/>
                </a:cxn>
                <a:cxn ang="0">
                  <a:pos x="17" y="0"/>
                </a:cxn>
                <a:cxn ang="0">
                  <a:pos x="61" y="3"/>
                </a:cxn>
                <a:cxn ang="0">
                  <a:pos x="106" y="4"/>
                </a:cxn>
                <a:cxn ang="0">
                  <a:pos x="189" y="7"/>
                </a:cxn>
                <a:cxn ang="0">
                  <a:pos x="218" y="8"/>
                </a:cxn>
                <a:cxn ang="0">
                  <a:pos x="257" y="7"/>
                </a:cxn>
                <a:cxn ang="0">
                  <a:pos x="300" y="6"/>
                </a:cxn>
                <a:cxn ang="0">
                  <a:pos x="393" y="4"/>
                </a:cxn>
                <a:cxn ang="0">
                  <a:pos x="424" y="4"/>
                </a:cxn>
                <a:cxn ang="0">
                  <a:pos x="447" y="6"/>
                </a:cxn>
                <a:cxn ang="0">
                  <a:pos x="454" y="9"/>
                </a:cxn>
                <a:cxn ang="0">
                  <a:pos x="458" y="13"/>
                </a:cxn>
                <a:cxn ang="0">
                  <a:pos x="459" y="22"/>
                </a:cxn>
                <a:cxn ang="0">
                  <a:pos x="457" y="29"/>
                </a:cxn>
                <a:cxn ang="0">
                  <a:pos x="453" y="35"/>
                </a:cxn>
                <a:cxn ang="0">
                  <a:pos x="448" y="40"/>
                </a:cxn>
                <a:cxn ang="0">
                  <a:pos x="439" y="41"/>
                </a:cxn>
                <a:cxn ang="0">
                  <a:pos x="439" y="41"/>
                </a:cxn>
                <a:cxn ang="0">
                  <a:pos x="436" y="41"/>
                </a:cxn>
                <a:cxn ang="0">
                  <a:pos x="424" y="39"/>
                </a:cxn>
                <a:cxn ang="0">
                  <a:pos x="372" y="38"/>
                </a:cxn>
                <a:cxn ang="0">
                  <a:pos x="322" y="38"/>
                </a:cxn>
                <a:cxn ang="0">
                  <a:pos x="268" y="40"/>
                </a:cxn>
                <a:cxn ang="0">
                  <a:pos x="189" y="42"/>
                </a:cxn>
              </a:cxnLst>
              <a:rect l="0" t="0" r="r" b="b"/>
              <a:pathLst>
                <a:path w="459" h="42">
                  <a:moveTo>
                    <a:pt x="189" y="42"/>
                  </a:moveTo>
                  <a:lnTo>
                    <a:pt x="189" y="42"/>
                  </a:lnTo>
                  <a:lnTo>
                    <a:pt x="174" y="42"/>
                  </a:lnTo>
                  <a:lnTo>
                    <a:pt x="174" y="42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68" y="39"/>
                  </a:lnTo>
                  <a:lnTo>
                    <a:pt x="43" y="3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4" y="35"/>
                  </a:lnTo>
                  <a:lnTo>
                    <a:pt x="11" y="34"/>
                  </a:lnTo>
                  <a:lnTo>
                    <a:pt x="8" y="32"/>
                  </a:lnTo>
                  <a:lnTo>
                    <a:pt x="5" y="29"/>
                  </a:lnTo>
                  <a:lnTo>
                    <a:pt x="2" y="26"/>
                  </a:lnTo>
                  <a:lnTo>
                    <a:pt x="1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61" y="3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47" y="5"/>
                  </a:lnTo>
                  <a:lnTo>
                    <a:pt x="189" y="7"/>
                  </a:lnTo>
                  <a:lnTo>
                    <a:pt x="189" y="7"/>
                  </a:lnTo>
                  <a:lnTo>
                    <a:pt x="218" y="8"/>
                  </a:lnTo>
                  <a:lnTo>
                    <a:pt x="218" y="8"/>
                  </a:lnTo>
                  <a:lnTo>
                    <a:pt x="257" y="7"/>
                  </a:lnTo>
                  <a:lnTo>
                    <a:pt x="300" y="6"/>
                  </a:lnTo>
                  <a:lnTo>
                    <a:pt x="300" y="6"/>
                  </a:lnTo>
                  <a:lnTo>
                    <a:pt x="347" y="4"/>
                  </a:lnTo>
                  <a:lnTo>
                    <a:pt x="393" y="4"/>
                  </a:lnTo>
                  <a:lnTo>
                    <a:pt x="393" y="4"/>
                  </a:lnTo>
                  <a:lnTo>
                    <a:pt x="424" y="4"/>
                  </a:lnTo>
                  <a:lnTo>
                    <a:pt x="447" y="6"/>
                  </a:lnTo>
                  <a:lnTo>
                    <a:pt x="447" y="6"/>
                  </a:lnTo>
                  <a:lnTo>
                    <a:pt x="451" y="7"/>
                  </a:lnTo>
                  <a:lnTo>
                    <a:pt x="454" y="9"/>
                  </a:lnTo>
                  <a:lnTo>
                    <a:pt x="456" y="11"/>
                  </a:lnTo>
                  <a:lnTo>
                    <a:pt x="458" y="13"/>
                  </a:lnTo>
                  <a:lnTo>
                    <a:pt x="459" y="18"/>
                  </a:lnTo>
                  <a:lnTo>
                    <a:pt x="459" y="22"/>
                  </a:lnTo>
                  <a:lnTo>
                    <a:pt x="459" y="22"/>
                  </a:lnTo>
                  <a:lnTo>
                    <a:pt x="457" y="29"/>
                  </a:lnTo>
                  <a:lnTo>
                    <a:pt x="456" y="32"/>
                  </a:lnTo>
                  <a:lnTo>
                    <a:pt x="453" y="35"/>
                  </a:lnTo>
                  <a:lnTo>
                    <a:pt x="451" y="38"/>
                  </a:lnTo>
                  <a:lnTo>
                    <a:pt x="448" y="40"/>
                  </a:lnTo>
                  <a:lnTo>
                    <a:pt x="444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6" y="41"/>
                  </a:lnTo>
                  <a:lnTo>
                    <a:pt x="436" y="41"/>
                  </a:lnTo>
                  <a:lnTo>
                    <a:pt x="424" y="39"/>
                  </a:lnTo>
                  <a:lnTo>
                    <a:pt x="410" y="38"/>
                  </a:lnTo>
                  <a:lnTo>
                    <a:pt x="372" y="38"/>
                  </a:lnTo>
                  <a:lnTo>
                    <a:pt x="372" y="38"/>
                  </a:lnTo>
                  <a:lnTo>
                    <a:pt x="322" y="38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26" y="41"/>
                  </a:lnTo>
                  <a:lnTo>
                    <a:pt x="189" y="42"/>
                  </a:lnTo>
                  <a:lnTo>
                    <a:pt x="189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2" name="Freeform 400"/>
            <p:cNvSpPr/>
            <p:nvPr/>
          </p:nvSpPr>
          <p:spPr bwMode="auto">
            <a:xfrm>
              <a:off x="4335463" y="3346450"/>
              <a:ext cx="173038" cy="19050"/>
            </a:xfrm>
            <a:custGeom>
              <a:avLst/>
              <a:gdLst/>
              <a:ahLst/>
              <a:cxnLst>
                <a:cxn ang="0">
                  <a:pos x="17" y="36"/>
                </a:cxn>
                <a:cxn ang="0">
                  <a:pos x="17" y="36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8"/>
                </a:cxn>
                <a:cxn ang="0">
                  <a:pos x="1" y="25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312" y="0"/>
                </a:cxn>
                <a:cxn ang="0">
                  <a:pos x="312" y="0"/>
                </a:cxn>
                <a:cxn ang="0">
                  <a:pos x="316" y="0"/>
                </a:cxn>
                <a:cxn ang="0">
                  <a:pos x="319" y="1"/>
                </a:cxn>
                <a:cxn ang="0">
                  <a:pos x="322" y="3"/>
                </a:cxn>
                <a:cxn ang="0">
                  <a:pos x="324" y="5"/>
                </a:cxn>
                <a:cxn ang="0">
                  <a:pos x="326" y="8"/>
                </a:cxn>
                <a:cxn ang="0">
                  <a:pos x="327" y="11"/>
                </a:cxn>
                <a:cxn ang="0">
                  <a:pos x="328" y="17"/>
                </a:cxn>
                <a:cxn ang="0">
                  <a:pos x="328" y="17"/>
                </a:cxn>
                <a:cxn ang="0">
                  <a:pos x="327" y="25"/>
                </a:cxn>
                <a:cxn ang="0">
                  <a:pos x="326" y="28"/>
                </a:cxn>
                <a:cxn ang="0">
                  <a:pos x="324" y="30"/>
                </a:cxn>
                <a:cxn ang="0">
                  <a:pos x="322" y="32"/>
                </a:cxn>
                <a:cxn ang="0">
                  <a:pos x="319" y="34"/>
                </a:cxn>
                <a:cxn ang="0">
                  <a:pos x="316" y="35"/>
                </a:cxn>
                <a:cxn ang="0">
                  <a:pos x="312" y="36"/>
                </a:cxn>
                <a:cxn ang="0">
                  <a:pos x="17" y="36"/>
                </a:cxn>
              </a:cxnLst>
              <a:rect l="0" t="0" r="r" b="b"/>
              <a:pathLst>
                <a:path w="328" h="36">
                  <a:moveTo>
                    <a:pt x="17" y="36"/>
                  </a:moveTo>
                  <a:lnTo>
                    <a:pt x="17" y="36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6" y="0"/>
                  </a:lnTo>
                  <a:lnTo>
                    <a:pt x="319" y="1"/>
                  </a:lnTo>
                  <a:lnTo>
                    <a:pt x="322" y="3"/>
                  </a:lnTo>
                  <a:lnTo>
                    <a:pt x="324" y="5"/>
                  </a:lnTo>
                  <a:lnTo>
                    <a:pt x="326" y="8"/>
                  </a:lnTo>
                  <a:lnTo>
                    <a:pt x="327" y="11"/>
                  </a:lnTo>
                  <a:lnTo>
                    <a:pt x="328" y="17"/>
                  </a:lnTo>
                  <a:lnTo>
                    <a:pt x="328" y="17"/>
                  </a:lnTo>
                  <a:lnTo>
                    <a:pt x="327" y="25"/>
                  </a:lnTo>
                  <a:lnTo>
                    <a:pt x="326" y="28"/>
                  </a:lnTo>
                  <a:lnTo>
                    <a:pt x="324" y="30"/>
                  </a:lnTo>
                  <a:lnTo>
                    <a:pt x="322" y="32"/>
                  </a:lnTo>
                  <a:lnTo>
                    <a:pt x="319" y="34"/>
                  </a:lnTo>
                  <a:lnTo>
                    <a:pt x="316" y="35"/>
                  </a:lnTo>
                  <a:lnTo>
                    <a:pt x="312" y="36"/>
                  </a:lnTo>
                  <a:lnTo>
                    <a:pt x="17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3" name="Freeform 401"/>
            <p:cNvSpPr/>
            <p:nvPr/>
          </p:nvSpPr>
          <p:spPr bwMode="auto">
            <a:xfrm>
              <a:off x="4332288" y="3421063"/>
              <a:ext cx="63500" cy="23813"/>
            </a:xfrm>
            <a:custGeom>
              <a:avLst/>
              <a:gdLst/>
              <a:ahLst/>
              <a:cxnLst>
                <a:cxn ang="0">
                  <a:pos x="79" y="44"/>
                </a:cxn>
                <a:cxn ang="0">
                  <a:pos x="61" y="40"/>
                </a:cxn>
                <a:cxn ang="0">
                  <a:pos x="57" y="39"/>
                </a:cxn>
                <a:cxn ang="0">
                  <a:pos x="54" y="37"/>
                </a:cxn>
                <a:cxn ang="0">
                  <a:pos x="53" y="36"/>
                </a:cxn>
                <a:cxn ang="0">
                  <a:pos x="44" y="35"/>
                </a:cxn>
                <a:cxn ang="0">
                  <a:pos x="40" y="35"/>
                </a:cxn>
                <a:cxn ang="0">
                  <a:pos x="3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9" y="36"/>
                </a:cxn>
                <a:cxn ang="0">
                  <a:pos x="4" y="32"/>
                </a:cxn>
                <a:cxn ang="0">
                  <a:pos x="0" y="21"/>
                </a:cxn>
                <a:cxn ang="0">
                  <a:pos x="1" y="15"/>
                </a:cxn>
                <a:cxn ang="0">
                  <a:pos x="4" y="8"/>
                </a:cxn>
                <a:cxn ang="0">
                  <a:pos x="9" y="3"/>
                </a:cxn>
                <a:cxn ang="0">
                  <a:pos x="17" y="1"/>
                </a:cxn>
                <a:cxn ang="0">
                  <a:pos x="29" y="1"/>
                </a:cxn>
                <a:cxn ang="0">
                  <a:pos x="45" y="0"/>
                </a:cxn>
                <a:cxn ang="0">
                  <a:pos x="57" y="1"/>
                </a:cxn>
                <a:cxn ang="0">
                  <a:pos x="67" y="3"/>
                </a:cxn>
                <a:cxn ang="0">
                  <a:pos x="74" y="6"/>
                </a:cxn>
                <a:cxn ang="0">
                  <a:pos x="102" y="6"/>
                </a:cxn>
                <a:cxn ang="0">
                  <a:pos x="110" y="8"/>
                </a:cxn>
                <a:cxn ang="0">
                  <a:pos x="115" y="13"/>
                </a:cxn>
                <a:cxn ang="0">
                  <a:pos x="118" y="18"/>
                </a:cxn>
                <a:cxn ang="0">
                  <a:pos x="119" y="25"/>
                </a:cxn>
                <a:cxn ang="0">
                  <a:pos x="117" y="34"/>
                </a:cxn>
                <a:cxn ang="0">
                  <a:pos x="112" y="39"/>
                </a:cxn>
                <a:cxn ang="0">
                  <a:pos x="106" y="43"/>
                </a:cxn>
                <a:cxn ang="0">
                  <a:pos x="102" y="43"/>
                </a:cxn>
                <a:cxn ang="0">
                  <a:pos x="90" y="43"/>
                </a:cxn>
                <a:cxn ang="0">
                  <a:pos x="79" y="44"/>
                </a:cxn>
              </a:cxnLst>
              <a:rect l="0" t="0" r="r" b="b"/>
              <a:pathLst>
                <a:path w="119" h="44">
                  <a:moveTo>
                    <a:pt x="79" y="44"/>
                  </a:moveTo>
                  <a:lnTo>
                    <a:pt x="79" y="44"/>
                  </a:lnTo>
                  <a:lnTo>
                    <a:pt x="69" y="43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57" y="39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44" y="35"/>
                  </a:lnTo>
                  <a:lnTo>
                    <a:pt x="44" y="35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2" y="37"/>
                  </a:lnTo>
                  <a:lnTo>
                    <a:pt x="9" y="36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1" y="27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5"/>
                  </a:lnTo>
                  <a:lnTo>
                    <a:pt x="2" y="12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7" y="1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72" y="5"/>
                  </a:lnTo>
                  <a:lnTo>
                    <a:pt x="74" y="6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6" y="6"/>
                  </a:lnTo>
                  <a:lnTo>
                    <a:pt x="110" y="8"/>
                  </a:lnTo>
                  <a:lnTo>
                    <a:pt x="112" y="9"/>
                  </a:lnTo>
                  <a:lnTo>
                    <a:pt x="115" y="13"/>
                  </a:lnTo>
                  <a:lnTo>
                    <a:pt x="117" y="15"/>
                  </a:lnTo>
                  <a:lnTo>
                    <a:pt x="118" y="18"/>
                  </a:lnTo>
                  <a:lnTo>
                    <a:pt x="119" y="25"/>
                  </a:lnTo>
                  <a:lnTo>
                    <a:pt x="119" y="25"/>
                  </a:lnTo>
                  <a:lnTo>
                    <a:pt x="118" y="31"/>
                  </a:lnTo>
                  <a:lnTo>
                    <a:pt x="117" y="34"/>
                  </a:lnTo>
                  <a:lnTo>
                    <a:pt x="115" y="36"/>
                  </a:lnTo>
                  <a:lnTo>
                    <a:pt x="112" y="39"/>
                  </a:lnTo>
                  <a:lnTo>
                    <a:pt x="110" y="40"/>
                  </a:lnTo>
                  <a:lnTo>
                    <a:pt x="106" y="43"/>
                  </a:lnTo>
                  <a:lnTo>
                    <a:pt x="102" y="43"/>
                  </a:lnTo>
                  <a:lnTo>
                    <a:pt x="102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79" y="44"/>
                  </a:lnTo>
                  <a:lnTo>
                    <a:pt x="79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4" name="Freeform 402"/>
            <p:cNvSpPr/>
            <p:nvPr/>
          </p:nvSpPr>
          <p:spPr bwMode="auto">
            <a:xfrm>
              <a:off x="4427538" y="3421063"/>
              <a:ext cx="68263" cy="22225"/>
            </a:xfrm>
            <a:custGeom>
              <a:avLst/>
              <a:gdLst/>
              <a:ahLst/>
              <a:cxnLst>
                <a:cxn ang="0">
                  <a:pos x="18" y="42"/>
                </a:cxn>
                <a:cxn ang="0">
                  <a:pos x="18" y="42"/>
                </a:cxn>
                <a:cxn ang="0">
                  <a:pos x="14" y="42"/>
                </a:cxn>
                <a:cxn ang="0">
                  <a:pos x="10" y="39"/>
                </a:cxn>
                <a:cxn ang="0">
                  <a:pos x="7" y="38"/>
                </a:cxn>
                <a:cxn ang="0">
                  <a:pos x="4" y="36"/>
                </a:cxn>
                <a:cxn ang="0">
                  <a:pos x="2" y="33"/>
                </a:cxn>
                <a:cxn ang="0">
                  <a:pos x="1" y="3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1" y="17"/>
                </a:cxn>
                <a:cxn ang="0">
                  <a:pos x="2" y="14"/>
                </a:cxn>
                <a:cxn ang="0">
                  <a:pos x="4" y="12"/>
                </a:cxn>
                <a:cxn ang="0">
                  <a:pos x="8" y="8"/>
                </a:cxn>
                <a:cxn ang="0">
                  <a:pos x="10" y="7"/>
                </a:cxn>
                <a:cxn ang="0">
                  <a:pos x="14" y="5"/>
                </a:cxn>
                <a:cxn ang="0">
                  <a:pos x="18" y="5"/>
                </a:cxn>
                <a:cxn ang="0">
                  <a:pos x="18" y="5"/>
                </a:cxn>
                <a:cxn ang="0">
                  <a:pos x="42" y="4"/>
                </a:cxn>
                <a:cxn ang="0">
                  <a:pos x="65" y="3"/>
                </a:cxn>
                <a:cxn ang="0">
                  <a:pos x="65" y="3"/>
                </a:cxn>
                <a:cxn ang="0">
                  <a:pos x="89" y="1"/>
                </a:cxn>
                <a:cxn ang="0">
                  <a:pos x="113" y="0"/>
                </a:cxn>
                <a:cxn ang="0">
                  <a:pos x="113" y="0"/>
                </a:cxn>
                <a:cxn ang="0">
                  <a:pos x="117" y="1"/>
                </a:cxn>
                <a:cxn ang="0">
                  <a:pos x="120" y="2"/>
                </a:cxn>
                <a:cxn ang="0">
                  <a:pos x="123" y="4"/>
                </a:cxn>
                <a:cxn ang="0">
                  <a:pos x="125" y="6"/>
                </a:cxn>
                <a:cxn ang="0">
                  <a:pos x="127" y="8"/>
                </a:cxn>
                <a:cxn ang="0">
                  <a:pos x="128" y="12"/>
                </a:cxn>
                <a:cxn ang="0">
                  <a:pos x="129" y="19"/>
                </a:cxn>
                <a:cxn ang="0">
                  <a:pos x="129" y="19"/>
                </a:cxn>
                <a:cxn ang="0">
                  <a:pos x="128" y="25"/>
                </a:cxn>
                <a:cxn ang="0">
                  <a:pos x="127" y="28"/>
                </a:cxn>
                <a:cxn ang="0">
                  <a:pos x="125" y="31"/>
                </a:cxn>
                <a:cxn ang="0">
                  <a:pos x="123" y="33"/>
                </a:cxn>
                <a:cxn ang="0">
                  <a:pos x="120" y="35"/>
                </a:cxn>
                <a:cxn ang="0">
                  <a:pos x="117" y="36"/>
                </a:cxn>
                <a:cxn ang="0">
                  <a:pos x="113" y="36"/>
                </a:cxn>
                <a:cxn ang="0">
                  <a:pos x="113" y="36"/>
                </a:cxn>
                <a:cxn ang="0">
                  <a:pos x="88" y="37"/>
                </a:cxn>
                <a:cxn ang="0">
                  <a:pos x="64" y="39"/>
                </a:cxn>
                <a:cxn ang="0">
                  <a:pos x="64" y="39"/>
                </a:cxn>
                <a:cxn ang="0">
                  <a:pos x="42" y="41"/>
                </a:cxn>
                <a:cxn ang="0">
                  <a:pos x="18" y="42"/>
                </a:cxn>
                <a:cxn ang="0">
                  <a:pos x="18" y="42"/>
                </a:cxn>
              </a:cxnLst>
              <a:rect l="0" t="0" r="r" b="b"/>
              <a:pathLst>
                <a:path w="129" h="42">
                  <a:moveTo>
                    <a:pt x="18" y="42"/>
                  </a:moveTo>
                  <a:lnTo>
                    <a:pt x="18" y="42"/>
                  </a:lnTo>
                  <a:lnTo>
                    <a:pt x="14" y="42"/>
                  </a:lnTo>
                  <a:lnTo>
                    <a:pt x="10" y="39"/>
                  </a:lnTo>
                  <a:lnTo>
                    <a:pt x="7" y="38"/>
                  </a:lnTo>
                  <a:lnTo>
                    <a:pt x="4" y="36"/>
                  </a:lnTo>
                  <a:lnTo>
                    <a:pt x="2" y="33"/>
                  </a:lnTo>
                  <a:lnTo>
                    <a:pt x="1" y="3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17"/>
                  </a:lnTo>
                  <a:lnTo>
                    <a:pt x="2" y="14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0" y="7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42" y="4"/>
                  </a:lnTo>
                  <a:lnTo>
                    <a:pt x="65" y="3"/>
                  </a:lnTo>
                  <a:lnTo>
                    <a:pt x="65" y="3"/>
                  </a:lnTo>
                  <a:lnTo>
                    <a:pt x="89" y="1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7" y="1"/>
                  </a:lnTo>
                  <a:lnTo>
                    <a:pt x="120" y="2"/>
                  </a:lnTo>
                  <a:lnTo>
                    <a:pt x="123" y="4"/>
                  </a:lnTo>
                  <a:lnTo>
                    <a:pt x="125" y="6"/>
                  </a:lnTo>
                  <a:lnTo>
                    <a:pt x="127" y="8"/>
                  </a:lnTo>
                  <a:lnTo>
                    <a:pt x="128" y="12"/>
                  </a:lnTo>
                  <a:lnTo>
                    <a:pt x="129" y="19"/>
                  </a:lnTo>
                  <a:lnTo>
                    <a:pt x="129" y="19"/>
                  </a:lnTo>
                  <a:lnTo>
                    <a:pt x="128" y="25"/>
                  </a:lnTo>
                  <a:lnTo>
                    <a:pt x="127" y="28"/>
                  </a:lnTo>
                  <a:lnTo>
                    <a:pt x="125" y="31"/>
                  </a:lnTo>
                  <a:lnTo>
                    <a:pt x="123" y="33"/>
                  </a:lnTo>
                  <a:lnTo>
                    <a:pt x="120" y="35"/>
                  </a:lnTo>
                  <a:lnTo>
                    <a:pt x="117" y="36"/>
                  </a:lnTo>
                  <a:lnTo>
                    <a:pt x="113" y="36"/>
                  </a:lnTo>
                  <a:lnTo>
                    <a:pt x="113" y="36"/>
                  </a:lnTo>
                  <a:lnTo>
                    <a:pt x="88" y="37"/>
                  </a:lnTo>
                  <a:lnTo>
                    <a:pt x="64" y="39"/>
                  </a:lnTo>
                  <a:lnTo>
                    <a:pt x="64" y="39"/>
                  </a:lnTo>
                  <a:lnTo>
                    <a:pt x="42" y="41"/>
                  </a:lnTo>
                  <a:lnTo>
                    <a:pt x="18" y="42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5" name="Freeform 403"/>
            <p:cNvSpPr/>
            <p:nvPr/>
          </p:nvSpPr>
          <p:spPr bwMode="auto">
            <a:xfrm>
              <a:off x="4335463" y="3495675"/>
              <a:ext cx="128588" cy="20638"/>
            </a:xfrm>
            <a:custGeom>
              <a:avLst/>
              <a:gdLst/>
              <a:ahLst/>
              <a:cxnLst>
                <a:cxn ang="0">
                  <a:pos x="226" y="40"/>
                </a:cxn>
                <a:cxn ang="0">
                  <a:pos x="226" y="40"/>
                </a:cxn>
                <a:cxn ang="0">
                  <a:pos x="173" y="39"/>
                </a:cxn>
                <a:cxn ang="0">
                  <a:pos x="122" y="38"/>
                </a:cxn>
                <a:cxn ang="0">
                  <a:pos x="122" y="38"/>
                </a:cxn>
                <a:cxn ang="0">
                  <a:pos x="70" y="36"/>
                </a:cxn>
                <a:cxn ang="0">
                  <a:pos x="17" y="35"/>
                </a:cxn>
                <a:cxn ang="0">
                  <a:pos x="17" y="35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6"/>
                </a:cxn>
                <a:cxn ang="0">
                  <a:pos x="1" y="23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70" y="0"/>
                </a:cxn>
                <a:cxn ang="0">
                  <a:pos x="122" y="2"/>
                </a:cxn>
                <a:cxn ang="0">
                  <a:pos x="122" y="2"/>
                </a:cxn>
                <a:cxn ang="0">
                  <a:pos x="173" y="3"/>
                </a:cxn>
                <a:cxn ang="0">
                  <a:pos x="226" y="4"/>
                </a:cxn>
                <a:cxn ang="0">
                  <a:pos x="226" y="4"/>
                </a:cxn>
                <a:cxn ang="0">
                  <a:pos x="230" y="5"/>
                </a:cxn>
                <a:cxn ang="0">
                  <a:pos x="233" y="6"/>
                </a:cxn>
                <a:cxn ang="0">
                  <a:pos x="236" y="7"/>
                </a:cxn>
                <a:cxn ang="0">
                  <a:pos x="239" y="10"/>
                </a:cxn>
                <a:cxn ang="0">
                  <a:pos x="240" y="12"/>
                </a:cxn>
                <a:cxn ang="0">
                  <a:pos x="242" y="15"/>
                </a:cxn>
                <a:cxn ang="0">
                  <a:pos x="243" y="22"/>
                </a:cxn>
                <a:cxn ang="0">
                  <a:pos x="243" y="22"/>
                </a:cxn>
                <a:cxn ang="0">
                  <a:pos x="242" y="29"/>
                </a:cxn>
                <a:cxn ang="0">
                  <a:pos x="240" y="32"/>
                </a:cxn>
                <a:cxn ang="0">
                  <a:pos x="239" y="35"/>
                </a:cxn>
                <a:cxn ang="0">
                  <a:pos x="236" y="37"/>
                </a:cxn>
                <a:cxn ang="0">
                  <a:pos x="233" y="39"/>
                </a:cxn>
                <a:cxn ang="0">
                  <a:pos x="230" y="40"/>
                </a:cxn>
                <a:cxn ang="0">
                  <a:pos x="226" y="40"/>
                </a:cxn>
                <a:cxn ang="0">
                  <a:pos x="226" y="40"/>
                </a:cxn>
              </a:cxnLst>
              <a:rect l="0" t="0" r="r" b="b"/>
              <a:pathLst>
                <a:path w="243" h="40">
                  <a:moveTo>
                    <a:pt x="226" y="40"/>
                  </a:moveTo>
                  <a:lnTo>
                    <a:pt x="226" y="40"/>
                  </a:lnTo>
                  <a:lnTo>
                    <a:pt x="173" y="39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70" y="36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6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70" y="0"/>
                  </a:lnTo>
                  <a:lnTo>
                    <a:pt x="122" y="2"/>
                  </a:lnTo>
                  <a:lnTo>
                    <a:pt x="122" y="2"/>
                  </a:lnTo>
                  <a:lnTo>
                    <a:pt x="173" y="3"/>
                  </a:lnTo>
                  <a:lnTo>
                    <a:pt x="226" y="4"/>
                  </a:lnTo>
                  <a:lnTo>
                    <a:pt x="226" y="4"/>
                  </a:lnTo>
                  <a:lnTo>
                    <a:pt x="230" y="5"/>
                  </a:lnTo>
                  <a:lnTo>
                    <a:pt x="233" y="6"/>
                  </a:lnTo>
                  <a:lnTo>
                    <a:pt x="236" y="7"/>
                  </a:lnTo>
                  <a:lnTo>
                    <a:pt x="239" y="10"/>
                  </a:lnTo>
                  <a:lnTo>
                    <a:pt x="240" y="12"/>
                  </a:lnTo>
                  <a:lnTo>
                    <a:pt x="242" y="15"/>
                  </a:lnTo>
                  <a:lnTo>
                    <a:pt x="243" y="22"/>
                  </a:lnTo>
                  <a:lnTo>
                    <a:pt x="243" y="22"/>
                  </a:lnTo>
                  <a:lnTo>
                    <a:pt x="242" y="29"/>
                  </a:lnTo>
                  <a:lnTo>
                    <a:pt x="240" y="32"/>
                  </a:lnTo>
                  <a:lnTo>
                    <a:pt x="239" y="35"/>
                  </a:lnTo>
                  <a:lnTo>
                    <a:pt x="236" y="37"/>
                  </a:lnTo>
                  <a:lnTo>
                    <a:pt x="233" y="39"/>
                  </a:lnTo>
                  <a:lnTo>
                    <a:pt x="230" y="40"/>
                  </a:lnTo>
                  <a:lnTo>
                    <a:pt x="226" y="40"/>
                  </a:lnTo>
                  <a:lnTo>
                    <a:pt x="226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6" name="Freeform 404"/>
            <p:cNvSpPr/>
            <p:nvPr/>
          </p:nvSpPr>
          <p:spPr bwMode="auto">
            <a:xfrm>
              <a:off x="4332288" y="3560763"/>
              <a:ext cx="77788" cy="19050"/>
            </a:xfrm>
            <a:custGeom>
              <a:avLst/>
              <a:gdLst/>
              <a:ahLst/>
              <a:cxnLst>
                <a:cxn ang="0">
                  <a:pos x="16" y="36"/>
                </a:cxn>
                <a:cxn ang="0">
                  <a:pos x="16" y="36"/>
                </a:cxn>
                <a:cxn ang="0">
                  <a:pos x="12" y="35"/>
                </a:cxn>
                <a:cxn ang="0">
                  <a:pos x="9" y="34"/>
                </a:cxn>
                <a:cxn ang="0">
                  <a:pos x="6" y="33"/>
                </a:cxn>
                <a:cxn ang="0">
                  <a:pos x="4" y="30"/>
                </a:cxn>
                <a:cxn ang="0">
                  <a:pos x="2" y="27"/>
                </a:cxn>
                <a:cxn ang="0">
                  <a:pos x="1" y="24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2" y="8"/>
                </a:cxn>
                <a:cxn ang="0">
                  <a:pos x="4" y="5"/>
                </a:cxn>
                <a:cxn ang="0">
                  <a:pos x="6" y="3"/>
                </a:cxn>
                <a:cxn ang="0">
                  <a:pos x="9" y="1"/>
                </a:cxn>
                <a:cxn ang="0">
                  <a:pos x="12" y="0"/>
                </a:cxn>
                <a:cxn ang="0">
                  <a:pos x="16" y="0"/>
                </a:cxn>
                <a:cxn ang="0">
                  <a:pos x="131" y="0"/>
                </a:cxn>
                <a:cxn ang="0">
                  <a:pos x="131" y="0"/>
                </a:cxn>
                <a:cxn ang="0">
                  <a:pos x="135" y="0"/>
                </a:cxn>
                <a:cxn ang="0">
                  <a:pos x="138" y="1"/>
                </a:cxn>
                <a:cxn ang="0">
                  <a:pos x="141" y="3"/>
                </a:cxn>
                <a:cxn ang="0">
                  <a:pos x="143" y="5"/>
                </a:cxn>
                <a:cxn ang="0">
                  <a:pos x="145" y="8"/>
                </a:cxn>
                <a:cxn ang="0">
                  <a:pos x="146" y="11"/>
                </a:cxn>
                <a:cxn ang="0">
                  <a:pos x="147" y="17"/>
                </a:cxn>
                <a:cxn ang="0">
                  <a:pos x="147" y="17"/>
                </a:cxn>
                <a:cxn ang="0">
                  <a:pos x="146" y="24"/>
                </a:cxn>
                <a:cxn ang="0">
                  <a:pos x="145" y="27"/>
                </a:cxn>
                <a:cxn ang="0">
                  <a:pos x="143" y="30"/>
                </a:cxn>
                <a:cxn ang="0">
                  <a:pos x="141" y="33"/>
                </a:cxn>
                <a:cxn ang="0">
                  <a:pos x="138" y="34"/>
                </a:cxn>
                <a:cxn ang="0">
                  <a:pos x="135" y="35"/>
                </a:cxn>
                <a:cxn ang="0">
                  <a:pos x="131" y="36"/>
                </a:cxn>
                <a:cxn ang="0">
                  <a:pos x="16" y="36"/>
                </a:cxn>
              </a:cxnLst>
              <a:rect l="0" t="0" r="r" b="b"/>
              <a:pathLst>
                <a:path w="147" h="36">
                  <a:moveTo>
                    <a:pt x="16" y="36"/>
                  </a:moveTo>
                  <a:lnTo>
                    <a:pt x="16" y="36"/>
                  </a:lnTo>
                  <a:lnTo>
                    <a:pt x="12" y="35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2" y="8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38" y="1"/>
                  </a:lnTo>
                  <a:lnTo>
                    <a:pt x="141" y="3"/>
                  </a:lnTo>
                  <a:lnTo>
                    <a:pt x="143" y="5"/>
                  </a:lnTo>
                  <a:lnTo>
                    <a:pt x="145" y="8"/>
                  </a:lnTo>
                  <a:lnTo>
                    <a:pt x="146" y="11"/>
                  </a:lnTo>
                  <a:lnTo>
                    <a:pt x="147" y="17"/>
                  </a:lnTo>
                  <a:lnTo>
                    <a:pt x="147" y="17"/>
                  </a:lnTo>
                  <a:lnTo>
                    <a:pt x="146" y="24"/>
                  </a:lnTo>
                  <a:lnTo>
                    <a:pt x="145" y="27"/>
                  </a:lnTo>
                  <a:lnTo>
                    <a:pt x="143" y="30"/>
                  </a:lnTo>
                  <a:lnTo>
                    <a:pt x="141" y="33"/>
                  </a:lnTo>
                  <a:lnTo>
                    <a:pt x="138" y="34"/>
                  </a:lnTo>
                  <a:lnTo>
                    <a:pt x="135" y="35"/>
                  </a:lnTo>
                  <a:lnTo>
                    <a:pt x="131" y="36"/>
                  </a:lnTo>
                  <a:lnTo>
                    <a:pt x="16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7" name="Freeform 405"/>
            <p:cNvSpPr/>
            <p:nvPr/>
          </p:nvSpPr>
          <p:spPr bwMode="auto">
            <a:xfrm>
              <a:off x="4329113" y="3621088"/>
              <a:ext cx="66675" cy="20638"/>
            </a:xfrm>
            <a:custGeom>
              <a:avLst/>
              <a:gdLst/>
              <a:ahLst/>
              <a:cxnLst>
                <a:cxn ang="0">
                  <a:pos x="19" y="41"/>
                </a:cxn>
                <a:cxn ang="0">
                  <a:pos x="19" y="41"/>
                </a:cxn>
                <a:cxn ang="0">
                  <a:pos x="15" y="39"/>
                </a:cxn>
                <a:cxn ang="0">
                  <a:pos x="12" y="38"/>
                </a:cxn>
                <a:cxn ang="0">
                  <a:pos x="9" y="37"/>
                </a:cxn>
                <a:cxn ang="0">
                  <a:pos x="7" y="34"/>
                </a:cxn>
                <a:cxn ang="0">
                  <a:pos x="3" y="32"/>
                </a:cxn>
                <a:cxn ang="0">
                  <a:pos x="2" y="29"/>
                </a:cxn>
                <a:cxn ang="0">
                  <a:pos x="1" y="26"/>
                </a:cxn>
                <a:cxn ang="0">
                  <a:pos x="0" y="22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14"/>
                </a:cxn>
                <a:cxn ang="0">
                  <a:pos x="2" y="10"/>
                </a:cxn>
                <a:cxn ang="0">
                  <a:pos x="5" y="6"/>
                </a:cxn>
                <a:cxn ang="0">
                  <a:pos x="7" y="4"/>
                </a:cxn>
                <a:cxn ang="0">
                  <a:pos x="9" y="2"/>
                </a:cxn>
                <a:cxn ang="0">
                  <a:pos x="12" y="1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24" y="1"/>
                </a:cxn>
                <a:cxn ang="0">
                  <a:pos x="29" y="3"/>
                </a:cxn>
                <a:cxn ang="0">
                  <a:pos x="31" y="4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13" y="4"/>
                </a:cxn>
                <a:cxn ang="0">
                  <a:pos x="117" y="5"/>
                </a:cxn>
                <a:cxn ang="0">
                  <a:pos x="119" y="7"/>
                </a:cxn>
                <a:cxn ang="0">
                  <a:pos x="122" y="10"/>
                </a:cxn>
                <a:cxn ang="0">
                  <a:pos x="124" y="13"/>
                </a:cxn>
                <a:cxn ang="0">
                  <a:pos x="125" y="16"/>
                </a:cxn>
                <a:cxn ang="0">
                  <a:pos x="126" y="22"/>
                </a:cxn>
                <a:cxn ang="0">
                  <a:pos x="126" y="22"/>
                </a:cxn>
                <a:cxn ang="0">
                  <a:pos x="125" y="29"/>
                </a:cxn>
                <a:cxn ang="0">
                  <a:pos x="124" y="31"/>
                </a:cxn>
                <a:cxn ang="0">
                  <a:pos x="122" y="34"/>
                </a:cxn>
                <a:cxn ang="0">
                  <a:pos x="119" y="36"/>
                </a:cxn>
                <a:cxn ang="0">
                  <a:pos x="117" y="38"/>
                </a:cxn>
                <a:cxn ang="0">
                  <a:pos x="113" y="39"/>
                </a:cxn>
                <a:cxn ang="0">
                  <a:pos x="109" y="41"/>
                </a:cxn>
                <a:cxn ang="0">
                  <a:pos x="19" y="41"/>
                </a:cxn>
              </a:cxnLst>
              <a:rect l="0" t="0" r="r" b="b"/>
              <a:pathLst>
                <a:path w="126" h="41">
                  <a:moveTo>
                    <a:pt x="19" y="41"/>
                  </a:moveTo>
                  <a:lnTo>
                    <a:pt x="19" y="41"/>
                  </a:lnTo>
                  <a:lnTo>
                    <a:pt x="15" y="39"/>
                  </a:lnTo>
                  <a:lnTo>
                    <a:pt x="12" y="38"/>
                  </a:lnTo>
                  <a:lnTo>
                    <a:pt x="9" y="37"/>
                  </a:lnTo>
                  <a:lnTo>
                    <a:pt x="7" y="34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1" y="26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2" y="10"/>
                  </a:lnTo>
                  <a:lnTo>
                    <a:pt x="5" y="6"/>
                  </a:lnTo>
                  <a:lnTo>
                    <a:pt x="7" y="4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9" y="3"/>
                  </a:lnTo>
                  <a:lnTo>
                    <a:pt x="31" y="4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13" y="4"/>
                  </a:lnTo>
                  <a:lnTo>
                    <a:pt x="117" y="5"/>
                  </a:lnTo>
                  <a:lnTo>
                    <a:pt x="119" y="7"/>
                  </a:lnTo>
                  <a:lnTo>
                    <a:pt x="122" y="10"/>
                  </a:lnTo>
                  <a:lnTo>
                    <a:pt x="124" y="13"/>
                  </a:lnTo>
                  <a:lnTo>
                    <a:pt x="125" y="16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5" y="29"/>
                  </a:lnTo>
                  <a:lnTo>
                    <a:pt x="124" y="31"/>
                  </a:lnTo>
                  <a:lnTo>
                    <a:pt x="122" y="34"/>
                  </a:lnTo>
                  <a:lnTo>
                    <a:pt x="119" y="36"/>
                  </a:lnTo>
                  <a:lnTo>
                    <a:pt x="117" y="38"/>
                  </a:lnTo>
                  <a:lnTo>
                    <a:pt x="113" y="39"/>
                  </a:lnTo>
                  <a:lnTo>
                    <a:pt x="109" y="41"/>
                  </a:lnTo>
                  <a:lnTo>
                    <a:pt x="19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8" name="Freeform 407"/>
            <p:cNvSpPr/>
            <p:nvPr/>
          </p:nvSpPr>
          <p:spPr bwMode="auto">
            <a:xfrm>
              <a:off x="4535488" y="3187700"/>
              <a:ext cx="396875" cy="330200"/>
            </a:xfrm>
            <a:custGeom>
              <a:avLst/>
              <a:gdLst/>
              <a:ahLst/>
              <a:cxnLst>
                <a:cxn ang="0">
                  <a:pos x="12" y="623"/>
                </a:cxn>
                <a:cxn ang="0">
                  <a:pos x="2" y="616"/>
                </a:cxn>
                <a:cxn ang="0">
                  <a:pos x="0" y="610"/>
                </a:cxn>
                <a:cxn ang="0">
                  <a:pos x="1" y="602"/>
                </a:cxn>
                <a:cxn ang="0">
                  <a:pos x="16" y="580"/>
                </a:cxn>
                <a:cxn ang="0">
                  <a:pos x="37" y="561"/>
                </a:cxn>
                <a:cxn ang="0">
                  <a:pos x="58" y="541"/>
                </a:cxn>
                <a:cxn ang="0">
                  <a:pos x="137" y="452"/>
                </a:cxn>
                <a:cxn ang="0">
                  <a:pos x="181" y="404"/>
                </a:cxn>
                <a:cxn ang="0">
                  <a:pos x="252" y="340"/>
                </a:cxn>
                <a:cxn ang="0">
                  <a:pos x="328" y="280"/>
                </a:cxn>
                <a:cxn ang="0">
                  <a:pos x="479" y="173"/>
                </a:cxn>
                <a:cxn ang="0">
                  <a:pos x="552" y="122"/>
                </a:cxn>
                <a:cxn ang="0">
                  <a:pos x="606" y="80"/>
                </a:cxn>
                <a:cxn ang="0">
                  <a:pos x="636" y="59"/>
                </a:cxn>
                <a:cxn ang="0">
                  <a:pos x="657" y="45"/>
                </a:cxn>
                <a:cxn ang="0">
                  <a:pos x="692" y="23"/>
                </a:cxn>
                <a:cxn ang="0">
                  <a:pos x="697" y="21"/>
                </a:cxn>
                <a:cxn ang="0">
                  <a:pos x="722" y="6"/>
                </a:cxn>
                <a:cxn ang="0">
                  <a:pos x="727" y="2"/>
                </a:cxn>
                <a:cxn ang="0">
                  <a:pos x="733" y="0"/>
                </a:cxn>
                <a:cxn ang="0">
                  <a:pos x="748" y="7"/>
                </a:cxn>
                <a:cxn ang="0">
                  <a:pos x="752" y="16"/>
                </a:cxn>
                <a:cxn ang="0">
                  <a:pos x="748" y="32"/>
                </a:cxn>
                <a:cxn ang="0">
                  <a:pos x="736" y="41"/>
                </a:cxn>
                <a:cxn ang="0">
                  <a:pos x="694" y="67"/>
                </a:cxn>
                <a:cxn ang="0">
                  <a:pos x="668" y="82"/>
                </a:cxn>
                <a:cxn ang="0">
                  <a:pos x="639" y="101"/>
                </a:cxn>
                <a:cxn ang="0">
                  <a:pos x="593" y="139"/>
                </a:cxn>
                <a:cxn ang="0">
                  <a:pos x="539" y="176"/>
                </a:cxn>
                <a:cxn ang="0">
                  <a:pos x="472" y="218"/>
                </a:cxn>
                <a:cxn ang="0">
                  <a:pos x="392" y="275"/>
                </a:cxn>
                <a:cxn ang="0">
                  <a:pos x="358" y="305"/>
                </a:cxn>
                <a:cxn ang="0">
                  <a:pos x="296" y="354"/>
                </a:cxn>
                <a:cxn ang="0">
                  <a:pos x="209" y="427"/>
                </a:cxn>
                <a:cxn ang="0">
                  <a:pos x="183" y="454"/>
                </a:cxn>
                <a:cxn ang="0">
                  <a:pos x="140" y="502"/>
                </a:cxn>
                <a:cxn ang="0">
                  <a:pos x="100" y="550"/>
                </a:cxn>
                <a:cxn ang="0">
                  <a:pos x="65" y="586"/>
                </a:cxn>
                <a:cxn ang="0">
                  <a:pos x="56" y="592"/>
                </a:cxn>
                <a:cxn ang="0">
                  <a:pos x="40" y="604"/>
                </a:cxn>
                <a:cxn ang="0">
                  <a:pos x="33" y="616"/>
                </a:cxn>
                <a:cxn ang="0">
                  <a:pos x="17" y="623"/>
                </a:cxn>
              </a:cxnLst>
              <a:rect l="0" t="0" r="r" b="b"/>
              <a:pathLst>
                <a:path w="752" h="623">
                  <a:moveTo>
                    <a:pt x="17" y="623"/>
                  </a:moveTo>
                  <a:lnTo>
                    <a:pt x="17" y="623"/>
                  </a:lnTo>
                  <a:lnTo>
                    <a:pt x="12" y="623"/>
                  </a:lnTo>
                  <a:lnTo>
                    <a:pt x="8" y="621"/>
                  </a:lnTo>
                  <a:lnTo>
                    <a:pt x="4" y="619"/>
                  </a:lnTo>
                  <a:lnTo>
                    <a:pt x="2" y="616"/>
                  </a:lnTo>
                  <a:lnTo>
                    <a:pt x="2" y="616"/>
                  </a:lnTo>
                  <a:lnTo>
                    <a:pt x="0" y="613"/>
                  </a:lnTo>
                  <a:lnTo>
                    <a:pt x="0" y="610"/>
                  </a:lnTo>
                  <a:lnTo>
                    <a:pt x="0" y="606"/>
                  </a:lnTo>
                  <a:lnTo>
                    <a:pt x="1" y="602"/>
                  </a:lnTo>
                  <a:lnTo>
                    <a:pt x="1" y="602"/>
                  </a:lnTo>
                  <a:lnTo>
                    <a:pt x="4" y="596"/>
                  </a:lnTo>
                  <a:lnTo>
                    <a:pt x="8" y="590"/>
                  </a:lnTo>
                  <a:lnTo>
                    <a:pt x="16" y="580"/>
                  </a:lnTo>
                  <a:lnTo>
                    <a:pt x="26" y="570"/>
                  </a:lnTo>
                  <a:lnTo>
                    <a:pt x="37" y="561"/>
                  </a:lnTo>
                  <a:lnTo>
                    <a:pt x="37" y="561"/>
                  </a:lnTo>
                  <a:lnTo>
                    <a:pt x="47" y="552"/>
                  </a:lnTo>
                  <a:lnTo>
                    <a:pt x="58" y="541"/>
                  </a:lnTo>
                  <a:lnTo>
                    <a:pt x="58" y="541"/>
                  </a:lnTo>
                  <a:lnTo>
                    <a:pt x="78" y="520"/>
                  </a:lnTo>
                  <a:lnTo>
                    <a:pt x="98" y="498"/>
                  </a:lnTo>
                  <a:lnTo>
                    <a:pt x="137" y="452"/>
                  </a:lnTo>
                  <a:lnTo>
                    <a:pt x="137" y="452"/>
                  </a:lnTo>
                  <a:lnTo>
                    <a:pt x="158" y="428"/>
                  </a:lnTo>
                  <a:lnTo>
                    <a:pt x="181" y="404"/>
                  </a:lnTo>
                  <a:lnTo>
                    <a:pt x="203" y="381"/>
                  </a:lnTo>
                  <a:lnTo>
                    <a:pt x="228" y="361"/>
                  </a:lnTo>
                  <a:lnTo>
                    <a:pt x="252" y="340"/>
                  </a:lnTo>
                  <a:lnTo>
                    <a:pt x="278" y="319"/>
                  </a:lnTo>
                  <a:lnTo>
                    <a:pt x="328" y="280"/>
                  </a:lnTo>
                  <a:lnTo>
                    <a:pt x="328" y="280"/>
                  </a:lnTo>
                  <a:lnTo>
                    <a:pt x="378" y="243"/>
                  </a:lnTo>
                  <a:lnTo>
                    <a:pt x="428" y="207"/>
                  </a:lnTo>
                  <a:lnTo>
                    <a:pt x="479" y="173"/>
                  </a:lnTo>
                  <a:lnTo>
                    <a:pt x="527" y="141"/>
                  </a:lnTo>
                  <a:lnTo>
                    <a:pt x="527" y="141"/>
                  </a:lnTo>
                  <a:lnTo>
                    <a:pt x="552" y="122"/>
                  </a:lnTo>
                  <a:lnTo>
                    <a:pt x="577" y="102"/>
                  </a:lnTo>
                  <a:lnTo>
                    <a:pt x="577" y="102"/>
                  </a:lnTo>
                  <a:lnTo>
                    <a:pt x="606" y="80"/>
                  </a:lnTo>
                  <a:lnTo>
                    <a:pt x="621" y="69"/>
                  </a:lnTo>
                  <a:lnTo>
                    <a:pt x="636" y="59"/>
                  </a:lnTo>
                  <a:lnTo>
                    <a:pt x="636" y="59"/>
                  </a:lnTo>
                  <a:lnTo>
                    <a:pt x="646" y="52"/>
                  </a:lnTo>
                  <a:lnTo>
                    <a:pt x="657" y="45"/>
                  </a:lnTo>
                  <a:lnTo>
                    <a:pt x="657" y="45"/>
                  </a:lnTo>
                  <a:lnTo>
                    <a:pt x="674" y="32"/>
                  </a:lnTo>
                  <a:lnTo>
                    <a:pt x="683" y="27"/>
                  </a:lnTo>
                  <a:lnTo>
                    <a:pt x="692" y="23"/>
                  </a:lnTo>
                  <a:lnTo>
                    <a:pt x="692" y="23"/>
                  </a:lnTo>
                  <a:lnTo>
                    <a:pt x="697" y="21"/>
                  </a:lnTo>
                  <a:lnTo>
                    <a:pt x="697" y="21"/>
                  </a:lnTo>
                  <a:lnTo>
                    <a:pt x="710" y="15"/>
                  </a:lnTo>
                  <a:lnTo>
                    <a:pt x="717" y="10"/>
                  </a:lnTo>
                  <a:lnTo>
                    <a:pt x="722" y="6"/>
                  </a:lnTo>
                  <a:lnTo>
                    <a:pt x="722" y="6"/>
                  </a:lnTo>
                  <a:lnTo>
                    <a:pt x="725" y="3"/>
                  </a:lnTo>
                  <a:lnTo>
                    <a:pt x="727" y="2"/>
                  </a:lnTo>
                  <a:lnTo>
                    <a:pt x="730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8" y="1"/>
                  </a:lnTo>
                  <a:lnTo>
                    <a:pt x="743" y="3"/>
                  </a:lnTo>
                  <a:lnTo>
                    <a:pt x="748" y="7"/>
                  </a:lnTo>
                  <a:lnTo>
                    <a:pt x="751" y="13"/>
                  </a:lnTo>
                  <a:lnTo>
                    <a:pt x="751" y="13"/>
                  </a:lnTo>
                  <a:lnTo>
                    <a:pt x="752" y="16"/>
                  </a:lnTo>
                  <a:lnTo>
                    <a:pt x="752" y="21"/>
                  </a:lnTo>
                  <a:lnTo>
                    <a:pt x="751" y="26"/>
                  </a:lnTo>
                  <a:lnTo>
                    <a:pt x="748" y="32"/>
                  </a:lnTo>
                  <a:lnTo>
                    <a:pt x="748" y="32"/>
                  </a:lnTo>
                  <a:lnTo>
                    <a:pt x="741" y="37"/>
                  </a:lnTo>
                  <a:lnTo>
                    <a:pt x="736" y="41"/>
                  </a:lnTo>
                  <a:lnTo>
                    <a:pt x="723" y="51"/>
                  </a:lnTo>
                  <a:lnTo>
                    <a:pt x="708" y="59"/>
                  </a:lnTo>
                  <a:lnTo>
                    <a:pt x="694" y="67"/>
                  </a:lnTo>
                  <a:lnTo>
                    <a:pt x="694" y="67"/>
                  </a:lnTo>
                  <a:lnTo>
                    <a:pt x="680" y="75"/>
                  </a:lnTo>
                  <a:lnTo>
                    <a:pt x="668" y="82"/>
                  </a:lnTo>
                  <a:lnTo>
                    <a:pt x="668" y="82"/>
                  </a:lnTo>
                  <a:lnTo>
                    <a:pt x="654" y="91"/>
                  </a:lnTo>
                  <a:lnTo>
                    <a:pt x="639" y="101"/>
                  </a:lnTo>
                  <a:lnTo>
                    <a:pt x="612" y="122"/>
                  </a:lnTo>
                  <a:lnTo>
                    <a:pt x="612" y="122"/>
                  </a:lnTo>
                  <a:lnTo>
                    <a:pt x="593" y="139"/>
                  </a:lnTo>
                  <a:lnTo>
                    <a:pt x="573" y="153"/>
                  </a:lnTo>
                  <a:lnTo>
                    <a:pt x="573" y="153"/>
                  </a:lnTo>
                  <a:lnTo>
                    <a:pt x="539" y="176"/>
                  </a:lnTo>
                  <a:lnTo>
                    <a:pt x="505" y="196"/>
                  </a:lnTo>
                  <a:lnTo>
                    <a:pt x="505" y="196"/>
                  </a:lnTo>
                  <a:lnTo>
                    <a:pt x="472" y="218"/>
                  </a:lnTo>
                  <a:lnTo>
                    <a:pt x="439" y="239"/>
                  </a:lnTo>
                  <a:lnTo>
                    <a:pt x="408" y="263"/>
                  </a:lnTo>
                  <a:lnTo>
                    <a:pt x="392" y="275"/>
                  </a:lnTo>
                  <a:lnTo>
                    <a:pt x="378" y="287"/>
                  </a:lnTo>
                  <a:lnTo>
                    <a:pt x="378" y="287"/>
                  </a:lnTo>
                  <a:lnTo>
                    <a:pt x="358" y="305"/>
                  </a:lnTo>
                  <a:lnTo>
                    <a:pt x="338" y="322"/>
                  </a:lnTo>
                  <a:lnTo>
                    <a:pt x="296" y="354"/>
                  </a:lnTo>
                  <a:lnTo>
                    <a:pt x="296" y="354"/>
                  </a:lnTo>
                  <a:lnTo>
                    <a:pt x="267" y="377"/>
                  </a:lnTo>
                  <a:lnTo>
                    <a:pt x="238" y="401"/>
                  </a:lnTo>
                  <a:lnTo>
                    <a:pt x="209" y="427"/>
                  </a:lnTo>
                  <a:lnTo>
                    <a:pt x="196" y="440"/>
                  </a:lnTo>
                  <a:lnTo>
                    <a:pt x="183" y="454"/>
                  </a:lnTo>
                  <a:lnTo>
                    <a:pt x="183" y="454"/>
                  </a:lnTo>
                  <a:lnTo>
                    <a:pt x="161" y="478"/>
                  </a:lnTo>
                  <a:lnTo>
                    <a:pt x="140" y="502"/>
                  </a:lnTo>
                  <a:lnTo>
                    <a:pt x="140" y="502"/>
                  </a:lnTo>
                  <a:lnTo>
                    <a:pt x="104" y="545"/>
                  </a:lnTo>
                  <a:lnTo>
                    <a:pt x="100" y="550"/>
                  </a:lnTo>
                  <a:lnTo>
                    <a:pt x="100" y="550"/>
                  </a:lnTo>
                  <a:lnTo>
                    <a:pt x="82" y="568"/>
                  </a:lnTo>
                  <a:lnTo>
                    <a:pt x="74" y="578"/>
                  </a:lnTo>
                  <a:lnTo>
                    <a:pt x="65" y="586"/>
                  </a:lnTo>
                  <a:lnTo>
                    <a:pt x="65" y="586"/>
                  </a:lnTo>
                  <a:lnTo>
                    <a:pt x="56" y="592"/>
                  </a:lnTo>
                  <a:lnTo>
                    <a:pt x="56" y="592"/>
                  </a:lnTo>
                  <a:lnTo>
                    <a:pt x="50" y="596"/>
                  </a:lnTo>
                  <a:lnTo>
                    <a:pt x="44" y="600"/>
                  </a:lnTo>
                  <a:lnTo>
                    <a:pt x="40" y="604"/>
                  </a:lnTo>
                  <a:lnTo>
                    <a:pt x="36" y="611"/>
                  </a:lnTo>
                  <a:lnTo>
                    <a:pt x="36" y="611"/>
                  </a:lnTo>
                  <a:lnTo>
                    <a:pt x="33" y="616"/>
                  </a:lnTo>
                  <a:lnTo>
                    <a:pt x="29" y="620"/>
                  </a:lnTo>
                  <a:lnTo>
                    <a:pt x="24" y="622"/>
                  </a:lnTo>
                  <a:lnTo>
                    <a:pt x="17" y="623"/>
                  </a:lnTo>
                  <a:lnTo>
                    <a:pt x="17" y="6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4339" name="文本框 16"/>
          <p:cNvSpPr txBox="1"/>
          <p:nvPr/>
        </p:nvSpPr>
        <p:spPr>
          <a:xfrm>
            <a:off x="1077913" y="263525"/>
            <a:ext cx="29511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探究新知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215900" y="908050"/>
            <a:ext cx="3035300" cy="0"/>
          </a:xfrm>
          <a:prstGeom prst="line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对象 2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19138" y="1619250"/>
          <a:ext cx="2601912" cy="289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" imgW="800100" imgH="889000" progId="Equation.KSEE3">
                  <p:embed/>
                </p:oleObj>
              </mc:Choice>
              <mc:Fallback>
                <p:oleObj name="" r:id="rId1" imgW="800100" imgH="889000" progId="Equation.KSEE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19138" y="1619250"/>
                        <a:ext cx="2601912" cy="2890838"/>
                      </a:xfrm>
                      <a:prstGeom prst="rect">
                        <a:avLst/>
                      </a:prstGeom>
                      <a:noFill/>
                      <a:ln w="12700" cap="flat" cmpd="sng">
                        <a:solidFill>
                          <a:srgbClr val="FF00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文本框 22"/>
          <p:cNvSpPr txBox="1"/>
          <p:nvPr/>
        </p:nvSpPr>
        <p:spPr>
          <a:xfrm>
            <a:off x="3940175" y="1409700"/>
            <a:ext cx="8089900" cy="39687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一元一次方程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只含有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一个未知数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，且未知数的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次数都是1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的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整式方程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叫做一元一次方程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.</a:t>
            </a:r>
            <a:endParaRPr lang="en-US" altLang="zh-CN" sz="28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2.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二元一次方程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含有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两个未知数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，且所含未知数的项的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次数都是1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的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整式方程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22"/>
          <p:cNvSpPr txBox="1"/>
          <p:nvPr/>
        </p:nvSpPr>
        <p:spPr>
          <a:xfrm>
            <a:off x="5727700" y="4603750"/>
            <a:ext cx="3111500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叫做二元一次方程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.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charRg st="9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charRg st="52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charRg st="43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1"/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16386" name="组合 1"/>
          <p:cNvGrpSpPr/>
          <p:nvPr/>
        </p:nvGrpSpPr>
        <p:grpSpPr>
          <a:xfrm>
            <a:off x="160338" y="111125"/>
            <a:ext cx="6189662" cy="735013"/>
            <a:chOff x="2526" y="1594"/>
            <a:chExt cx="9746" cy="1158"/>
          </a:xfrm>
        </p:grpSpPr>
        <p:grpSp>
          <p:nvGrpSpPr>
            <p:cNvPr id="1166" name="组合 1165"/>
            <p:cNvGrpSpPr>
              <a:grpSpLocks noChangeAspect="1"/>
            </p:cNvGrpSpPr>
            <p:nvPr/>
          </p:nvGrpSpPr>
          <p:grpSpPr>
            <a:xfrm rot="0">
              <a:off x="2689" y="1594"/>
              <a:ext cx="907" cy="957"/>
              <a:chOff x="4197350" y="2182813"/>
              <a:chExt cx="608013" cy="641350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1167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8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9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0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1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2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3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4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5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6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7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8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9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0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1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2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3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4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5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6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7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8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9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0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1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2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3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4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5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6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7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8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9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0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1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2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3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4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5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6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7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8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9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0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1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2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6388" name="文本框 121"/>
            <p:cNvSpPr txBox="1"/>
            <p:nvPr/>
          </p:nvSpPr>
          <p:spPr>
            <a:xfrm>
              <a:off x="3855" y="1700"/>
              <a:ext cx="8394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zh-CN" sz="2800">
                  <a:latin typeface="宋体" panose="02010600030101010101" pitchFamily="2" charset="-122"/>
                  <a:ea typeface="宋体" panose="02010600030101010101" pitchFamily="2" charset="-122"/>
                </a:rPr>
                <a:t>题型一 二元一次方程的判断</a:t>
              </a:r>
              <a:endParaRPr lang="zh-CN" altLang="zh-CN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2526" y="2717"/>
              <a:ext cx="9746" cy="35"/>
            </a:xfrm>
            <a:prstGeom prst="line">
              <a:avLst/>
            </a:prstGeom>
            <a:ln w="50800" cmpd="thickThin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90" name="文本框 99"/>
          <p:cNvSpPr txBox="1"/>
          <p:nvPr/>
        </p:nvSpPr>
        <p:spPr>
          <a:xfrm>
            <a:off x="812800" y="1136650"/>
            <a:ext cx="8594725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例1、判断下列方程是否为二元一次方程：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55" name="对象 5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46225" y="1868488"/>
          <a:ext cx="2073275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" imgW="698500" imgH="203200" progId="Equation.KSEE3">
                  <p:embed/>
                </p:oleObj>
              </mc:Choice>
              <mc:Fallback>
                <p:oleObj name="" r:id="rId1" imgW="698500" imgH="203200" progId="Equation.KSEE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46225" y="1868488"/>
                        <a:ext cx="2073275" cy="6048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对象 5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72263" y="1652588"/>
          <a:ext cx="1147762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3" imgW="469900" imgH="393700" progId="Equation.KSEE3">
                  <p:embed/>
                </p:oleObj>
              </mc:Choice>
              <mc:Fallback>
                <p:oleObj name="" r:id="rId3" imgW="469900" imgH="393700" progId="Equation.KSEE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72263" y="1652588"/>
                        <a:ext cx="1147762" cy="963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对象 5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44638" y="2684463"/>
          <a:ext cx="192405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5" imgW="647700" imgH="228600" progId="Equation.KSEE3">
                  <p:embed/>
                </p:oleObj>
              </mc:Choice>
              <mc:Fallback>
                <p:oleObj name="" r:id="rId5" imgW="647700" imgH="228600" progId="Equation.KSEE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44638" y="2684463"/>
                        <a:ext cx="1924050" cy="679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对象 5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46225" y="5640388"/>
          <a:ext cx="3582988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7" imgW="1206500" imgH="228600" progId="Equation.KSEE3">
                  <p:embed/>
                </p:oleObj>
              </mc:Choice>
              <mc:Fallback>
                <p:oleObj name="" r:id="rId7" imgW="1206500" imgH="228600" progId="Equation.KSEE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46225" y="5640388"/>
                        <a:ext cx="3582988" cy="679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对象 6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46225" y="3611563"/>
          <a:ext cx="2335213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9" imgW="901700" imgH="393700" progId="Equation.KSEE3">
                  <p:embed/>
                </p:oleObj>
              </mc:Choice>
              <mc:Fallback>
                <p:oleObj name="" r:id="rId9" imgW="901700" imgH="393700" progId="Equation.KSEE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46225" y="3611563"/>
                        <a:ext cx="2335213" cy="10207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对象 6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46225" y="4857750"/>
          <a:ext cx="1960563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11" imgW="660400" imgH="177165" progId="Equation.KSEE3">
                  <p:embed/>
                </p:oleObj>
              </mc:Choice>
              <mc:Fallback>
                <p:oleObj name="" r:id="rId11" imgW="660400" imgH="177165" progId="Equation.KSEE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46225" y="4857750"/>
                        <a:ext cx="1960563" cy="527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对象 6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05613" y="5678488"/>
          <a:ext cx="3582987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3" imgW="1206500" imgH="215900" progId="Equation.KSEE3">
                  <p:embed/>
                </p:oleObj>
              </mc:Choice>
              <mc:Fallback>
                <p:oleObj name="" r:id="rId13" imgW="1206500" imgH="215900" progId="Equation.KSEE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805613" y="5678488"/>
                        <a:ext cx="3582987" cy="641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对象 6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72263" y="2616200"/>
          <a:ext cx="1358900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5" imgW="571500" imgH="419100" progId="Equation.KSEE3">
                  <p:embed/>
                </p:oleObj>
              </mc:Choice>
              <mc:Fallback>
                <p:oleObj name="" r:id="rId15" imgW="571500" imgH="419100" progId="Equation.KSEE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672263" y="2616200"/>
                        <a:ext cx="1358900" cy="996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对象 6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72263" y="3819525"/>
          <a:ext cx="1998662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7" imgW="673100" imgH="203200" progId="Equation.KSEE3">
                  <p:embed/>
                </p:oleObj>
              </mc:Choice>
              <mc:Fallback>
                <p:oleObj name="" r:id="rId17" imgW="673100" imgH="203200" progId="Equation.KSEE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672263" y="3819525"/>
                        <a:ext cx="1998662" cy="604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对象 7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26225" y="4857750"/>
          <a:ext cx="2754313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9" imgW="927100" imgH="203200" progId="Equation.KSEE3">
                  <p:embed/>
                </p:oleObj>
              </mc:Choice>
              <mc:Fallback>
                <p:oleObj name="" r:id="rId19" imgW="927100" imgH="203200" progId="Equation.KSEE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626225" y="4857750"/>
                        <a:ext cx="2754313" cy="604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9" name="文本框 73"/>
          <p:cNvSpPr txBox="1"/>
          <p:nvPr/>
        </p:nvSpPr>
        <p:spPr>
          <a:xfrm>
            <a:off x="663575" y="1879600"/>
            <a:ext cx="773113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450" name="文本框 74"/>
          <p:cNvSpPr txBox="1"/>
          <p:nvPr/>
        </p:nvSpPr>
        <p:spPr>
          <a:xfrm>
            <a:off x="5805488" y="1916113"/>
            <a:ext cx="782637" cy="5095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451" name="文本框 75"/>
          <p:cNvSpPr txBox="1"/>
          <p:nvPr/>
        </p:nvSpPr>
        <p:spPr>
          <a:xfrm>
            <a:off x="663575" y="2733675"/>
            <a:ext cx="773113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452" name="文本框 76"/>
          <p:cNvSpPr txBox="1"/>
          <p:nvPr/>
        </p:nvSpPr>
        <p:spPr>
          <a:xfrm>
            <a:off x="682625" y="3867150"/>
            <a:ext cx="735013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453" name="文本框 77"/>
          <p:cNvSpPr txBox="1"/>
          <p:nvPr/>
        </p:nvSpPr>
        <p:spPr>
          <a:xfrm>
            <a:off x="673100" y="4867275"/>
            <a:ext cx="771525" cy="5080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7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454" name="文本框 78"/>
          <p:cNvSpPr txBox="1"/>
          <p:nvPr/>
        </p:nvSpPr>
        <p:spPr>
          <a:xfrm>
            <a:off x="693738" y="5743575"/>
            <a:ext cx="773112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9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455" name="文本框 79"/>
          <p:cNvSpPr txBox="1"/>
          <p:nvPr/>
        </p:nvSpPr>
        <p:spPr>
          <a:xfrm>
            <a:off x="5805488" y="2859088"/>
            <a:ext cx="782637" cy="5095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456" name="文本框 80"/>
          <p:cNvSpPr txBox="1"/>
          <p:nvPr/>
        </p:nvSpPr>
        <p:spPr>
          <a:xfrm>
            <a:off x="5805488" y="3867150"/>
            <a:ext cx="782637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457" name="文本框 81"/>
          <p:cNvSpPr txBox="1"/>
          <p:nvPr/>
        </p:nvSpPr>
        <p:spPr>
          <a:xfrm>
            <a:off x="5805488" y="4905375"/>
            <a:ext cx="782637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458" name="文本框 82"/>
          <p:cNvSpPr txBox="1"/>
          <p:nvPr/>
        </p:nvSpPr>
        <p:spPr>
          <a:xfrm>
            <a:off x="5778500" y="5743575"/>
            <a:ext cx="942975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5" name="图片 84"/>
          <p:cNvPicPr>
            <a:picLocks noGrp="1"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569325" y="1898650"/>
            <a:ext cx="471488" cy="471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" name="图片 85"/>
          <p:cNvPicPr>
            <a:picLocks noGrp="1"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95750" y="1825625"/>
            <a:ext cx="619125" cy="619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7" name="图片 86"/>
          <p:cNvPicPr>
            <a:picLocks noGrp="1"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987800" y="2892425"/>
            <a:ext cx="471488" cy="471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8" name="图片 87"/>
          <p:cNvPicPr>
            <a:picLocks noGrp="1"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569325" y="2897188"/>
            <a:ext cx="471488" cy="471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9" name="图片 88"/>
          <p:cNvPicPr>
            <a:picLocks noGrp="1"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909050" y="3819525"/>
            <a:ext cx="471488" cy="471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0" name="图片 89"/>
          <p:cNvPicPr>
            <a:picLocks noGrp="1"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987800" y="3819525"/>
            <a:ext cx="619125" cy="619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1" name="图片 90"/>
          <p:cNvPicPr>
            <a:picLocks noGrp="1"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186363" y="5589588"/>
            <a:ext cx="619125" cy="619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5" name="图片 94"/>
          <p:cNvPicPr>
            <a:picLocks noGrp="1"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987800" y="4867275"/>
            <a:ext cx="471488" cy="469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6" name="图片 95"/>
          <p:cNvPicPr>
            <a:picLocks noGrp="1"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407525" y="4913313"/>
            <a:ext cx="471488" cy="471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7" name="图片 96"/>
          <p:cNvPicPr>
            <a:picLocks noGrp="1"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490200" y="5781675"/>
            <a:ext cx="469900" cy="4714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" name="椭圆 31"/>
          <p:cNvSpPr/>
          <p:nvPr/>
        </p:nvSpPr>
        <p:spPr>
          <a:xfrm>
            <a:off x="6588125" y="1646238"/>
            <a:ext cx="1316038" cy="969962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544638" y="2616200"/>
            <a:ext cx="539750" cy="7524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7159625" y="2647950"/>
            <a:ext cx="539750" cy="9652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986588" y="3752850"/>
            <a:ext cx="1044575" cy="7524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312988" y="4784725"/>
            <a:ext cx="539750" cy="7524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877050" y="4772025"/>
            <a:ext cx="334963" cy="754063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699375" y="4725988"/>
            <a:ext cx="346075" cy="7524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378825" y="4725988"/>
            <a:ext cx="438150" cy="7524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029575" y="5589588"/>
            <a:ext cx="539750" cy="754062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969375" y="5603875"/>
            <a:ext cx="673100" cy="7524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2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9" grpId="0"/>
      <p:bldP spid="18451" grpId="0"/>
      <p:bldP spid="18452" grpId="0"/>
      <p:bldP spid="18453" grpId="0"/>
      <p:bldP spid="18454" grpId="0"/>
      <p:bldP spid="18450" grpId="0"/>
      <p:bldP spid="18455" grpId="0"/>
      <p:bldP spid="18456" grpId="0"/>
      <p:bldP spid="18457" grpId="0"/>
      <p:bldP spid="18458" grpId="0"/>
      <p:bldP spid="32" grpId="1" bldLvl="0" animBg="1"/>
      <p:bldP spid="2" grpId="1" bldLvl="0" animBg="1"/>
      <p:bldP spid="4" grpId="1" bldLvl="0" animBg="1"/>
      <p:bldP spid="5" grpId="1" bldLvl="0" animBg="1"/>
      <p:bldP spid="6" grpId="1" bldLvl="0" animBg="1"/>
      <p:bldP spid="7" grpId="1" bldLvl="0" animBg="1"/>
      <p:bldP spid="8" grpId="1" bldLvl="0" animBg="1"/>
      <p:bldP spid="9" grpId="1" bldLvl="0" animBg="1"/>
      <p:bldP spid="10" grpId="1" bldLvl="0" animBg="1"/>
      <p:bldP spid="11" grpId="1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18434" name="组合 1"/>
          <p:cNvGrpSpPr/>
          <p:nvPr/>
        </p:nvGrpSpPr>
        <p:grpSpPr>
          <a:xfrm>
            <a:off x="160338" y="111125"/>
            <a:ext cx="6189662" cy="735013"/>
            <a:chOff x="2526" y="1594"/>
            <a:chExt cx="9746" cy="1158"/>
          </a:xfrm>
        </p:grpSpPr>
        <p:grpSp>
          <p:nvGrpSpPr>
            <p:cNvPr id="1166" name="组合 1165"/>
            <p:cNvGrpSpPr>
              <a:grpSpLocks noChangeAspect="1"/>
            </p:cNvGrpSpPr>
            <p:nvPr/>
          </p:nvGrpSpPr>
          <p:grpSpPr>
            <a:xfrm rot="0">
              <a:off x="2689" y="1594"/>
              <a:ext cx="907" cy="957"/>
              <a:chOff x="4197350" y="2182813"/>
              <a:chExt cx="608013" cy="641350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1167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8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9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0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1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2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3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4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5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6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7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8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9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0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1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2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3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4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5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6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7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8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9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0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1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2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3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4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5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6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7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8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9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0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1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2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3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4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5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6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7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8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9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0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1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2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8436" name="文本框 121"/>
            <p:cNvSpPr txBox="1"/>
            <p:nvPr/>
          </p:nvSpPr>
          <p:spPr>
            <a:xfrm>
              <a:off x="3855" y="1700"/>
              <a:ext cx="8394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zh-CN" sz="2800">
                  <a:latin typeface="宋体" panose="02010600030101010101" pitchFamily="2" charset="-122"/>
                  <a:ea typeface="宋体" panose="02010600030101010101" pitchFamily="2" charset="-122"/>
                </a:rPr>
                <a:t>题型一 二元一次方程的判断</a:t>
              </a:r>
              <a:endParaRPr lang="zh-CN" altLang="zh-CN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2526" y="2717"/>
              <a:ext cx="9746" cy="35"/>
            </a:xfrm>
            <a:prstGeom prst="line">
              <a:avLst/>
            </a:prstGeom>
            <a:ln w="50800" cmpd="thickThin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文本框 99"/>
          <p:cNvSpPr txBox="1"/>
          <p:nvPr/>
        </p:nvSpPr>
        <p:spPr>
          <a:xfrm>
            <a:off x="1714500" y="1873250"/>
            <a:ext cx="8594725" cy="20304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方法小结：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原方程是</a:t>
            </a:r>
            <a:r>
              <a:rPr lang="zh-CN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整式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方程，且只含有</a:t>
            </a:r>
            <a:r>
              <a:rPr lang="zh-CN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两个未知数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2、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整理化简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后的方程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含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未知数的项的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次数都是1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charRg st="6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0">
                                            <p:txEl>
                                              <p:charRg st="6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charRg st="28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0">
                                            <p:txEl>
                                              <p:charRg st="28" end="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20482" name="组合 1"/>
          <p:cNvGrpSpPr/>
          <p:nvPr/>
        </p:nvGrpSpPr>
        <p:grpSpPr>
          <a:xfrm>
            <a:off x="160338" y="111125"/>
            <a:ext cx="8488362" cy="735013"/>
            <a:chOff x="2526" y="1594"/>
            <a:chExt cx="13366" cy="1158"/>
          </a:xfrm>
        </p:grpSpPr>
        <p:grpSp>
          <p:nvGrpSpPr>
            <p:cNvPr id="1166" name="组合 1165"/>
            <p:cNvGrpSpPr>
              <a:grpSpLocks noChangeAspect="1"/>
            </p:cNvGrpSpPr>
            <p:nvPr/>
          </p:nvGrpSpPr>
          <p:grpSpPr>
            <a:xfrm rot="0">
              <a:off x="2689" y="1594"/>
              <a:ext cx="907" cy="957"/>
              <a:chOff x="4197350" y="2182813"/>
              <a:chExt cx="608013" cy="641350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1167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8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9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0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1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2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3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4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5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6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7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8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9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0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1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2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3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4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5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6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7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8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9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0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1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2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3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4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5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6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7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8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9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0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1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2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3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4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5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6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7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8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9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0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1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2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0484" name="文本框 121"/>
            <p:cNvSpPr txBox="1"/>
            <p:nvPr/>
          </p:nvSpPr>
          <p:spPr>
            <a:xfrm>
              <a:off x="3855" y="1700"/>
              <a:ext cx="11864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zh-CN" sz="2800">
                  <a:latin typeface="宋体" panose="02010600030101010101" pitchFamily="2" charset="-122"/>
                  <a:ea typeface="宋体" panose="02010600030101010101" pitchFamily="2" charset="-122"/>
                </a:rPr>
                <a:t>题型二 根据二元一次方程的定义求字母的值</a:t>
              </a:r>
              <a:endParaRPr lang="zh-CN" altLang="zh-CN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2526" y="2717"/>
              <a:ext cx="13366" cy="35"/>
            </a:xfrm>
            <a:prstGeom prst="line">
              <a:avLst/>
            </a:prstGeom>
            <a:ln w="50800" cmpd="thickThin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/>
          <p:cNvSpPr txBox="1"/>
          <p:nvPr/>
        </p:nvSpPr>
        <p:spPr>
          <a:xfrm>
            <a:off x="947738" y="1111250"/>
            <a:ext cx="1028065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、（1）若方程                是关于</a:t>
            </a:r>
            <a:r>
              <a:rPr lang="zh-CN" altLang="zh-CN" sz="2800" i="1">
                <a:latin typeface="Times New Roman" panose="02020603050405020304" charset="0"/>
                <a:ea typeface="宋体" panose="02010600030101010101" pitchFamily="2" charset="-122"/>
              </a:rPr>
              <a:t>x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2800" i="1">
                <a:latin typeface="Times New Roman" panose="02020603050405020304" charset="0"/>
                <a:ea typeface="宋体" panose="02010600030101010101" pitchFamily="2" charset="-122"/>
              </a:rPr>
              <a:t>y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的二元一次方程，则</a:t>
            </a:r>
            <a:r>
              <a:rPr lang="zh-CN" altLang="zh-CN" sz="2800" i="1">
                <a:latin typeface="Times New Roman" panose="02020603050405020304" charset="0"/>
                <a:ea typeface="宋体" panose="02010600030101010101" pitchFamily="2" charset="-122"/>
              </a:rPr>
              <a:t>m=</a:t>
            </a:r>
            <a:r>
              <a:rPr lang="zh-CN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2800" i="1">
                <a:latin typeface="Times New Roman" panose="02020603050405020304" charset="0"/>
                <a:ea typeface="宋体" panose="02010600030101010101" pitchFamily="2" charset="-122"/>
              </a:rPr>
              <a:t>n=</a:t>
            </a:r>
            <a:r>
              <a:rPr lang="zh-CN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 （2）若方程                         是关于</a:t>
            </a:r>
            <a:r>
              <a:rPr lang="zh-CN" altLang="zh-CN" sz="2800" i="1">
                <a:latin typeface="Times New Roman" panose="02020603050405020304" charset="0"/>
                <a:ea typeface="宋体" panose="02010600030101010101" pitchFamily="2" charset="-122"/>
              </a:rPr>
              <a:t>x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2800" i="1">
                <a:latin typeface="Times New Roman" panose="02020603050405020304" charset="0"/>
                <a:ea typeface="宋体" panose="02010600030101010101" pitchFamily="2" charset="-122"/>
              </a:rPr>
              <a:t>y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的二元一次方程，则</a:t>
            </a:r>
            <a:r>
              <a:rPr lang="zh-CN" altLang="zh-CN" sz="2800" i="1">
                <a:latin typeface="Times New Roman" panose="02020603050405020304" charset="0"/>
                <a:ea typeface="宋体" panose="02010600030101010101" pitchFamily="2" charset="-122"/>
              </a:rPr>
              <a:t>a=</a:t>
            </a:r>
            <a:r>
              <a:rPr lang="zh-CN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2800" i="1">
                <a:latin typeface="Times New Roman" panose="02020603050405020304" charset="0"/>
                <a:ea typeface="宋体" panose="02010600030101010101" pitchFamily="2" charset="-122"/>
              </a:rPr>
              <a:t>b=</a:t>
            </a:r>
            <a:r>
              <a:rPr lang="zh-CN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．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95725" y="1289050"/>
          <a:ext cx="269875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" imgW="1168400" imgH="228600" progId="Equation.KSEE3">
                  <p:embed/>
                </p:oleObj>
              </mc:Choice>
              <mc:Fallback>
                <p:oleObj name="" r:id="rId1" imgW="1168400" imgH="228600" progId="Equation.KSEE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95725" y="1289050"/>
                        <a:ext cx="2698750" cy="528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65563" y="2492375"/>
          <a:ext cx="428466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3" imgW="1854200" imgH="254000" progId="Equation.KSEE3">
                  <p:embed/>
                </p:oleObj>
              </mc:Choice>
              <mc:Fallback>
                <p:oleObj name="" r:id="rId3" imgW="1854200" imgH="254000" progId="Equation.KSEE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65563" y="2492375"/>
                        <a:ext cx="4284662" cy="587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2105025" y="1711325"/>
            <a:ext cx="487363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1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24275" y="1711325"/>
            <a:ext cx="487363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1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881313" y="3787775"/>
            <a:ext cx="505142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方法小结：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由方程是二元一次方程可知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、未知数的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系数不为0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2、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含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未知数的项的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次数都是1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84600" y="2968625"/>
            <a:ext cx="487363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489575" y="2968625"/>
            <a:ext cx="488950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-1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0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57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6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19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32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22530" name="组合 1"/>
          <p:cNvGrpSpPr/>
          <p:nvPr/>
        </p:nvGrpSpPr>
        <p:grpSpPr>
          <a:xfrm>
            <a:off x="160338" y="111125"/>
            <a:ext cx="8488362" cy="735013"/>
            <a:chOff x="2526" y="1594"/>
            <a:chExt cx="13366" cy="1158"/>
          </a:xfrm>
        </p:grpSpPr>
        <p:grpSp>
          <p:nvGrpSpPr>
            <p:cNvPr id="1166" name="组合 1165"/>
            <p:cNvGrpSpPr>
              <a:grpSpLocks noChangeAspect="1"/>
            </p:cNvGrpSpPr>
            <p:nvPr/>
          </p:nvGrpSpPr>
          <p:grpSpPr>
            <a:xfrm rot="0">
              <a:off x="2689" y="1594"/>
              <a:ext cx="907" cy="957"/>
              <a:chOff x="4197350" y="2182813"/>
              <a:chExt cx="608013" cy="641350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1167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8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9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0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1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2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3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4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5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6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7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8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9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0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1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2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3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4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5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6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7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8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9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0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1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2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3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4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5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6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7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8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9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0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1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2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3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4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5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6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7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8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9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0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1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2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2532" name="文本框 121"/>
            <p:cNvSpPr txBox="1"/>
            <p:nvPr/>
          </p:nvSpPr>
          <p:spPr>
            <a:xfrm>
              <a:off x="3855" y="1700"/>
              <a:ext cx="11864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zh-CN" sz="2800">
                  <a:latin typeface="宋体" panose="02010600030101010101" pitchFamily="2" charset="-122"/>
                  <a:ea typeface="宋体" panose="02010600030101010101" pitchFamily="2" charset="-122"/>
                </a:rPr>
                <a:t>题型二 根据二元一次方程的定义求字母的值</a:t>
              </a:r>
              <a:endParaRPr lang="zh-CN" altLang="zh-CN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2526" y="2717"/>
              <a:ext cx="13366" cy="35"/>
            </a:xfrm>
            <a:prstGeom prst="line">
              <a:avLst/>
            </a:prstGeom>
            <a:ln w="50800" cmpd="thickThin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34" name="文本框 6"/>
          <p:cNvSpPr txBox="1"/>
          <p:nvPr/>
        </p:nvSpPr>
        <p:spPr>
          <a:xfrm>
            <a:off x="955675" y="1293813"/>
            <a:ext cx="10280650" cy="1384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练习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、若方程                                是关于</a:t>
            </a:r>
            <a:r>
              <a:rPr lang="zh-CN" altLang="zh-CN" sz="2800" i="1">
                <a:latin typeface="Times New Roman" panose="02020603050405020304" charset="0"/>
                <a:ea typeface="宋体" panose="02010600030101010101" pitchFamily="2" charset="-122"/>
              </a:rPr>
              <a:t>x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2800" i="1">
                <a:latin typeface="Times New Roman" panose="02020603050405020304" charset="0"/>
                <a:ea typeface="宋体" panose="02010600030101010101" pitchFamily="2" charset="-122"/>
              </a:rPr>
              <a:t>y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的二元一次方程，则</a:t>
            </a:r>
            <a:r>
              <a:rPr lang="zh-CN" altLang="zh-CN" sz="2800" i="1">
                <a:latin typeface="Times New Roman" panose="02020603050405020304" charset="0"/>
                <a:ea typeface="宋体" panose="02010600030101010101" pitchFamily="2" charset="-122"/>
              </a:rPr>
              <a:t>m=</a:t>
            </a:r>
            <a:r>
              <a:rPr lang="zh-CN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2800" i="1">
                <a:latin typeface="Times New Roman" panose="02020603050405020304" charset="0"/>
                <a:ea typeface="宋体" panose="02010600030101010101" pitchFamily="2" charset="-122"/>
              </a:rPr>
              <a:t>n=</a:t>
            </a:r>
            <a:r>
              <a:rPr lang="zh-CN" altLang="zh-CN" sz="2800" u="sng"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     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．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2535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481388" y="1412875"/>
          <a:ext cx="551815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1" imgW="2387600" imgH="254000" progId="Equation.KSEE3">
                  <p:embed/>
                </p:oleObj>
              </mc:Choice>
              <mc:Fallback>
                <p:oleObj name="" r:id="rId1" imgW="2387600" imgH="254000" progId="Equation.KSEE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81388" y="1412875"/>
                        <a:ext cx="5518150" cy="587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4346575" y="1898650"/>
            <a:ext cx="1211263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-2019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70613" y="1898650"/>
            <a:ext cx="833437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zh-CN" sz="28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±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5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1357" name="组合 1356"/>
          <p:cNvGrpSpPr>
            <a:grpSpLocks noChangeAspect="1"/>
          </p:cNvGrpSpPr>
          <p:nvPr/>
        </p:nvGrpSpPr>
        <p:grpSpPr>
          <a:xfrm rot="0">
            <a:off x="318135" y="146050"/>
            <a:ext cx="647700" cy="614680"/>
            <a:chOff x="4219575" y="3103563"/>
            <a:chExt cx="746125" cy="708025"/>
          </a:xfrm>
          <a:solidFill>
            <a:schemeClr val="accent5">
              <a:lumMod val="75000"/>
            </a:schemeClr>
          </a:solidFill>
        </p:grpSpPr>
        <p:sp>
          <p:nvSpPr>
            <p:cNvPr id="1358" name="Freeform 356"/>
            <p:cNvSpPr/>
            <p:nvPr/>
          </p:nvSpPr>
          <p:spPr bwMode="auto">
            <a:xfrm>
              <a:off x="4276725" y="3703638"/>
              <a:ext cx="17463" cy="60325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2" y="18"/>
                </a:cxn>
                <a:cxn ang="0">
                  <a:pos x="20" y="31"/>
                </a:cxn>
                <a:cxn ang="0">
                  <a:pos x="12" y="57"/>
                </a:cxn>
                <a:cxn ang="0">
                  <a:pos x="7" y="69"/>
                </a:cxn>
                <a:cxn ang="0">
                  <a:pos x="4" y="83"/>
                </a:cxn>
                <a:cxn ang="0">
                  <a:pos x="1" y="95"/>
                </a:cxn>
                <a:cxn ang="0">
                  <a:pos x="0" y="109"/>
                </a:cxn>
                <a:cxn ang="0">
                  <a:pos x="0" y="109"/>
                </a:cxn>
                <a:cxn ang="0">
                  <a:pos x="0" y="111"/>
                </a:cxn>
                <a:cxn ang="0">
                  <a:pos x="1" y="113"/>
                </a:cxn>
                <a:cxn ang="0">
                  <a:pos x="3" y="114"/>
                </a:cxn>
                <a:cxn ang="0">
                  <a:pos x="4" y="114"/>
                </a:cxn>
                <a:cxn ang="0">
                  <a:pos x="6" y="114"/>
                </a:cxn>
                <a:cxn ang="0">
                  <a:pos x="7" y="113"/>
                </a:cxn>
                <a:cxn ang="0">
                  <a:pos x="9" y="111"/>
                </a:cxn>
                <a:cxn ang="0">
                  <a:pos x="10" y="109"/>
                </a:cxn>
                <a:cxn ang="0">
                  <a:pos x="10" y="109"/>
                </a:cxn>
                <a:cxn ang="0">
                  <a:pos x="11" y="95"/>
                </a:cxn>
                <a:cxn ang="0">
                  <a:pos x="14" y="83"/>
                </a:cxn>
                <a:cxn ang="0">
                  <a:pos x="17" y="69"/>
                </a:cxn>
                <a:cxn ang="0">
                  <a:pos x="21" y="57"/>
                </a:cxn>
                <a:cxn ang="0">
                  <a:pos x="29" y="31"/>
                </a:cxn>
                <a:cxn ang="0">
                  <a:pos x="32" y="18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33" y="2"/>
                </a:cxn>
                <a:cxn ang="0">
                  <a:pos x="32" y="1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1"/>
                </a:cxn>
                <a:cxn ang="0">
                  <a:pos x="24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3" h="114">
                  <a:moveTo>
                    <a:pt x="24" y="4"/>
                  </a:moveTo>
                  <a:lnTo>
                    <a:pt x="24" y="4"/>
                  </a:lnTo>
                  <a:lnTo>
                    <a:pt x="22" y="18"/>
                  </a:lnTo>
                  <a:lnTo>
                    <a:pt x="20" y="31"/>
                  </a:lnTo>
                  <a:lnTo>
                    <a:pt x="12" y="57"/>
                  </a:lnTo>
                  <a:lnTo>
                    <a:pt x="7" y="69"/>
                  </a:lnTo>
                  <a:lnTo>
                    <a:pt x="4" y="83"/>
                  </a:lnTo>
                  <a:lnTo>
                    <a:pt x="1" y="95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11"/>
                  </a:lnTo>
                  <a:lnTo>
                    <a:pt x="1" y="113"/>
                  </a:lnTo>
                  <a:lnTo>
                    <a:pt x="3" y="114"/>
                  </a:lnTo>
                  <a:lnTo>
                    <a:pt x="4" y="114"/>
                  </a:lnTo>
                  <a:lnTo>
                    <a:pt x="6" y="114"/>
                  </a:lnTo>
                  <a:lnTo>
                    <a:pt x="7" y="113"/>
                  </a:lnTo>
                  <a:lnTo>
                    <a:pt x="9" y="111"/>
                  </a:lnTo>
                  <a:lnTo>
                    <a:pt x="10" y="109"/>
                  </a:lnTo>
                  <a:lnTo>
                    <a:pt x="10" y="109"/>
                  </a:lnTo>
                  <a:lnTo>
                    <a:pt x="11" y="95"/>
                  </a:lnTo>
                  <a:lnTo>
                    <a:pt x="14" y="83"/>
                  </a:lnTo>
                  <a:lnTo>
                    <a:pt x="17" y="69"/>
                  </a:lnTo>
                  <a:lnTo>
                    <a:pt x="21" y="57"/>
                  </a:lnTo>
                  <a:lnTo>
                    <a:pt x="29" y="31"/>
                  </a:lnTo>
                  <a:lnTo>
                    <a:pt x="32" y="1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2"/>
                  </a:lnTo>
                  <a:lnTo>
                    <a:pt x="32" y="1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1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59" name="Freeform 357"/>
            <p:cNvSpPr/>
            <p:nvPr/>
          </p:nvSpPr>
          <p:spPr bwMode="auto">
            <a:xfrm>
              <a:off x="4314825" y="3724275"/>
              <a:ext cx="17463" cy="57150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23" y="4"/>
                </a:cxn>
                <a:cxn ang="0">
                  <a:pos x="18" y="17"/>
                </a:cxn>
                <a:cxn ang="0">
                  <a:pos x="14" y="29"/>
                </a:cxn>
                <a:cxn ang="0">
                  <a:pos x="9" y="43"/>
                </a:cxn>
                <a:cxn ang="0">
                  <a:pos x="4" y="55"/>
                </a:cxn>
                <a:cxn ang="0">
                  <a:pos x="4" y="55"/>
                </a:cxn>
                <a:cxn ang="0">
                  <a:pos x="2" y="68"/>
                </a:cxn>
                <a:cxn ang="0">
                  <a:pos x="1" y="80"/>
                </a:cxn>
                <a:cxn ang="0">
                  <a:pos x="0" y="105"/>
                </a:cxn>
                <a:cxn ang="0">
                  <a:pos x="0" y="105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2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9" y="105"/>
                </a:cxn>
                <a:cxn ang="0">
                  <a:pos x="9" y="105"/>
                </a:cxn>
                <a:cxn ang="0">
                  <a:pos x="9" y="93"/>
                </a:cxn>
                <a:cxn ang="0">
                  <a:pos x="11" y="83"/>
                </a:cxn>
                <a:cxn ang="0">
                  <a:pos x="13" y="62"/>
                </a:cxn>
                <a:cxn ang="0">
                  <a:pos x="13" y="62"/>
                </a:cxn>
                <a:cxn ang="0">
                  <a:pos x="14" y="55"/>
                </a:cxn>
                <a:cxn ang="0">
                  <a:pos x="16" y="48"/>
                </a:cxn>
                <a:cxn ang="0">
                  <a:pos x="21" y="33"/>
                </a:cxn>
                <a:cxn ang="0">
                  <a:pos x="27" y="20"/>
                </a:cxn>
                <a:cxn ang="0">
                  <a:pos x="33" y="6"/>
                </a:cxn>
                <a:cxn ang="0">
                  <a:pos x="33" y="6"/>
                </a:cxn>
                <a:cxn ang="0">
                  <a:pos x="33" y="4"/>
                </a:cxn>
                <a:cxn ang="0">
                  <a:pos x="32" y="3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0"/>
                </a:cxn>
                <a:cxn ang="0">
                  <a:pos x="24" y="1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33" h="109">
                  <a:moveTo>
                    <a:pt x="23" y="4"/>
                  </a:moveTo>
                  <a:lnTo>
                    <a:pt x="23" y="4"/>
                  </a:lnTo>
                  <a:lnTo>
                    <a:pt x="18" y="17"/>
                  </a:lnTo>
                  <a:lnTo>
                    <a:pt x="14" y="29"/>
                  </a:lnTo>
                  <a:lnTo>
                    <a:pt x="9" y="43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2" y="68"/>
                  </a:lnTo>
                  <a:lnTo>
                    <a:pt x="1" y="80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2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9" y="105"/>
                  </a:lnTo>
                  <a:lnTo>
                    <a:pt x="9" y="105"/>
                  </a:lnTo>
                  <a:lnTo>
                    <a:pt x="9" y="93"/>
                  </a:lnTo>
                  <a:lnTo>
                    <a:pt x="11" y="83"/>
                  </a:lnTo>
                  <a:lnTo>
                    <a:pt x="13" y="62"/>
                  </a:lnTo>
                  <a:lnTo>
                    <a:pt x="13" y="62"/>
                  </a:lnTo>
                  <a:lnTo>
                    <a:pt x="14" y="55"/>
                  </a:lnTo>
                  <a:lnTo>
                    <a:pt x="16" y="48"/>
                  </a:lnTo>
                  <a:lnTo>
                    <a:pt x="21" y="33"/>
                  </a:lnTo>
                  <a:lnTo>
                    <a:pt x="27" y="20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4"/>
                  </a:lnTo>
                  <a:lnTo>
                    <a:pt x="32" y="3"/>
                  </a:lnTo>
                  <a:lnTo>
                    <a:pt x="31" y="1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1"/>
                  </a:lnTo>
                  <a:lnTo>
                    <a:pt x="23" y="4"/>
                  </a:lnTo>
                  <a:lnTo>
                    <a:pt x="2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0" name="Freeform 358"/>
            <p:cNvSpPr/>
            <p:nvPr/>
          </p:nvSpPr>
          <p:spPr bwMode="auto">
            <a:xfrm>
              <a:off x="4352925" y="3725863"/>
              <a:ext cx="22225" cy="5556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2" y="11"/>
                </a:cxn>
                <a:cxn ang="0">
                  <a:pos x="30" y="17"/>
                </a:cxn>
                <a:cxn ang="0">
                  <a:pos x="25" y="30"/>
                </a:cxn>
                <a:cxn ang="0">
                  <a:pos x="18" y="41"/>
                </a:cxn>
                <a:cxn ang="0">
                  <a:pos x="13" y="52"/>
                </a:cxn>
                <a:cxn ang="0">
                  <a:pos x="13" y="52"/>
                </a:cxn>
                <a:cxn ang="0">
                  <a:pos x="9" y="64"/>
                </a:cxn>
                <a:cxn ang="0">
                  <a:pos x="5" y="7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8" y="101"/>
                </a:cxn>
                <a:cxn ang="0">
                  <a:pos x="8" y="101"/>
                </a:cxn>
                <a:cxn ang="0">
                  <a:pos x="16" y="72"/>
                </a:cxn>
                <a:cxn ang="0">
                  <a:pos x="21" y="58"/>
                </a:cxn>
                <a:cxn ang="0">
                  <a:pos x="27" y="45"/>
                </a:cxn>
                <a:cxn ang="0">
                  <a:pos x="27" y="45"/>
                </a:cxn>
                <a:cxn ang="0">
                  <a:pos x="36" y="25"/>
                </a:cxn>
                <a:cxn ang="0">
                  <a:pos x="40" y="15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4" y="1"/>
                </a:cxn>
                <a:cxn ang="0">
                  <a:pos x="33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104">
                  <a:moveTo>
                    <a:pt x="33" y="5"/>
                  </a:moveTo>
                  <a:lnTo>
                    <a:pt x="33" y="5"/>
                  </a:lnTo>
                  <a:lnTo>
                    <a:pt x="32" y="11"/>
                  </a:lnTo>
                  <a:lnTo>
                    <a:pt x="30" y="17"/>
                  </a:lnTo>
                  <a:lnTo>
                    <a:pt x="25" y="30"/>
                  </a:lnTo>
                  <a:lnTo>
                    <a:pt x="18" y="41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9" y="64"/>
                  </a:lnTo>
                  <a:lnTo>
                    <a:pt x="5" y="7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8" y="101"/>
                  </a:lnTo>
                  <a:lnTo>
                    <a:pt x="8" y="101"/>
                  </a:lnTo>
                  <a:lnTo>
                    <a:pt x="16" y="72"/>
                  </a:lnTo>
                  <a:lnTo>
                    <a:pt x="21" y="58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36" y="25"/>
                  </a:lnTo>
                  <a:lnTo>
                    <a:pt x="40" y="1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4" y="1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1" name="Freeform 359"/>
            <p:cNvSpPr/>
            <p:nvPr/>
          </p:nvSpPr>
          <p:spPr bwMode="auto">
            <a:xfrm>
              <a:off x="4387850" y="3729038"/>
              <a:ext cx="26988" cy="57150"/>
            </a:xfrm>
            <a:custGeom>
              <a:avLst/>
              <a:gdLst/>
              <a:ahLst/>
              <a:cxnLst>
                <a:cxn ang="0">
                  <a:pos x="42" y="4"/>
                </a:cxn>
                <a:cxn ang="0">
                  <a:pos x="42" y="4"/>
                </a:cxn>
                <a:cxn ang="0">
                  <a:pos x="41" y="10"/>
                </a:cxn>
                <a:cxn ang="0">
                  <a:pos x="40" y="15"/>
                </a:cxn>
                <a:cxn ang="0">
                  <a:pos x="35" y="26"/>
                </a:cxn>
                <a:cxn ang="0">
                  <a:pos x="24" y="44"/>
                </a:cxn>
                <a:cxn ang="0">
                  <a:pos x="24" y="44"/>
                </a:cxn>
                <a:cxn ang="0">
                  <a:pos x="22" y="49"/>
                </a:cxn>
                <a:cxn ang="0">
                  <a:pos x="20" y="56"/>
                </a:cxn>
                <a:cxn ang="0">
                  <a:pos x="16" y="67"/>
                </a:cxn>
                <a:cxn ang="0">
                  <a:pos x="16" y="67"/>
                </a:cxn>
                <a:cxn ang="0">
                  <a:pos x="9" y="84"/>
                </a:cxn>
                <a:cxn ang="0">
                  <a:pos x="0" y="101"/>
                </a:cxn>
                <a:cxn ang="0">
                  <a:pos x="0" y="101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1" y="107"/>
                </a:cxn>
                <a:cxn ang="0">
                  <a:pos x="2" y="108"/>
                </a:cxn>
                <a:cxn ang="0">
                  <a:pos x="4" y="108"/>
                </a:cxn>
                <a:cxn ang="0">
                  <a:pos x="6" y="108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8" y="106"/>
                </a:cxn>
                <a:cxn ang="0">
                  <a:pos x="22" y="77"/>
                </a:cxn>
                <a:cxn ang="0">
                  <a:pos x="22" y="77"/>
                </a:cxn>
                <a:cxn ang="0">
                  <a:pos x="25" y="70"/>
                </a:cxn>
                <a:cxn ang="0">
                  <a:pos x="28" y="62"/>
                </a:cxn>
                <a:cxn ang="0">
                  <a:pos x="31" y="53"/>
                </a:cxn>
                <a:cxn ang="0">
                  <a:pos x="34" y="46"/>
                </a:cxn>
                <a:cxn ang="0">
                  <a:pos x="34" y="46"/>
                </a:cxn>
                <a:cxn ang="0">
                  <a:pos x="45" y="26"/>
                </a:cxn>
                <a:cxn ang="0">
                  <a:pos x="49" y="15"/>
                </a:cxn>
                <a:cxn ang="0">
                  <a:pos x="51" y="10"/>
                </a:cxn>
                <a:cxn ang="0">
                  <a:pos x="52" y="4"/>
                </a:cxn>
                <a:cxn ang="0">
                  <a:pos x="52" y="4"/>
                </a:cxn>
                <a:cxn ang="0">
                  <a:pos x="52" y="2"/>
                </a:cxn>
                <a:cxn ang="0">
                  <a:pos x="51" y="1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4" y="1"/>
                </a:cxn>
                <a:cxn ang="0">
                  <a:pos x="43" y="2"/>
                </a:cxn>
                <a:cxn ang="0">
                  <a:pos x="42" y="4"/>
                </a:cxn>
                <a:cxn ang="0">
                  <a:pos x="42" y="4"/>
                </a:cxn>
              </a:cxnLst>
              <a:rect l="0" t="0" r="r" b="b"/>
              <a:pathLst>
                <a:path w="52" h="108">
                  <a:moveTo>
                    <a:pt x="42" y="4"/>
                  </a:moveTo>
                  <a:lnTo>
                    <a:pt x="42" y="4"/>
                  </a:lnTo>
                  <a:lnTo>
                    <a:pt x="41" y="10"/>
                  </a:lnTo>
                  <a:lnTo>
                    <a:pt x="40" y="15"/>
                  </a:lnTo>
                  <a:lnTo>
                    <a:pt x="35" y="26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2" y="49"/>
                  </a:lnTo>
                  <a:lnTo>
                    <a:pt x="20" y="56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9" y="84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1" y="107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6" y="108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8" y="106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25" y="70"/>
                  </a:lnTo>
                  <a:lnTo>
                    <a:pt x="28" y="62"/>
                  </a:lnTo>
                  <a:lnTo>
                    <a:pt x="31" y="53"/>
                  </a:lnTo>
                  <a:lnTo>
                    <a:pt x="34" y="46"/>
                  </a:lnTo>
                  <a:lnTo>
                    <a:pt x="34" y="46"/>
                  </a:lnTo>
                  <a:lnTo>
                    <a:pt x="45" y="26"/>
                  </a:lnTo>
                  <a:lnTo>
                    <a:pt x="49" y="15"/>
                  </a:lnTo>
                  <a:lnTo>
                    <a:pt x="51" y="10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4" y="1"/>
                  </a:lnTo>
                  <a:lnTo>
                    <a:pt x="43" y="2"/>
                  </a:lnTo>
                  <a:lnTo>
                    <a:pt x="42" y="4"/>
                  </a:lnTo>
                  <a:lnTo>
                    <a:pt x="4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2" name="Freeform 360"/>
            <p:cNvSpPr/>
            <p:nvPr/>
          </p:nvSpPr>
          <p:spPr bwMode="auto">
            <a:xfrm>
              <a:off x="4438650" y="3730625"/>
              <a:ext cx="23813" cy="55563"/>
            </a:xfrm>
            <a:custGeom>
              <a:avLst/>
              <a:gdLst/>
              <a:ahLst/>
              <a:cxnLst>
                <a:cxn ang="0">
                  <a:pos x="37" y="5"/>
                </a:cxn>
                <a:cxn ang="0">
                  <a:pos x="37" y="5"/>
                </a:cxn>
                <a:cxn ang="0">
                  <a:pos x="35" y="17"/>
                </a:cxn>
                <a:cxn ang="0">
                  <a:pos x="32" y="29"/>
                </a:cxn>
                <a:cxn ang="0">
                  <a:pos x="27" y="41"/>
                </a:cxn>
                <a:cxn ang="0">
                  <a:pos x="21" y="53"/>
                </a:cxn>
                <a:cxn ang="0">
                  <a:pos x="8" y="75"/>
                </a:cxn>
                <a:cxn ang="0">
                  <a:pos x="3" y="87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2" y="89"/>
                </a:cxn>
                <a:cxn ang="0">
                  <a:pos x="17" y="76"/>
                </a:cxn>
                <a:cxn ang="0">
                  <a:pos x="30" y="54"/>
                </a:cxn>
                <a:cxn ang="0">
                  <a:pos x="36" y="42"/>
                </a:cxn>
                <a:cxn ang="0">
                  <a:pos x="41" y="30"/>
                </a:cxn>
                <a:cxn ang="0">
                  <a:pos x="45" y="17"/>
                </a:cxn>
                <a:cxn ang="0">
                  <a:pos x="46" y="5"/>
                </a:cxn>
                <a:cxn ang="0">
                  <a:pos x="46" y="5"/>
                </a:cxn>
                <a:cxn ang="0">
                  <a:pos x="46" y="3"/>
                </a:cxn>
                <a:cxn ang="0">
                  <a:pos x="45" y="2"/>
                </a:cxn>
                <a:cxn ang="0">
                  <a:pos x="44" y="1"/>
                </a:cxn>
                <a:cxn ang="0">
                  <a:pos x="42" y="0"/>
                </a:cxn>
                <a:cxn ang="0">
                  <a:pos x="40" y="1"/>
                </a:cxn>
                <a:cxn ang="0">
                  <a:pos x="39" y="2"/>
                </a:cxn>
                <a:cxn ang="0">
                  <a:pos x="38" y="3"/>
                </a:cxn>
                <a:cxn ang="0">
                  <a:pos x="37" y="5"/>
                </a:cxn>
                <a:cxn ang="0">
                  <a:pos x="37" y="5"/>
                </a:cxn>
              </a:cxnLst>
              <a:rect l="0" t="0" r="r" b="b"/>
              <a:pathLst>
                <a:path w="46" h="104">
                  <a:moveTo>
                    <a:pt x="37" y="5"/>
                  </a:moveTo>
                  <a:lnTo>
                    <a:pt x="37" y="5"/>
                  </a:lnTo>
                  <a:lnTo>
                    <a:pt x="35" y="17"/>
                  </a:lnTo>
                  <a:lnTo>
                    <a:pt x="32" y="29"/>
                  </a:lnTo>
                  <a:lnTo>
                    <a:pt x="27" y="41"/>
                  </a:lnTo>
                  <a:lnTo>
                    <a:pt x="21" y="53"/>
                  </a:lnTo>
                  <a:lnTo>
                    <a:pt x="8" y="75"/>
                  </a:lnTo>
                  <a:lnTo>
                    <a:pt x="3" y="87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2" y="89"/>
                  </a:lnTo>
                  <a:lnTo>
                    <a:pt x="17" y="76"/>
                  </a:lnTo>
                  <a:lnTo>
                    <a:pt x="30" y="54"/>
                  </a:lnTo>
                  <a:lnTo>
                    <a:pt x="36" y="42"/>
                  </a:lnTo>
                  <a:lnTo>
                    <a:pt x="41" y="30"/>
                  </a:lnTo>
                  <a:lnTo>
                    <a:pt x="45" y="17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3"/>
                  </a:lnTo>
                  <a:lnTo>
                    <a:pt x="45" y="2"/>
                  </a:lnTo>
                  <a:lnTo>
                    <a:pt x="44" y="1"/>
                  </a:lnTo>
                  <a:lnTo>
                    <a:pt x="42" y="0"/>
                  </a:lnTo>
                  <a:lnTo>
                    <a:pt x="40" y="1"/>
                  </a:lnTo>
                  <a:lnTo>
                    <a:pt x="39" y="2"/>
                  </a:lnTo>
                  <a:lnTo>
                    <a:pt x="38" y="3"/>
                  </a:lnTo>
                  <a:lnTo>
                    <a:pt x="37" y="5"/>
                  </a:lnTo>
                  <a:lnTo>
                    <a:pt x="3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3" name="Freeform 361"/>
            <p:cNvSpPr/>
            <p:nvPr/>
          </p:nvSpPr>
          <p:spPr bwMode="auto">
            <a:xfrm>
              <a:off x="4478338" y="3732213"/>
              <a:ext cx="25400" cy="52388"/>
            </a:xfrm>
            <a:custGeom>
              <a:avLst/>
              <a:gdLst/>
              <a:ahLst/>
              <a:cxnLst>
                <a:cxn ang="0">
                  <a:pos x="39" y="3"/>
                </a:cxn>
                <a:cxn ang="0">
                  <a:pos x="39" y="3"/>
                </a:cxn>
                <a:cxn ang="0">
                  <a:pos x="34" y="14"/>
                </a:cxn>
                <a:cxn ang="0">
                  <a:pos x="29" y="26"/>
                </a:cxn>
                <a:cxn ang="0">
                  <a:pos x="18" y="47"/>
                </a:cxn>
                <a:cxn ang="0">
                  <a:pos x="13" y="58"/>
                </a:cxn>
                <a:cxn ang="0">
                  <a:pos x="8" y="69"/>
                </a:cxn>
                <a:cxn ang="0">
                  <a:pos x="3" y="8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4" y="98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9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3" y="84"/>
                </a:cxn>
                <a:cxn ang="0">
                  <a:pos x="17" y="72"/>
                </a:cxn>
                <a:cxn ang="0">
                  <a:pos x="22" y="61"/>
                </a:cxn>
                <a:cxn ang="0">
                  <a:pos x="27" y="49"/>
                </a:cxn>
                <a:cxn ang="0">
                  <a:pos x="39" y="28"/>
                </a:cxn>
                <a:cxn ang="0">
                  <a:pos x="44" y="16"/>
                </a:cxn>
                <a:cxn ang="0">
                  <a:pos x="48" y="5"/>
                </a:cxn>
                <a:cxn ang="0">
                  <a:pos x="48" y="5"/>
                </a:cxn>
                <a:cxn ang="0">
                  <a:pos x="48" y="3"/>
                </a:cxn>
                <a:cxn ang="0">
                  <a:pos x="47" y="2"/>
                </a:cxn>
                <a:cxn ang="0">
                  <a:pos x="46" y="0"/>
                </a:cxn>
                <a:cxn ang="0">
                  <a:pos x="45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40" y="1"/>
                </a:cxn>
                <a:cxn ang="0">
                  <a:pos x="39" y="3"/>
                </a:cxn>
                <a:cxn ang="0">
                  <a:pos x="39" y="3"/>
                </a:cxn>
              </a:cxnLst>
              <a:rect l="0" t="0" r="r" b="b"/>
              <a:pathLst>
                <a:path w="48" h="99">
                  <a:moveTo>
                    <a:pt x="39" y="3"/>
                  </a:moveTo>
                  <a:lnTo>
                    <a:pt x="39" y="3"/>
                  </a:lnTo>
                  <a:lnTo>
                    <a:pt x="34" y="14"/>
                  </a:lnTo>
                  <a:lnTo>
                    <a:pt x="29" y="26"/>
                  </a:lnTo>
                  <a:lnTo>
                    <a:pt x="18" y="47"/>
                  </a:lnTo>
                  <a:lnTo>
                    <a:pt x="13" y="58"/>
                  </a:lnTo>
                  <a:lnTo>
                    <a:pt x="8" y="69"/>
                  </a:lnTo>
                  <a:lnTo>
                    <a:pt x="3" y="8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4" y="98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3" y="84"/>
                  </a:lnTo>
                  <a:lnTo>
                    <a:pt x="17" y="72"/>
                  </a:lnTo>
                  <a:lnTo>
                    <a:pt x="22" y="61"/>
                  </a:lnTo>
                  <a:lnTo>
                    <a:pt x="27" y="49"/>
                  </a:lnTo>
                  <a:lnTo>
                    <a:pt x="39" y="28"/>
                  </a:lnTo>
                  <a:lnTo>
                    <a:pt x="44" y="16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3"/>
                  </a:lnTo>
                  <a:lnTo>
                    <a:pt x="47" y="2"/>
                  </a:lnTo>
                  <a:lnTo>
                    <a:pt x="46" y="0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40" y="1"/>
                  </a:lnTo>
                  <a:lnTo>
                    <a:pt x="39" y="3"/>
                  </a:lnTo>
                  <a:lnTo>
                    <a:pt x="3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4" name="Freeform 362"/>
            <p:cNvSpPr/>
            <p:nvPr/>
          </p:nvSpPr>
          <p:spPr bwMode="auto">
            <a:xfrm>
              <a:off x="4508500" y="3738563"/>
              <a:ext cx="19050" cy="55563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9" y="5"/>
                </a:cxn>
                <a:cxn ang="0">
                  <a:pos x="27" y="17"/>
                </a:cxn>
                <a:cxn ang="0">
                  <a:pos x="24" y="29"/>
                </a:cxn>
                <a:cxn ang="0">
                  <a:pos x="15" y="51"/>
                </a:cxn>
                <a:cxn ang="0">
                  <a:pos x="15" y="51"/>
                </a:cxn>
                <a:cxn ang="0">
                  <a:pos x="14" y="56"/>
                </a:cxn>
                <a:cxn ang="0">
                  <a:pos x="13" y="61"/>
                </a:cxn>
                <a:cxn ang="0">
                  <a:pos x="12" y="73"/>
                </a:cxn>
                <a:cxn ang="0">
                  <a:pos x="12" y="73"/>
                </a:cxn>
                <a:cxn ang="0">
                  <a:pos x="9" y="79"/>
                </a:cxn>
                <a:cxn ang="0">
                  <a:pos x="7" y="85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4"/>
                </a:cxn>
                <a:cxn ang="0">
                  <a:pos x="9" y="103"/>
                </a:cxn>
                <a:cxn ang="0">
                  <a:pos x="9" y="103"/>
                </a:cxn>
                <a:cxn ang="0">
                  <a:pos x="15" y="92"/>
                </a:cxn>
                <a:cxn ang="0">
                  <a:pos x="19" y="81"/>
                </a:cxn>
                <a:cxn ang="0">
                  <a:pos x="22" y="70"/>
                </a:cxn>
                <a:cxn ang="0">
                  <a:pos x="24" y="57"/>
                </a:cxn>
                <a:cxn ang="0">
                  <a:pos x="24" y="57"/>
                </a:cxn>
                <a:cxn ang="0">
                  <a:pos x="25" y="51"/>
                </a:cxn>
                <a:cxn ang="0">
                  <a:pos x="27" y="45"/>
                </a:cxn>
                <a:cxn ang="0">
                  <a:pos x="31" y="31"/>
                </a:cxn>
                <a:cxn ang="0">
                  <a:pos x="35" y="19"/>
                </a:cxn>
                <a:cxn ang="0">
                  <a:pos x="37" y="12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7" y="3"/>
                </a:cxn>
                <a:cxn ang="0">
                  <a:pos x="37" y="1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29" y="5"/>
                </a:cxn>
                <a:cxn ang="0">
                  <a:pos x="29" y="5"/>
                </a:cxn>
              </a:cxnLst>
              <a:rect l="0" t="0" r="r" b="b"/>
              <a:pathLst>
                <a:path w="38" h="105">
                  <a:moveTo>
                    <a:pt x="29" y="5"/>
                  </a:moveTo>
                  <a:lnTo>
                    <a:pt x="29" y="5"/>
                  </a:lnTo>
                  <a:lnTo>
                    <a:pt x="27" y="17"/>
                  </a:lnTo>
                  <a:lnTo>
                    <a:pt x="24" y="29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4" y="56"/>
                  </a:lnTo>
                  <a:lnTo>
                    <a:pt x="13" y="61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9" y="79"/>
                  </a:lnTo>
                  <a:lnTo>
                    <a:pt x="7" y="85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4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15" y="92"/>
                  </a:lnTo>
                  <a:lnTo>
                    <a:pt x="19" y="81"/>
                  </a:lnTo>
                  <a:lnTo>
                    <a:pt x="22" y="70"/>
                  </a:lnTo>
                  <a:lnTo>
                    <a:pt x="24" y="57"/>
                  </a:lnTo>
                  <a:lnTo>
                    <a:pt x="24" y="57"/>
                  </a:lnTo>
                  <a:lnTo>
                    <a:pt x="25" y="51"/>
                  </a:lnTo>
                  <a:lnTo>
                    <a:pt x="27" y="45"/>
                  </a:lnTo>
                  <a:lnTo>
                    <a:pt x="31" y="31"/>
                  </a:lnTo>
                  <a:lnTo>
                    <a:pt x="35" y="19"/>
                  </a:lnTo>
                  <a:lnTo>
                    <a:pt x="37" y="12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7" y="3"/>
                  </a:lnTo>
                  <a:lnTo>
                    <a:pt x="37" y="1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5" name="Freeform 363"/>
            <p:cNvSpPr/>
            <p:nvPr/>
          </p:nvSpPr>
          <p:spPr bwMode="auto">
            <a:xfrm>
              <a:off x="4545013" y="3736975"/>
              <a:ext cx="15875" cy="492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6"/>
                </a:cxn>
                <a:cxn ang="0">
                  <a:pos x="17" y="26"/>
                </a:cxn>
                <a:cxn ang="0">
                  <a:pos x="13" y="47"/>
                </a:cxn>
                <a:cxn ang="0">
                  <a:pos x="8" y="68"/>
                </a:cxn>
                <a:cxn ang="0">
                  <a:pos x="0" y="89"/>
                </a:cxn>
                <a:cxn ang="0">
                  <a:pos x="0" y="89"/>
                </a:cxn>
                <a:cxn ang="0">
                  <a:pos x="0" y="90"/>
                </a:cxn>
                <a:cxn ang="0">
                  <a:pos x="0" y="92"/>
                </a:cxn>
                <a:cxn ang="0">
                  <a:pos x="2" y="93"/>
                </a:cxn>
                <a:cxn ang="0">
                  <a:pos x="4" y="94"/>
                </a:cxn>
                <a:cxn ang="0">
                  <a:pos x="6" y="94"/>
                </a:cxn>
                <a:cxn ang="0">
                  <a:pos x="7" y="94"/>
                </a:cxn>
                <a:cxn ang="0">
                  <a:pos x="9" y="93"/>
                </a:cxn>
                <a:cxn ang="0">
                  <a:pos x="10" y="91"/>
                </a:cxn>
                <a:cxn ang="0">
                  <a:pos x="10" y="91"/>
                </a:cxn>
                <a:cxn ang="0">
                  <a:pos x="17" y="69"/>
                </a:cxn>
                <a:cxn ang="0">
                  <a:pos x="22" y="49"/>
                </a:cxn>
                <a:cxn ang="0">
                  <a:pos x="27" y="27"/>
                </a:cxn>
                <a:cxn ang="0">
                  <a:pos x="28" y="16"/>
                </a:cxn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8" h="94">
                  <a:moveTo>
                    <a:pt x="19" y="4"/>
                  </a:moveTo>
                  <a:lnTo>
                    <a:pt x="19" y="4"/>
                  </a:lnTo>
                  <a:lnTo>
                    <a:pt x="19" y="16"/>
                  </a:lnTo>
                  <a:lnTo>
                    <a:pt x="17" y="26"/>
                  </a:lnTo>
                  <a:lnTo>
                    <a:pt x="13" y="47"/>
                  </a:lnTo>
                  <a:lnTo>
                    <a:pt x="8" y="68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3"/>
                  </a:lnTo>
                  <a:lnTo>
                    <a:pt x="4" y="94"/>
                  </a:lnTo>
                  <a:lnTo>
                    <a:pt x="6" y="94"/>
                  </a:lnTo>
                  <a:lnTo>
                    <a:pt x="7" y="94"/>
                  </a:lnTo>
                  <a:lnTo>
                    <a:pt x="9" y="93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7" y="69"/>
                  </a:lnTo>
                  <a:lnTo>
                    <a:pt x="22" y="49"/>
                  </a:lnTo>
                  <a:lnTo>
                    <a:pt x="27" y="27"/>
                  </a:lnTo>
                  <a:lnTo>
                    <a:pt x="28" y="16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6" name="Freeform 364"/>
            <p:cNvSpPr/>
            <p:nvPr/>
          </p:nvSpPr>
          <p:spPr bwMode="auto">
            <a:xfrm>
              <a:off x="4605338" y="3643313"/>
              <a:ext cx="47625" cy="82550"/>
            </a:xfrm>
            <a:custGeom>
              <a:avLst/>
              <a:gdLst/>
              <a:ahLst/>
              <a:cxnLst>
                <a:cxn ang="0">
                  <a:pos x="81" y="3"/>
                </a:cxn>
                <a:cxn ang="0">
                  <a:pos x="79" y="12"/>
                </a:cxn>
                <a:cxn ang="0">
                  <a:pos x="74" y="16"/>
                </a:cxn>
                <a:cxn ang="0">
                  <a:pos x="63" y="24"/>
                </a:cxn>
                <a:cxn ang="0">
                  <a:pos x="61" y="27"/>
                </a:cxn>
                <a:cxn ang="0">
                  <a:pos x="56" y="41"/>
                </a:cxn>
                <a:cxn ang="0">
                  <a:pos x="50" y="50"/>
                </a:cxn>
                <a:cxn ang="0">
                  <a:pos x="37" y="68"/>
                </a:cxn>
                <a:cxn ang="0">
                  <a:pos x="31" y="77"/>
                </a:cxn>
                <a:cxn ang="0">
                  <a:pos x="12" y="109"/>
                </a:cxn>
                <a:cxn ang="0">
                  <a:pos x="4" y="127"/>
                </a:cxn>
                <a:cxn ang="0">
                  <a:pos x="1" y="144"/>
                </a:cxn>
                <a:cxn ang="0">
                  <a:pos x="0" y="146"/>
                </a:cxn>
                <a:cxn ang="0">
                  <a:pos x="0" y="149"/>
                </a:cxn>
                <a:cxn ang="0">
                  <a:pos x="2" y="154"/>
                </a:cxn>
                <a:cxn ang="0">
                  <a:pos x="5" y="155"/>
                </a:cxn>
                <a:cxn ang="0">
                  <a:pos x="8" y="154"/>
                </a:cxn>
                <a:cxn ang="0">
                  <a:pos x="9" y="149"/>
                </a:cxn>
                <a:cxn ang="0">
                  <a:pos x="10" y="143"/>
                </a:cxn>
                <a:cxn ang="0">
                  <a:pos x="15" y="125"/>
                </a:cxn>
                <a:cxn ang="0">
                  <a:pos x="26" y="101"/>
                </a:cxn>
                <a:cxn ang="0">
                  <a:pos x="41" y="78"/>
                </a:cxn>
                <a:cxn ang="0">
                  <a:pos x="56" y="57"/>
                </a:cxn>
                <a:cxn ang="0">
                  <a:pos x="65" y="42"/>
                </a:cxn>
                <a:cxn ang="0">
                  <a:pos x="75" y="27"/>
                </a:cxn>
                <a:cxn ang="0">
                  <a:pos x="81" y="23"/>
                </a:cxn>
                <a:cxn ang="0">
                  <a:pos x="88" y="12"/>
                </a:cxn>
                <a:cxn ang="0">
                  <a:pos x="90" y="5"/>
                </a:cxn>
                <a:cxn ang="0">
                  <a:pos x="89" y="2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</a:cxnLst>
              <a:rect l="0" t="0" r="r" b="b"/>
              <a:pathLst>
                <a:path w="90" h="155">
                  <a:moveTo>
                    <a:pt x="81" y="3"/>
                  </a:moveTo>
                  <a:lnTo>
                    <a:pt x="81" y="3"/>
                  </a:lnTo>
                  <a:lnTo>
                    <a:pt x="80" y="8"/>
                  </a:lnTo>
                  <a:lnTo>
                    <a:pt x="79" y="12"/>
                  </a:lnTo>
                  <a:lnTo>
                    <a:pt x="76" y="14"/>
                  </a:lnTo>
                  <a:lnTo>
                    <a:pt x="74" y="16"/>
                  </a:lnTo>
                  <a:lnTo>
                    <a:pt x="69" y="19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1" y="27"/>
                  </a:lnTo>
                  <a:lnTo>
                    <a:pt x="59" y="33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0" y="50"/>
                  </a:lnTo>
                  <a:lnTo>
                    <a:pt x="43" y="58"/>
                  </a:lnTo>
                  <a:lnTo>
                    <a:pt x="37" y="68"/>
                  </a:lnTo>
                  <a:lnTo>
                    <a:pt x="31" y="77"/>
                  </a:lnTo>
                  <a:lnTo>
                    <a:pt x="31" y="77"/>
                  </a:lnTo>
                  <a:lnTo>
                    <a:pt x="22" y="92"/>
                  </a:lnTo>
                  <a:lnTo>
                    <a:pt x="12" y="109"/>
                  </a:lnTo>
                  <a:lnTo>
                    <a:pt x="8" y="117"/>
                  </a:lnTo>
                  <a:lnTo>
                    <a:pt x="4" y="127"/>
                  </a:lnTo>
                  <a:lnTo>
                    <a:pt x="2" y="135"/>
                  </a:lnTo>
                  <a:lnTo>
                    <a:pt x="1" y="144"/>
                  </a:lnTo>
                  <a:lnTo>
                    <a:pt x="1" y="144"/>
                  </a:lnTo>
                  <a:lnTo>
                    <a:pt x="0" y="146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0" y="151"/>
                  </a:lnTo>
                  <a:lnTo>
                    <a:pt x="2" y="154"/>
                  </a:lnTo>
                  <a:lnTo>
                    <a:pt x="3" y="155"/>
                  </a:lnTo>
                  <a:lnTo>
                    <a:pt x="5" y="155"/>
                  </a:lnTo>
                  <a:lnTo>
                    <a:pt x="6" y="155"/>
                  </a:lnTo>
                  <a:lnTo>
                    <a:pt x="8" y="154"/>
                  </a:lnTo>
                  <a:lnTo>
                    <a:pt x="9" y="151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10" y="143"/>
                  </a:lnTo>
                  <a:lnTo>
                    <a:pt x="10" y="137"/>
                  </a:lnTo>
                  <a:lnTo>
                    <a:pt x="15" y="125"/>
                  </a:lnTo>
                  <a:lnTo>
                    <a:pt x="20" y="112"/>
                  </a:lnTo>
                  <a:lnTo>
                    <a:pt x="26" y="101"/>
                  </a:lnTo>
                  <a:lnTo>
                    <a:pt x="34" y="89"/>
                  </a:lnTo>
                  <a:lnTo>
                    <a:pt x="41" y="78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61" y="49"/>
                  </a:lnTo>
                  <a:lnTo>
                    <a:pt x="65" y="42"/>
                  </a:lnTo>
                  <a:lnTo>
                    <a:pt x="69" y="34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81" y="23"/>
                  </a:lnTo>
                  <a:lnTo>
                    <a:pt x="85" y="18"/>
                  </a:lnTo>
                  <a:lnTo>
                    <a:pt x="88" y="12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3"/>
                  </a:lnTo>
                  <a:lnTo>
                    <a:pt x="89" y="2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7" name="Freeform 365"/>
            <p:cNvSpPr/>
            <p:nvPr/>
          </p:nvSpPr>
          <p:spPr bwMode="auto">
            <a:xfrm>
              <a:off x="4610100" y="3646488"/>
              <a:ext cx="71438" cy="104775"/>
            </a:xfrm>
            <a:custGeom>
              <a:avLst/>
              <a:gdLst/>
              <a:ahLst/>
              <a:cxnLst>
                <a:cxn ang="0">
                  <a:pos x="126" y="1"/>
                </a:cxn>
                <a:cxn ang="0">
                  <a:pos x="126" y="1"/>
                </a:cxn>
                <a:cxn ang="0">
                  <a:pos x="115" y="9"/>
                </a:cxn>
                <a:cxn ang="0">
                  <a:pos x="105" y="17"/>
                </a:cxn>
                <a:cxn ang="0">
                  <a:pos x="96" y="27"/>
                </a:cxn>
                <a:cxn ang="0">
                  <a:pos x="87" y="37"/>
                </a:cxn>
                <a:cxn ang="0">
                  <a:pos x="80" y="47"/>
                </a:cxn>
                <a:cxn ang="0">
                  <a:pos x="73" y="59"/>
                </a:cxn>
                <a:cxn ang="0">
                  <a:pos x="59" y="82"/>
                </a:cxn>
                <a:cxn ang="0">
                  <a:pos x="59" y="82"/>
                </a:cxn>
                <a:cxn ang="0">
                  <a:pos x="44" y="109"/>
                </a:cxn>
                <a:cxn ang="0">
                  <a:pos x="28" y="136"/>
                </a:cxn>
                <a:cxn ang="0">
                  <a:pos x="13" y="164"/>
                </a:cxn>
                <a:cxn ang="0">
                  <a:pos x="7" y="178"/>
                </a:cxn>
                <a:cxn ang="0">
                  <a:pos x="0" y="193"/>
                </a:cxn>
                <a:cxn ang="0">
                  <a:pos x="0" y="193"/>
                </a:cxn>
                <a:cxn ang="0">
                  <a:pos x="0" y="195"/>
                </a:cxn>
                <a:cxn ang="0">
                  <a:pos x="1" y="197"/>
                </a:cxn>
                <a:cxn ang="0">
                  <a:pos x="2" y="198"/>
                </a:cxn>
                <a:cxn ang="0">
                  <a:pos x="3" y="199"/>
                </a:cxn>
                <a:cxn ang="0">
                  <a:pos x="6" y="199"/>
                </a:cxn>
                <a:cxn ang="0">
                  <a:pos x="8" y="198"/>
                </a:cxn>
                <a:cxn ang="0">
                  <a:pos x="9" y="197"/>
                </a:cxn>
                <a:cxn ang="0">
                  <a:pos x="10" y="196"/>
                </a:cxn>
                <a:cxn ang="0">
                  <a:pos x="10" y="196"/>
                </a:cxn>
                <a:cxn ang="0">
                  <a:pos x="15" y="183"/>
                </a:cxn>
                <a:cxn ang="0">
                  <a:pos x="21" y="170"/>
                </a:cxn>
                <a:cxn ang="0">
                  <a:pos x="33" y="147"/>
                </a:cxn>
                <a:cxn ang="0">
                  <a:pos x="47" y="124"/>
                </a:cxn>
                <a:cxn ang="0">
                  <a:pos x="60" y="100"/>
                </a:cxn>
                <a:cxn ang="0">
                  <a:pos x="60" y="100"/>
                </a:cxn>
                <a:cxn ang="0">
                  <a:pos x="74" y="74"/>
                </a:cxn>
                <a:cxn ang="0">
                  <a:pos x="82" y="62"/>
                </a:cxn>
                <a:cxn ang="0">
                  <a:pos x="89" y="49"/>
                </a:cxn>
                <a:cxn ang="0">
                  <a:pos x="98" y="38"/>
                </a:cxn>
                <a:cxn ang="0">
                  <a:pos x="108" y="28"/>
                </a:cxn>
                <a:cxn ang="0">
                  <a:pos x="119" y="17"/>
                </a:cxn>
                <a:cxn ang="0">
                  <a:pos x="130" y="9"/>
                </a:cxn>
                <a:cxn ang="0">
                  <a:pos x="130" y="9"/>
                </a:cxn>
                <a:cxn ang="0">
                  <a:pos x="133" y="7"/>
                </a:cxn>
                <a:cxn ang="0">
                  <a:pos x="134" y="6"/>
                </a:cxn>
                <a:cxn ang="0">
                  <a:pos x="133" y="4"/>
                </a:cxn>
                <a:cxn ang="0">
                  <a:pos x="133" y="2"/>
                </a:cxn>
                <a:cxn ang="0">
                  <a:pos x="132" y="1"/>
                </a:cxn>
                <a:cxn ang="0">
                  <a:pos x="129" y="0"/>
                </a:cxn>
                <a:cxn ang="0">
                  <a:pos x="128" y="0"/>
                </a:cxn>
                <a:cxn ang="0">
                  <a:pos x="126" y="1"/>
                </a:cxn>
                <a:cxn ang="0">
                  <a:pos x="126" y="1"/>
                </a:cxn>
              </a:cxnLst>
              <a:rect l="0" t="0" r="r" b="b"/>
              <a:pathLst>
                <a:path w="134" h="199">
                  <a:moveTo>
                    <a:pt x="126" y="1"/>
                  </a:moveTo>
                  <a:lnTo>
                    <a:pt x="126" y="1"/>
                  </a:lnTo>
                  <a:lnTo>
                    <a:pt x="115" y="9"/>
                  </a:lnTo>
                  <a:lnTo>
                    <a:pt x="105" y="17"/>
                  </a:lnTo>
                  <a:lnTo>
                    <a:pt x="96" y="27"/>
                  </a:lnTo>
                  <a:lnTo>
                    <a:pt x="87" y="37"/>
                  </a:lnTo>
                  <a:lnTo>
                    <a:pt x="80" y="47"/>
                  </a:lnTo>
                  <a:lnTo>
                    <a:pt x="73" y="59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44" y="109"/>
                  </a:lnTo>
                  <a:lnTo>
                    <a:pt x="28" y="136"/>
                  </a:lnTo>
                  <a:lnTo>
                    <a:pt x="13" y="164"/>
                  </a:lnTo>
                  <a:lnTo>
                    <a:pt x="7" y="178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0" y="195"/>
                  </a:lnTo>
                  <a:lnTo>
                    <a:pt x="1" y="197"/>
                  </a:lnTo>
                  <a:lnTo>
                    <a:pt x="2" y="198"/>
                  </a:lnTo>
                  <a:lnTo>
                    <a:pt x="3" y="199"/>
                  </a:lnTo>
                  <a:lnTo>
                    <a:pt x="6" y="199"/>
                  </a:lnTo>
                  <a:lnTo>
                    <a:pt x="8" y="198"/>
                  </a:lnTo>
                  <a:lnTo>
                    <a:pt x="9" y="197"/>
                  </a:lnTo>
                  <a:lnTo>
                    <a:pt x="10" y="196"/>
                  </a:lnTo>
                  <a:lnTo>
                    <a:pt x="10" y="196"/>
                  </a:lnTo>
                  <a:lnTo>
                    <a:pt x="15" y="183"/>
                  </a:lnTo>
                  <a:lnTo>
                    <a:pt x="21" y="170"/>
                  </a:lnTo>
                  <a:lnTo>
                    <a:pt x="33" y="147"/>
                  </a:lnTo>
                  <a:lnTo>
                    <a:pt x="47" y="124"/>
                  </a:lnTo>
                  <a:lnTo>
                    <a:pt x="60" y="100"/>
                  </a:lnTo>
                  <a:lnTo>
                    <a:pt x="60" y="100"/>
                  </a:lnTo>
                  <a:lnTo>
                    <a:pt x="74" y="74"/>
                  </a:lnTo>
                  <a:lnTo>
                    <a:pt x="82" y="62"/>
                  </a:lnTo>
                  <a:lnTo>
                    <a:pt x="89" y="49"/>
                  </a:lnTo>
                  <a:lnTo>
                    <a:pt x="98" y="38"/>
                  </a:lnTo>
                  <a:lnTo>
                    <a:pt x="108" y="28"/>
                  </a:lnTo>
                  <a:lnTo>
                    <a:pt x="119" y="17"/>
                  </a:lnTo>
                  <a:lnTo>
                    <a:pt x="130" y="9"/>
                  </a:lnTo>
                  <a:lnTo>
                    <a:pt x="130" y="9"/>
                  </a:lnTo>
                  <a:lnTo>
                    <a:pt x="133" y="7"/>
                  </a:lnTo>
                  <a:lnTo>
                    <a:pt x="134" y="6"/>
                  </a:lnTo>
                  <a:lnTo>
                    <a:pt x="133" y="4"/>
                  </a:lnTo>
                  <a:lnTo>
                    <a:pt x="133" y="2"/>
                  </a:lnTo>
                  <a:lnTo>
                    <a:pt x="132" y="1"/>
                  </a:lnTo>
                  <a:lnTo>
                    <a:pt x="129" y="0"/>
                  </a:lnTo>
                  <a:lnTo>
                    <a:pt x="128" y="0"/>
                  </a:lnTo>
                  <a:lnTo>
                    <a:pt x="126" y="1"/>
                  </a:lnTo>
                  <a:lnTo>
                    <a:pt x="1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8" name="Freeform 366"/>
            <p:cNvSpPr/>
            <p:nvPr/>
          </p:nvSpPr>
          <p:spPr bwMode="auto">
            <a:xfrm>
              <a:off x="4624388" y="3638550"/>
              <a:ext cx="84138" cy="130175"/>
            </a:xfrm>
            <a:custGeom>
              <a:avLst/>
              <a:gdLst/>
              <a:ahLst/>
              <a:cxnLst>
                <a:cxn ang="0">
                  <a:pos x="152" y="1"/>
                </a:cxn>
                <a:cxn ang="0">
                  <a:pos x="137" y="15"/>
                </a:cxn>
                <a:cxn ang="0">
                  <a:pos x="123" y="30"/>
                </a:cxn>
                <a:cxn ang="0">
                  <a:pos x="99" y="66"/>
                </a:cxn>
                <a:cxn ang="0">
                  <a:pos x="67" y="121"/>
                </a:cxn>
                <a:cxn ang="0">
                  <a:pos x="56" y="138"/>
                </a:cxn>
                <a:cxn ang="0">
                  <a:pos x="32" y="174"/>
                </a:cxn>
                <a:cxn ang="0">
                  <a:pos x="12" y="211"/>
                </a:cxn>
                <a:cxn ang="0">
                  <a:pos x="1" y="229"/>
                </a:cxn>
                <a:cxn ang="0">
                  <a:pos x="0" y="238"/>
                </a:cxn>
                <a:cxn ang="0">
                  <a:pos x="4" y="246"/>
                </a:cxn>
                <a:cxn ang="0">
                  <a:pos x="6" y="247"/>
                </a:cxn>
                <a:cxn ang="0">
                  <a:pos x="12" y="246"/>
                </a:cxn>
                <a:cxn ang="0">
                  <a:pos x="14" y="242"/>
                </a:cxn>
                <a:cxn ang="0">
                  <a:pos x="16" y="241"/>
                </a:cxn>
                <a:cxn ang="0">
                  <a:pos x="17" y="236"/>
                </a:cxn>
                <a:cxn ang="0">
                  <a:pos x="15" y="234"/>
                </a:cxn>
                <a:cxn ang="0">
                  <a:pos x="12" y="234"/>
                </a:cxn>
                <a:cxn ang="0">
                  <a:pos x="10" y="234"/>
                </a:cxn>
                <a:cxn ang="0">
                  <a:pos x="12" y="229"/>
                </a:cxn>
                <a:cxn ang="0">
                  <a:pos x="22" y="210"/>
                </a:cxn>
                <a:cxn ang="0">
                  <a:pos x="33" y="191"/>
                </a:cxn>
                <a:cxn ang="0">
                  <a:pos x="53" y="160"/>
                </a:cxn>
                <a:cxn ang="0">
                  <a:pos x="73" y="129"/>
                </a:cxn>
                <a:cxn ang="0">
                  <a:pos x="92" y="98"/>
                </a:cxn>
                <a:cxn ang="0">
                  <a:pos x="121" y="50"/>
                </a:cxn>
                <a:cxn ang="0">
                  <a:pos x="144" y="21"/>
                </a:cxn>
                <a:cxn ang="0">
                  <a:pos x="157" y="10"/>
                </a:cxn>
                <a:cxn ang="0">
                  <a:pos x="158" y="9"/>
                </a:cxn>
                <a:cxn ang="0">
                  <a:pos x="158" y="2"/>
                </a:cxn>
                <a:cxn ang="0">
                  <a:pos x="156" y="0"/>
                </a:cxn>
                <a:cxn ang="0">
                  <a:pos x="152" y="1"/>
                </a:cxn>
              </a:cxnLst>
              <a:rect l="0" t="0" r="r" b="b"/>
              <a:pathLst>
                <a:path w="159" h="247">
                  <a:moveTo>
                    <a:pt x="152" y="1"/>
                  </a:moveTo>
                  <a:lnTo>
                    <a:pt x="152" y="1"/>
                  </a:lnTo>
                  <a:lnTo>
                    <a:pt x="145" y="8"/>
                  </a:lnTo>
                  <a:lnTo>
                    <a:pt x="137" y="15"/>
                  </a:lnTo>
                  <a:lnTo>
                    <a:pt x="129" y="23"/>
                  </a:lnTo>
                  <a:lnTo>
                    <a:pt x="123" y="30"/>
                  </a:lnTo>
                  <a:lnTo>
                    <a:pt x="111" y="48"/>
                  </a:lnTo>
                  <a:lnTo>
                    <a:pt x="99" y="66"/>
                  </a:lnTo>
                  <a:lnTo>
                    <a:pt x="79" y="103"/>
                  </a:lnTo>
                  <a:lnTo>
                    <a:pt x="67" y="121"/>
                  </a:lnTo>
                  <a:lnTo>
                    <a:pt x="56" y="138"/>
                  </a:lnTo>
                  <a:lnTo>
                    <a:pt x="56" y="138"/>
                  </a:lnTo>
                  <a:lnTo>
                    <a:pt x="44" y="155"/>
                  </a:lnTo>
                  <a:lnTo>
                    <a:pt x="32" y="174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6" y="219"/>
                  </a:lnTo>
                  <a:lnTo>
                    <a:pt x="1" y="229"/>
                  </a:lnTo>
                  <a:lnTo>
                    <a:pt x="0" y="233"/>
                  </a:lnTo>
                  <a:lnTo>
                    <a:pt x="0" y="238"/>
                  </a:lnTo>
                  <a:lnTo>
                    <a:pt x="1" y="242"/>
                  </a:lnTo>
                  <a:lnTo>
                    <a:pt x="4" y="246"/>
                  </a:lnTo>
                  <a:lnTo>
                    <a:pt x="4" y="246"/>
                  </a:lnTo>
                  <a:lnTo>
                    <a:pt x="6" y="247"/>
                  </a:lnTo>
                  <a:lnTo>
                    <a:pt x="9" y="247"/>
                  </a:lnTo>
                  <a:lnTo>
                    <a:pt x="12" y="246"/>
                  </a:lnTo>
                  <a:lnTo>
                    <a:pt x="13" y="244"/>
                  </a:lnTo>
                  <a:lnTo>
                    <a:pt x="14" y="242"/>
                  </a:lnTo>
                  <a:lnTo>
                    <a:pt x="14" y="242"/>
                  </a:lnTo>
                  <a:lnTo>
                    <a:pt x="16" y="241"/>
                  </a:lnTo>
                  <a:lnTo>
                    <a:pt x="17" y="240"/>
                  </a:lnTo>
                  <a:lnTo>
                    <a:pt x="17" y="236"/>
                  </a:lnTo>
                  <a:lnTo>
                    <a:pt x="16" y="235"/>
                  </a:lnTo>
                  <a:lnTo>
                    <a:pt x="15" y="234"/>
                  </a:lnTo>
                  <a:lnTo>
                    <a:pt x="14" y="233"/>
                  </a:lnTo>
                  <a:lnTo>
                    <a:pt x="12" y="234"/>
                  </a:lnTo>
                  <a:lnTo>
                    <a:pt x="12" y="234"/>
                  </a:lnTo>
                  <a:lnTo>
                    <a:pt x="10" y="234"/>
                  </a:lnTo>
                  <a:lnTo>
                    <a:pt x="10" y="234"/>
                  </a:lnTo>
                  <a:lnTo>
                    <a:pt x="12" y="229"/>
                  </a:lnTo>
                  <a:lnTo>
                    <a:pt x="15" y="222"/>
                  </a:lnTo>
                  <a:lnTo>
                    <a:pt x="22" y="210"/>
                  </a:lnTo>
                  <a:lnTo>
                    <a:pt x="33" y="191"/>
                  </a:lnTo>
                  <a:lnTo>
                    <a:pt x="33" y="191"/>
                  </a:lnTo>
                  <a:lnTo>
                    <a:pt x="43" y="176"/>
                  </a:lnTo>
                  <a:lnTo>
                    <a:pt x="53" y="160"/>
                  </a:lnTo>
                  <a:lnTo>
                    <a:pt x="73" y="129"/>
                  </a:lnTo>
                  <a:lnTo>
                    <a:pt x="73" y="129"/>
                  </a:lnTo>
                  <a:lnTo>
                    <a:pt x="83" y="114"/>
                  </a:lnTo>
                  <a:lnTo>
                    <a:pt x="92" y="98"/>
                  </a:lnTo>
                  <a:lnTo>
                    <a:pt x="111" y="65"/>
                  </a:lnTo>
                  <a:lnTo>
                    <a:pt x="121" y="50"/>
                  </a:lnTo>
                  <a:lnTo>
                    <a:pt x="131" y="34"/>
                  </a:lnTo>
                  <a:lnTo>
                    <a:pt x="144" y="21"/>
                  </a:lnTo>
                  <a:lnTo>
                    <a:pt x="150" y="15"/>
                  </a:lnTo>
                  <a:lnTo>
                    <a:pt x="157" y="10"/>
                  </a:lnTo>
                  <a:lnTo>
                    <a:pt x="157" y="10"/>
                  </a:lnTo>
                  <a:lnTo>
                    <a:pt x="158" y="9"/>
                  </a:lnTo>
                  <a:lnTo>
                    <a:pt x="159" y="6"/>
                  </a:lnTo>
                  <a:lnTo>
                    <a:pt x="158" y="2"/>
                  </a:lnTo>
                  <a:lnTo>
                    <a:pt x="157" y="1"/>
                  </a:lnTo>
                  <a:lnTo>
                    <a:pt x="156" y="0"/>
                  </a:lnTo>
                  <a:lnTo>
                    <a:pt x="154" y="0"/>
                  </a:lnTo>
                  <a:lnTo>
                    <a:pt x="152" y="1"/>
                  </a:lnTo>
                  <a:lnTo>
                    <a:pt x="15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9" name="Freeform 367"/>
            <p:cNvSpPr/>
            <p:nvPr/>
          </p:nvSpPr>
          <p:spPr bwMode="auto">
            <a:xfrm>
              <a:off x="4648200" y="3646488"/>
              <a:ext cx="80963" cy="120650"/>
            </a:xfrm>
            <a:custGeom>
              <a:avLst/>
              <a:gdLst/>
              <a:ahLst/>
              <a:cxnLst>
                <a:cxn ang="0">
                  <a:pos x="143" y="2"/>
                </a:cxn>
                <a:cxn ang="0">
                  <a:pos x="143" y="2"/>
                </a:cxn>
                <a:cxn ang="0">
                  <a:pos x="132" y="14"/>
                </a:cxn>
                <a:cxn ang="0">
                  <a:pos x="120" y="28"/>
                </a:cxn>
                <a:cxn ang="0">
                  <a:pos x="110" y="41"/>
                </a:cxn>
                <a:cxn ang="0">
                  <a:pos x="100" y="54"/>
                </a:cxn>
                <a:cxn ang="0">
                  <a:pos x="81" y="83"/>
                </a:cxn>
                <a:cxn ang="0">
                  <a:pos x="63" y="113"/>
                </a:cxn>
                <a:cxn ang="0">
                  <a:pos x="63" y="113"/>
                </a:cxn>
                <a:cxn ang="0">
                  <a:pos x="47" y="141"/>
                </a:cxn>
                <a:cxn ang="0">
                  <a:pos x="32" y="169"/>
                </a:cxn>
                <a:cxn ang="0">
                  <a:pos x="32" y="169"/>
                </a:cxn>
                <a:cxn ang="0">
                  <a:pos x="24" y="182"/>
                </a:cxn>
                <a:cxn ang="0">
                  <a:pos x="15" y="195"/>
                </a:cxn>
                <a:cxn ang="0">
                  <a:pos x="7" y="207"/>
                </a:cxn>
                <a:cxn ang="0">
                  <a:pos x="1" y="221"/>
                </a:cxn>
                <a:cxn ang="0">
                  <a:pos x="1" y="221"/>
                </a:cxn>
                <a:cxn ang="0">
                  <a:pos x="0" y="223"/>
                </a:cxn>
                <a:cxn ang="0">
                  <a:pos x="1" y="225"/>
                </a:cxn>
                <a:cxn ang="0">
                  <a:pos x="2" y="227"/>
                </a:cxn>
                <a:cxn ang="0">
                  <a:pos x="5" y="228"/>
                </a:cxn>
                <a:cxn ang="0">
                  <a:pos x="9" y="228"/>
                </a:cxn>
                <a:cxn ang="0">
                  <a:pos x="9" y="228"/>
                </a:cxn>
                <a:cxn ang="0">
                  <a:pos x="12" y="227"/>
                </a:cxn>
                <a:cxn ang="0">
                  <a:pos x="14" y="224"/>
                </a:cxn>
                <a:cxn ang="0">
                  <a:pos x="13" y="221"/>
                </a:cxn>
                <a:cxn ang="0">
                  <a:pos x="12" y="219"/>
                </a:cxn>
                <a:cxn ang="0">
                  <a:pos x="12" y="219"/>
                </a:cxn>
                <a:cxn ang="0">
                  <a:pos x="17" y="209"/>
                </a:cxn>
                <a:cxn ang="0">
                  <a:pos x="23" y="200"/>
                </a:cxn>
                <a:cxn ang="0">
                  <a:pos x="36" y="180"/>
                </a:cxn>
                <a:cxn ang="0">
                  <a:pos x="36" y="180"/>
                </a:cxn>
                <a:cxn ang="0">
                  <a:pos x="52" y="153"/>
                </a:cxn>
                <a:cxn ang="0">
                  <a:pos x="67" y="125"/>
                </a:cxn>
                <a:cxn ang="0">
                  <a:pos x="67" y="125"/>
                </a:cxn>
                <a:cxn ang="0">
                  <a:pos x="85" y="94"/>
                </a:cxn>
                <a:cxn ang="0">
                  <a:pos x="105" y="64"/>
                </a:cxn>
                <a:cxn ang="0">
                  <a:pos x="115" y="49"/>
                </a:cxn>
                <a:cxn ang="0">
                  <a:pos x="127" y="35"/>
                </a:cxn>
                <a:cxn ang="0">
                  <a:pos x="138" y="21"/>
                </a:cxn>
                <a:cxn ang="0">
                  <a:pos x="150" y="8"/>
                </a:cxn>
                <a:cxn ang="0">
                  <a:pos x="150" y="8"/>
                </a:cxn>
                <a:cxn ang="0">
                  <a:pos x="151" y="6"/>
                </a:cxn>
                <a:cxn ang="0">
                  <a:pos x="151" y="5"/>
                </a:cxn>
                <a:cxn ang="0">
                  <a:pos x="150" y="3"/>
                </a:cxn>
                <a:cxn ang="0">
                  <a:pos x="149" y="2"/>
                </a:cxn>
                <a:cxn ang="0">
                  <a:pos x="148" y="1"/>
                </a:cxn>
                <a:cxn ang="0">
                  <a:pos x="146" y="0"/>
                </a:cxn>
                <a:cxn ang="0">
                  <a:pos x="145" y="0"/>
                </a:cxn>
                <a:cxn ang="0">
                  <a:pos x="143" y="2"/>
                </a:cxn>
                <a:cxn ang="0">
                  <a:pos x="143" y="2"/>
                </a:cxn>
              </a:cxnLst>
              <a:rect l="0" t="0" r="r" b="b"/>
              <a:pathLst>
                <a:path w="151" h="228">
                  <a:moveTo>
                    <a:pt x="143" y="2"/>
                  </a:moveTo>
                  <a:lnTo>
                    <a:pt x="143" y="2"/>
                  </a:lnTo>
                  <a:lnTo>
                    <a:pt x="132" y="14"/>
                  </a:lnTo>
                  <a:lnTo>
                    <a:pt x="120" y="28"/>
                  </a:lnTo>
                  <a:lnTo>
                    <a:pt x="110" y="41"/>
                  </a:lnTo>
                  <a:lnTo>
                    <a:pt x="100" y="54"/>
                  </a:lnTo>
                  <a:lnTo>
                    <a:pt x="81" y="83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47" y="141"/>
                  </a:lnTo>
                  <a:lnTo>
                    <a:pt x="32" y="169"/>
                  </a:lnTo>
                  <a:lnTo>
                    <a:pt x="32" y="169"/>
                  </a:lnTo>
                  <a:lnTo>
                    <a:pt x="24" y="182"/>
                  </a:lnTo>
                  <a:lnTo>
                    <a:pt x="15" y="195"/>
                  </a:lnTo>
                  <a:lnTo>
                    <a:pt x="7" y="207"/>
                  </a:lnTo>
                  <a:lnTo>
                    <a:pt x="1" y="221"/>
                  </a:lnTo>
                  <a:lnTo>
                    <a:pt x="1" y="221"/>
                  </a:lnTo>
                  <a:lnTo>
                    <a:pt x="0" y="223"/>
                  </a:lnTo>
                  <a:lnTo>
                    <a:pt x="1" y="225"/>
                  </a:lnTo>
                  <a:lnTo>
                    <a:pt x="2" y="227"/>
                  </a:lnTo>
                  <a:lnTo>
                    <a:pt x="5" y="228"/>
                  </a:lnTo>
                  <a:lnTo>
                    <a:pt x="9" y="228"/>
                  </a:lnTo>
                  <a:lnTo>
                    <a:pt x="9" y="228"/>
                  </a:lnTo>
                  <a:lnTo>
                    <a:pt x="12" y="227"/>
                  </a:lnTo>
                  <a:lnTo>
                    <a:pt x="14" y="224"/>
                  </a:lnTo>
                  <a:lnTo>
                    <a:pt x="13" y="221"/>
                  </a:lnTo>
                  <a:lnTo>
                    <a:pt x="12" y="219"/>
                  </a:lnTo>
                  <a:lnTo>
                    <a:pt x="12" y="219"/>
                  </a:lnTo>
                  <a:lnTo>
                    <a:pt x="17" y="209"/>
                  </a:lnTo>
                  <a:lnTo>
                    <a:pt x="23" y="200"/>
                  </a:lnTo>
                  <a:lnTo>
                    <a:pt x="36" y="180"/>
                  </a:lnTo>
                  <a:lnTo>
                    <a:pt x="36" y="180"/>
                  </a:lnTo>
                  <a:lnTo>
                    <a:pt x="52" y="153"/>
                  </a:lnTo>
                  <a:lnTo>
                    <a:pt x="67" y="125"/>
                  </a:lnTo>
                  <a:lnTo>
                    <a:pt x="67" y="125"/>
                  </a:lnTo>
                  <a:lnTo>
                    <a:pt x="85" y="94"/>
                  </a:lnTo>
                  <a:lnTo>
                    <a:pt x="105" y="64"/>
                  </a:lnTo>
                  <a:lnTo>
                    <a:pt x="115" y="49"/>
                  </a:lnTo>
                  <a:lnTo>
                    <a:pt x="127" y="35"/>
                  </a:lnTo>
                  <a:lnTo>
                    <a:pt x="138" y="21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1" y="6"/>
                  </a:lnTo>
                  <a:lnTo>
                    <a:pt x="151" y="5"/>
                  </a:lnTo>
                  <a:lnTo>
                    <a:pt x="150" y="3"/>
                  </a:lnTo>
                  <a:lnTo>
                    <a:pt x="149" y="2"/>
                  </a:lnTo>
                  <a:lnTo>
                    <a:pt x="148" y="1"/>
                  </a:lnTo>
                  <a:lnTo>
                    <a:pt x="146" y="0"/>
                  </a:lnTo>
                  <a:lnTo>
                    <a:pt x="145" y="0"/>
                  </a:lnTo>
                  <a:lnTo>
                    <a:pt x="143" y="2"/>
                  </a:lnTo>
                  <a:lnTo>
                    <a:pt x="14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0" name="Freeform 368"/>
            <p:cNvSpPr/>
            <p:nvPr/>
          </p:nvSpPr>
          <p:spPr bwMode="auto">
            <a:xfrm>
              <a:off x="4708525" y="3648075"/>
              <a:ext cx="52388" cy="69850"/>
            </a:xfrm>
            <a:custGeom>
              <a:avLst/>
              <a:gdLst/>
              <a:ahLst/>
              <a:cxnLst>
                <a:cxn ang="0">
                  <a:pos x="92" y="1"/>
                </a:cxn>
                <a:cxn ang="0">
                  <a:pos x="92" y="1"/>
                </a:cxn>
                <a:cxn ang="0">
                  <a:pos x="79" y="15"/>
                </a:cxn>
                <a:cxn ang="0">
                  <a:pos x="66" y="30"/>
                </a:cxn>
                <a:cxn ang="0">
                  <a:pos x="54" y="44"/>
                </a:cxn>
                <a:cxn ang="0">
                  <a:pos x="43" y="60"/>
                </a:cxn>
                <a:cxn ang="0">
                  <a:pos x="21" y="92"/>
                </a:cxn>
                <a:cxn ang="0">
                  <a:pos x="1" y="125"/>
                </a:cxn>
                <a:cxn ang="0">
                  <a:pos x="1" y="125"/>
                </a:cxn>
                <a:cxn ang="0">
                  <a:pos x="0" y="127"/>
                </a:cxn>
                <a:cxn ang="0">
                  <a:pos x="1" y="129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8" y="132"/>
                </a:cxn>
                <a:cxn ang="0">
                  <a:pos x="10" y="130"/>
                </a:cxn>
                <a:cxn ang="0">
                  <a:pos x="10" y="130"/>
                </a:cxn>
                <a:cxn ang="0">
                  <a:pos x="29" y="97"/>
                </a:cxn>
                <a:cxn ang="0">
                  <a:pos x="50" y="66"/>
                </a:cxn>
                <a:cxn ang="0">
                  <a:pos x="61" y="51"/>
                </a:cxn>
                <a:cxn ang="0">
                  <a:pos x="74" y="36"/>
                </a:cxn>
                <a:cxn ang="0">
                  <a:pos x="86" y="22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9" y="6"/>
                </a:cxn>
                <a:cxn ang="0">
                  <a:pos x="100" y="4"/>
                </a:cxn>
                <a:cxn ang="0">
                  <a:pos x="99" y="3"/>
                </a:cxn>
                <a:cxn ang="0">
                  <a:pos x="98" y="1"/>
                </a:cxn>
                <a:cxn ang="0">
                  <a:pos x="97" y="0"/>
                </a:cxn>
                <a:cxn ang="0">
                  <a:pos x="95" y="0"/>
                </a:cxn>
                <a:cxn ang="0">
                  <a:pos x="93" y="0"/>
                </a:cxn>
                <a:cxn ang="0">
                  <a:pos x="92" y="1"/>
                </a:cxn>
                <a:cxn ang="0">
                  <a:pos x="92" y="1"/>
                </a:cxn>
              </a:cxnLst>
              <a:rect l="0" t="0" r="r" b="b"/>
              <a:pathLst>
                <a:path w="100" h="132">
                  <a:moveTo>
                    <a:pt x="92" y="1"/>
                  </a:moveTo>
                  <a:lnTo>
                    <a:pt x="92" y="1"/>
                  </a:lnTo>
                  <a:lnTo>
                    <a:pt x="79" y="15"/>
                  </a:lnTo>
                  <a:lnTo>
                    <a:pt x="66" y="30"/>
                  </a:lnTo>
                  <a:lnTo>
                    <a:pt x="54" y="44"/>
                  </a:lnTo>
                  <a:lnTo>
                    <a:pt x="43" y="60"/>
                  </a:lnTo>
                  <a:lnTo>
                    <a:pt x="21" y="92"/>
                  </a:lnTo>
                  <a:lnTo>
                    <a:pt x="1" y="125"/>
                  </a:lnTo>
                  <a:lnTo>
                    <a:pt x="1" y="125"/>
                  </a:lnTo>
                  <a:lnTo>
                    <a:pt x="0" y="127"/>
                  </a:lnTo>
                  <a:lnTo>
                    <a:pt x="1" y="129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8" y="132"/>
                  </a:lnTo>
                  <a:lnTo>
                    <a:pt x="10" y="130"/>
                  </a:lnTo>
                  <a:lnTo>
                    <a:pt x="10" y="130"/>
                  </a:lnTo>
                  <a:lnTo>
                    <a:pt x="29" y="97"/>
                  </a:lnTo>
                  <a:lnTo>
                    <a:pt x="50" y="66"/>
                  </a:lnTo>
                  <a:lnTo>
                    <a:pt x="61" y="51"/>
                  </a:lnTo>
                  <a:lnTo>
                    <a:pt x="74" y="36"/>
                  </a:lnTo>
                  <a:lnTo>
                    <a:pt x="86" y="22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100" y="4"/>
                  </a:lnTo>
                  <a:lnTo>
                    <a:pt x="99" y="3"/>
                  </a:lnTo>
                  <a:lnTo>
                    <a:pt x="98" y="1"/>
                  </a:lnTo>
                  <a:lnTo>
                    <a:pt x="97" y="0"/>
                  </a:lnTo>
                  <a:lnTo>
                    <a:pt x="95" y="0"/>
                  </a:lnTo>
                  <a:lnTo>
                    <a:pt x="93" y="0"/>
                  </a:lnTo>
                  <a:lnTo>
                    <a:pt x="92" y="1"/>
                  </a:lnTo>
                  <a:lnTo>
                    <a:pt x="9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1" name="Freeform 369"/>
            <p:cNvSpPr/>
            <p:nvPr/>
          </p:nvSpPr>
          <p:spPr bwMode="auto">
            <a:xfrm>
              <a:off x="4749800" y="3648075"/>
              <a:ext cx="39688" cy="52388"/>
            </a:xfrm>
            <a:custGeom>
              <a:avLst/>
              <a:gdLst/>
              <a:ahLst/>
              <a:cxnLst>
                <a:cxn ang="0">
                  <a:pos x="66" y="4"/>
                </a:cxn>
                <a:cxn ang="0">
                  <a:pos x="66" y="4"/>
                </a:cxn>
                <a:cxn ang="0">
                  <a:pos x="65" y="10"/>
                </a:cxn>
                <a:cxn ang="0">
                  <a:pos x="62" y="14"/>
                </a:cxn>
                <a:cxn ang="0">
                  <a:pos x="59" y="20"/>
                </a:cxn>
                <a:cxn ang="0">
                  <a:pos x="54" y="24"/>
                </a:cxn>
                <a:cxn ang="0">
                  <a:pos x="45" y="32"/>
                </a:cxn>
                <a:cxn ang="0">
                  <a:pos x="41" y="36"/>
                </a:cxn>
                <a:cxn ang="0">
                  <a:pos x="38" y="40"/>
                </a:cxn>
                <a:cxn ang="0">
                  <a:pos x="38" y="40"/>
                </a:cxn>
                <a:cxn ang="0">
                  <a:pos x="29" y="54"/>
                </a:cxn>
                <a:cxn ang="0">
                  <a:pos x="18" y="66"/>
                </a:cxn>
                <a:cxn ang="0">
                  <a:pos x="9" y="78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" y="99"/>
                </a:cxn>
                <a:cxn ang="0">
                  <a:pos x="4" y="99"/>
                </a:cxn>
                <a:cxn ang="0">
                  <a:pos x="5" y="99"/>
                </a:cxn>
                <a:cxn ang="0">
                  <a:pos x="7" y="98"/>
                </a:cxn>
                <a:cxn ang="0">
                  <a:pos x="8" y="97"/>
                </a:cxn>
                <a:cxn ang="0">
                  <a:pos x="8" y="97"/>
                </a:cxn>
                <a:cxn ang="0">
                  <a:pos x="17" y="82"/>
                </a:cxn>
                <a:cxn ang="0">
                  <a:pos x="28" y="66"/>
                </a:cxn>
                <a:cxn ang="0">
                  <a:pos x="40" y="52"/>
                </a:cxn>
                <a:cxn ang="0">
                  <a:pos x="52" y="38"/>
                </a:cxn>
                <a:cxn ang="0">
                  <a:pos x="52" y="38"/>
                </a:cxn>
                <a:cxn ang="0">
                  <a:pos x="60" y="31"/>
                </a:cxn>
                <a:cxn ang="0">
                  <a:pos x="67" y="23"/>
                </a:cxn>
                <a:cxn ang="0">
                  <a:pos x="70" y="18"/>
                </a:cxn>
                <a:cxn ang="0">
                  <a:pos x="72" y="14"/>
                </a:cxn>
                <a:cxn ang="0">
                  <a:pos x="74" y="10"/>
                </a:cxn>
                <a:cxn ang="0">
                  <a:pos x="75" y="4"/>
                </a:cxn>
                <a:cxn ang="0">
                  <a:pos x="75" y="4"/>
                </a:cxn>
                <a:cxn ang="0">
                  <a:pos x="75" y="3"/>
                </a:cxn>
                <a:cxn ang="0">
                  <a:pos x="74" y="1"/>
                </a:cxn>
                <a:cxn ang="0">
                  <a:pos x="73" y="0"/>
                </a:cxn>
                <a:cxn ang="0">
                  <a:pos x="71" y="0"/>
                </a:cxn>
                <a:cxn ang="0">
                  <a:pos x="68" y="1"/>
                </a:cxn>
                <a:cxn ang="0">
                  <a:pos x="67" y="3"/>
                </a:cxn>
                <a:cxn ang="0">
                  <a:pos x="66" y="4"/>
                </a:cxn>
                <a:cxn ang="0">
                  <a:pos x="66" y="4"/>
                </a:cxn>
              </a:cxnLst>
              <a:rect l="0" t="0" r="r" b="b"/>
              <a:pathLst>
                <a:path w="75" h="99">
                  <a:moveTo>
                    <a:pt x="66" y="4"/>
                  </a:moveTo>
                  <a:lnTo>
                    <a:pt x="66" y="4"/>
                  </a:lnTo>
                  <a:lnTo>
                    <a:pt x="65" y="10"/>
                  </a:lnTo>
                  <a:lnTo>
                    <a:pt x="62" y="14"/>
                  </a:lnTo>
                  <a:lnTo>
                    <a:pt x="59" y="20"/>
                  </a:lnTo>
                  <a:lnTo>
                    <a:pt x="54" y="24"/>
                  </a:lnTo>
                  <a:lnTo>
                    <a:pt x="45" y="32"/>
                  </a:lnTo>
                  <a:lnTo>
                    <a:pt x="41" y="36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29" y="54"/>
                  </a:lnTo>
                  <a:lnTo>
                    <a:pt x="18" y="66"/>
                  </a:lnTo>
                  <a:lnTo>
                    <a:pt x="9" y="78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" y="99"/>
                  </a:lnTo>
                  <a:lnTo>
                    <a:pt x="4" y="99"/>
                  </a:lnTo>
                  <a:lnTo>
                    <a:pt x="5" y="99"/>
                  </a:lnTo>
                  <a:lnTo>
                    <a:pt x="7" y="98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17" y="82"/>
                  </a:lnTo>
                  <a:lnTo>
                    <a:pt x="28" y="66"/>
                  </a:lnTo>
                  <a:lnTo>
                    <a:pt x="40" y="52"/>
                  </a:lnTo>
                  <a:lnTo>
                    <a:pt x="52" y="38"/>
                  </a:lnTo>
                  <a:lnTo>
                    <a:pt x="52" y="38"/>
                  </a:lnTo>
                  <a:lnTo>
                    <a:pt x="60" y="31"/>
                  </a:lnTo>
                  <a:lnTo>
                    <a:pt x="67" y="23"/>
                  </a:lnTo>
                  <a:lnTo>
                    <a:pt x="70" y="18"/>
                  </a:lnTo>
                  <a:lnTo>
                    <a:pt x="72" y="14"/>
                  </a:lnTo>
                  <a:lnTo>
                    <a:pt x="74" y="10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5" y="3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68" y="1"/>
                  </a:lnTo>
                  <a:lnTo>
                    <a:pt x="67" y="3"/>
                  </a:lnTo>
                  <a:lnTo>
                    <a:pt x="66" y="4"/>
                  </a:lnTo>
                  <a:lnTo>
                    <a:pt x="6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2" name="Freeform 370"/>
            <p:cNvSpPr/>
            <p:nvPr/>
          </p:nvSpPr>
          <p:spPr bwMode="auto">
            <a:xfrm>
              <a:off x="4384675" y="3116263"/>
              <a:ext cx="22225" cy="381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29" y="2"/>
                </a:cxn>
                <a:cxn ang="0">
                  <a:pos x="29" y="2"/>
                </a:cxn>
                <a:cxn ang="0">
                  <a:pos x="19" y="18"/>
                </a:cxn>
                <a:cxn ang="0">
                  <a:pos x="10" y="35"/>
                </a:cxn>
                <a:cxn ang="0">
                  <a:pos x="10" y="35"/>
                </a:cxn>
                <a:cxn ang="0">
                  <a:pos x="6" y="42"/>
                </a:cxn>
                <a:cxn ang="0">
                  <a:pos x="2" y="50"/>
                </a:cxn>
                <a:cxn ang="0">
                  <a:pos x="0" y="59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3" y="70"/>
                </a:cxn>
                <a:cxn ang="0">
                  <a:pos x="4" y="70"/>
                </a:cxn>
                <a:cxn ang="0">
                  <a:pos x="6" y="70"/>
                </a:cxn>
                <a:cxn ang="0">
                  <a:pos x="8" y="69"/>
                </a:cxn>
                <a:cxn ang="0">
                  <a:pos x="9" y="68"/>
                </a:cxn>
                <a:cxn ang="0">
                  <a:pos x="9" y="67"/>
                </a:cxn>
                <a:cxn ang="0">
                  <a:pos x="9" y="65"/>
                </a:cxn>
                <a:cxn ang="0">
                  <a:pos x="9" y="65"/>
                </a:cxn>
                <a:cxn ang="0">
                  <a:pos x="9" y="61"/>
                </a:cxn>
                <a:cxn ang="0">
                  <a:pos x="9" y="57"/>
                </a:cxn>
                <a:cxn ang="0">
                  <a:pos x="13" y="48"/>
                </a:cxn>
                <a:cxn ang="0">
                  <a:pos x="22" y="33"/>
                </a:cxn>
                <a:cxn ang="0">
                  <a:pos x="22" y="33"/>
                </a:cxn>
                <a:cxn ang="0">
                  <a:pos x="33" y="15"/>
                </a:cxn>
                <a:cxn ang="0">
                  <a:pos x="33" y="15"/>
                </a:cxn>
                <a:cxn ang="0">
                  <a:pos x="36" y="9"/>
                </a:cxn>
                <a:cxn ang="0">
                  <a:pos x="36" y="9"/>
                </a:cxn>
                <a:cxn ang="0">
                  <a:pos x="38" y="9"/>
                </a:cxn>
                <a:cxn ang="0">
                  <a:pos x="38" y="9"/>
                </a:cxn>
                <a:cxn ang="0">
                  <a:pos x="40" y="9"/>
                </a:cxn>
                <a:cxn ang="0">
                  <a:pos x="41" y="8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0"/>
                </a:cxn>
                <a:cxn ang="0">
                  <a:pos x="38" y="0"/>
                </a:cxn>
              </a:cxnLst>
              <a:rect l="0" t="0" r="r" b="b"/>
              <a:pathLst>
                <a:path w="42" h="70">
                  <a:moveTo>
                    <a:pt x="38" y="0"/>
                  </a:moveTo>
                  <a:lnTo>
                    <a:pt x="33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19" y="18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6" y="42"/>
                  </a:lnTo>
                  <a:lnTo>
                    <a:pt x="2" y="50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6" y="70"/>
                  </a:lnTo>
                  <a:lnTo>
                    <a:pt x="8" y="69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9" y="65"/>
                  </a:lnTo>
                  <a:lnTo>
                    <a:pt x="9" y="61"/>
                  </a:lnTo>
                  <a:lnTo>
                    <a:pt x="9" y="57"/>
                  </a:lnTo>
                  <a:lnTo>
                    <a:pt x="13" y="48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1" y="8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3" name="Freeform 371"/>
            <p:cNvSpPr/>
            <p:nvPr/>
          </p:nvSpPr>
          <p:spPr bwMode="auto">
            <a:xfrm>
              <a:off x="4446588" y="3108325"/>
              <a:ext cx="34925" cy="47625"/>
            </a:xfrm>
            <a:custGeom>
              <a:avLst/>
              <a:gdLst/>
              <a:ahLst/>
              <a:cxnLst>
                <a:cxn ang="0">
                  <a:pos x="55" y="2"/>
                </a:cxn>
                <a:cxn ang="0">
                  <a:pos x="55" y="2"/>
                </a:cxn>
                <a:cxn ang="0">
                  <a:pos x="46" y="15"/>
                </a:cxn>
                <a:cxn ang="0">
                  <a:pos x="36" y="26"/>
                </a:cxn>
                <a:cxn ang="0">
                  <a:pos x="26" y="39"/>
                </a:cxn>
                <a:cxn ang="0">
                  <a:pos x="16" y="50"/>
                </a:cxn>
                <a:cxn ang="0">
                  <a:pos x="16" y="50"/>
                </a:cxn>
                <a:cxn ang="0">
                  <a:pos x="10" y="58"/>
                </a:cxn>
                <a:cxn ang="0">
                  <a:pos x="4" y="69"/>
                </a:cxn>
                <a:cxn ang="0">
                  <a:pos x="1" y="75"/>
                </a:cxn>
                <a:cxn ang="0">
                  <a:pos x="0" y="80"/>
                </a:cxn>
                <a:cxn ang="0">
                  <a:pos x="0" y="85"/>
                </a:cxn>
                <a:cxn ang="0">
                  <a:pos x="1" y="87"/>
                </a:cxn>
                <a:cxn ang="0">
                  <a:pos x="4" y="89"/>
                </a:cxn>
                <a:cxn ang="0">
                  <a:pos x="4" y="89"/>
                </a:cxn>
                <a:cxn ang="0">
                  <a:pos x="6" y="90"/>
                </a:cxn>
                <a:cxn ang="0">
                  <a:pos x="8" y="90"/>
                </a:cxn>
                <a:cxn ang="0">
                  <a:pos x="9" y="90"/>
                </a:cxn>
                <a:cxn ang="0">
                  <a:pos x="11" y="89"/>
                </a:cxn>
                <a:cxn ang="0">
                  <a:pos x="12" y="87"/>
                </a:cxn>
                <a:cxn ang="0">
                  <a:pos x="12" y="86"/>
                </a:cxn>
                <a:cxn ang="0">
                  <a:pos x="12" y="84"/>
                </a:cxn>
                <a:cxn ang="0">
                  <a:pos x="11" y="82"/>
                </a:cxn>
                <a:cxn ang="0">
                  <a:pos x="11" y="82"/>
                </a:cxn>
                <a:cxn ang="0">
                  <a:pos x="10" y="80"/>
                </a:cxn>
                <a:cxn ang="0">
                  <a:pos x="10" y="77"/>
                </a:cxn>
                <a:cxn ang="0">
                  <a:pos x="12" y="74"/>
                </a:cxn>
                <a:cxn ang="0">
                  <a:pos x="14" y="69"/>
                </a:cxn>
                <a:cxn ang="0">
                  <a:pos x="21" y="57"/>
                </a:cxn>
                <a:cxn ang="0">
                  <a:pos x="31" y="46"/>
                </a:cxn>
                <a:cxn ang="0">
                  <a:pos x="51" y="22"/>
                </a:cxn>
                <a:cxn ang="0">
                  <a:pos x="63" y="8"/>
                </a:cxn>
                <a:cxn ang="0">
                  <a:pos x="63" y="8"/>
                </a:cxn>
                <a:cxn ang="0">
                  <a:pos x="65" y="6"/>
                </a:cxn>
                <a:cxn ang="0">
                  <a:pos x="65" y="3"/>
                </a:cxn>
                <a:cxn ang="0">
                  <a:pos x="63" y="2"/>
                </a:cxn>
                <a:cxn ang="0">
                  <a:pos x="62" y="1"/>
                </a:cxn>
                <a:cxn ang="0">
                  <a:pos x="58" y="0"/>
                </a:cxn>
                <a:cxn ang="0">
                  <a:pos x="56" y="1"/>
                </a:cxn>
                <a:cxn ang="0">
                  <a:pos x="55" y="2"/>
                </a:cxn>
                <a:cxn ang="0">
                  <a:pos x="55" y="2"/>
                </a:cxn>
              </a:cxnLst>
              <a:rect l="0" t="0" r="r" b="b"/>
              <a:pathLst>
                <a:path w="65" h="90">
                  <a:moveTo>
                    <a:pt x="55" y="2"/>
                  </a:moveTo>
                  <a:lnTo>
                    <a:pt x="55" y="2"/>
                  </a:lnTo>
                  <a:lnTo>
                    <a:pt x="46" y="15"/>
                  </a:lnTo>
                  <a:lnTo>
                    <a:pt x="36" y="26"/>
                  </a:lnTo>
                  <a:lnTo>
                    <a:pt x="26" y="39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0" y="58"/>
                  </a:lnTo>
                  <a:lnTo>
                    <a:pt x="4" y="69"/>
                  </a:lnTo>
                  <a:lnTo>
                    <a:pt x="1" y="75"/>
                  </a:lnTo>
                  <a:lnTo>
                    <a:pt x="0" y="80"/>
                  </a:lnTo>
                  <a:lnTo>
                    <a:pt x="0" y="85"/>
                  </a:lnTo>
                  <a:lnTo>
                    <a:pt x="1" y="87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6" y="90"/>
                  </a:lnTo>
                  <a:lnTo>
                    <a:pt x="8" y="90"/>
                  </a:lnTo>
                  <a:lnTo>
                    <a:pt x="9" y="90"/>
                  </a:lnTo>
                  <a:lnTo>
                    <a:pt x="11" y="89"/>
                  </a:lnTo>
                  <a:lnTo>
                    <a:pt x="12" y="87"/>
                  </a:lnTo>
                  <a:lnTo>
                    <a:pt x="12" y="86"/>
                  </a:lnTo>
                  <a:lnTo>
                    <a:pt x="12" y="84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0" y="80"/>
                  </a:lnTo>
                  <a:lnTo>
                    <a:pt x="10" y="77"/>
                  </a:lnTo>
                  <a:lnTo>
                    <a:pt x="12" y="74"/>
                  </a:lnTo>
                  <a:lnTo>
                    <a:pt x="14" y="69"/>
                  </a:lnTo>
                  <a:lnTo>
                    <a:pt x="21" y="57"/>
                  </a:lnTo>
                  <a:lnTo>
                    <a:pt x="31" y="46"/>
                  </a:lnTo>
                  <a:lnTo>
                    <a:pt x="51" y="22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5" y="6"/>
                  </a:lnTo>
                  <a:lnTo>
                    <a:pt x="65" y="3"/>
                  </a:lnTo>
                  <a:lnTo>
                    <a:pt x="63" y="2"/>
                  </a:lnTo>
                  <a:lnTo>
                    <a:pt x="62" y="1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5" y="2"/>
                  </a:lnTo>
                  <a:lnTo>
                    <a:pt x="5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4" name="Freeform 372"/>
            <p:cNvSpPr/>
            <p:nvPr/>
          </p:nvSpPr>
          <p:spPr bwMode="auto">
            <a:xfrm>
              <a:off x="4516438" y="3119438"/>
              <a:ext cx="22225" cy="39688"/>
            </a:xfrm>
            <a:custGeom>
              <a:avLst/>
              <a:gdLst/>
              <a:ahLst/>
              <a:cxnLst>
                <a:cxn ang="0">
                  <a:pos x="34" y="1"/>
                </a:cxn>
                <a:cxn ang="0">
                  <a:pos x="34" y="1"/>
                </a:cxn>
                <a:cxn ang="0">
                  <a:pos x="29" y="5"/>
                </a:cxn>
                <a:cxn ang="0">
                  <a:pos x="24" y="10"/>
                </a:cxn>
                <a:cxn ang="0">
                  <a:pos x="16" y="21"/>
                </a:cxn>
                <a:cxn ang="0">
                  <a:pos x="10" y="33"/>
                </a:cxn>
                <a:cxn ang="0">
                  <a:pos x="5" y="45"/>
                </a:cxn>
                <a:cxn ang="0">
                  <a:pos x="5" y="45"/>
                </a:cxn>
                <a:cxn ang="0">
                  <a:pos x="3" y="54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2" y="71"/>
                </a:cxn>
                <a:cxn ang="0">
                  <a:pos x="4" y="73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75"/>
                </a:cxn>
                <a:cxn ang="0">
                  <a:pos x="12" y="74"/>
                </a:cxn>
                <a:cxn ang="0">
                  <a:pos x="13" y="72"/>
                </a:cxn>
                <a:cxn ang="0">
                  <a:pos x="13" y="71"/>
                </a:cxn>
                <a:cxn ang="0">
                  <a:pos x="12" y="67"/>
                </a:cxn>
                <a:cxn ang="0">
                  <a:pos x="11" y="66"/>
                </a:cxn>
                <a:cxn ang="0">
                  <a:pos x="9" y="66"/>
                </a:cxn>
                <a:cxn ang="0">
                  <a:pos x="9" y="66"/>
                </a:cxn>
                <a:cxn ang="0">
                  <a:pos x="19" y="35"/>
                </a:cxn>
                <a:cxn ang="0">
                  <a:pos x="19" y="35"/>
                </a:cxn>
                <a:cxn ang="0">
                  <a:pos x="23" y="28"/>
                </a:cxn>
                <a:cxn ang="0">
                  <a:pos x="29" y="21"/>
                </a:cxn>
                <a:cxn ang="0">
                  <a:pos x="34" y="13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4" y="1"/>
                </a:cxn>
              </a:cxnLst>
              <a:rect l="0" t="0" r="r" b="b"/>
              <a:pathLst>
                <a:path w="42" h="75">
                  <a:moveTo>
                    <a:pt x="34" y="1"/>
                  </a:moveTo>
                  <a:lnTo>
                    <a:pt x="34" y="1"/>
                  </a:lnTo>
                  <a:lnTo>
                    <a:pt x="29" y="5"/>
                  </a:lnTo>
                  <a:lnTo>
                    <a:pt x="24" y="10"/>
                  </a:lnTo>
                  <a:lnTo>
                    <a:pt x="16" y="21"/>
                  </a:lnTo>
                  <a:lnTo>
                    <a:pt x="10" y="33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3" y="54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2" y="71"/>
                  </a:lnTo>
                  <a:lnTo>
                    <a:pt x="4" y="73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75"/>
                  </a:lnTo>
                  <a:lnTo>
                    <a:pt x="12" y="74"/>
                  </a:lnTo>
                  <a:lnTo>
                    <a:pt x="13" y="72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11" y="66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23" y="28"/>
                  </a:lnTo>
                  <a:lnTo>
                    <a:pt x="29" y="21"/>
                  </a:lnTo>
                  <a:lnTo>
                    <a:pt x="34" y="13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5" name="Freeform 373"/>
            <p:cNvSpPr/>
            <p:nvPr/>
          </p:nvSpPr>
          <p:spPr bwMode="auto">
            <a:xfrm>
              <a:off x="4583113" y="3121025"/>
              <a:ext cx="26988" cy="34925"/>
            </a:xfrm>
            <a:custGeom>
              <a:avLst/>
              <a:gdLst/>
              <a:ahLst/>
              <a:cxnLst>
                <a:cxn ang="0">
                  <a:pos x="43" y="1"/>
                </a:cxn>
                <a:cxn ang="0">
                  <a:pos x="43" y="1"/>
                </a:cxn>
                <a:cxn ang="0">
                  <a:pos x="37" y="7"/>
                </a:cxn>
                <a:cxn ang="0">
                  <a:pos x="31" y="15"/>
                </a:cxn>
                <a:cxn ang="0">
                  <a:pos x="21" y="29"/>
                </a:cxn>
                <a:cxn ang="0">
                  <a:pos x="12" y="45"/>
                </a:cxn>
                <a:cxn ang="0">
                  <a:pos x="7" y="52"/>
                </a:cxn>
                <a:cxn ang="0">
                  <a:pos x="1" y="58"/>
                </a:cxn>
                <a:cxn ang="0">
                  <a:pos x="1" y="58"/>
                </a:cxn>
                <a:cxn ang="0">
                  <a:pos x="0" y="60"/>
                </a:cxn>
                <a:cxn ang="0">
                  <a:pos x="0" y="62"/>
                </a:cxn>
                <a:cxn ang="0">
                  <a:pos x="0" y="63"/>
                </a:cxn>
                <a:cxn ang="0">
                  <a:pos x="1" y="65"/>
                </a:cxn>
                <a:cxn ang="0">
                  <a:pos x="3" y="66"/>
                </a:cxn>
                <a:cxn ang="0">
                  <a:pos x="4" y="66"/>
                </a:cxn>
                <a:cxn ang="0">
                  <a:pos x="6" y="66"/>
                </a:cxn>
                <a:cxn ang="0">
                  <a:pos x="8" y="65"/>
                </a:cxn>
                <a:cxn ang="0">
                  <a:pos x="8" y="65"/>
                </a:cxn>
                <a:cxn ang="0">
                  <a:pos x="13" y="58"/>
                </a:cxn>
                <a:cxn ang="0">
                  <a:pos x="18" y="51"/>
                </a:cxn>
                <a:cxn ang="0">
                  <a:pos x="28" y="36"/>
                </a:cxn>
                <a:cxn ang="0">
                  <a:pos x="38" y="21"/>
                </a:cxn>
                <a:cxn ang="0">
                  <a:pos x="44" y="15"/>
                </a:cxn>
                <a:cxn ang="0">
                  <a:pos x="50" y="8"/>
                </a:cxn>
                <a:cxn ang="0">
                  <a:pos x="50" y="8"/>
                </a:cxn>
                <a:cxn ang="0">
                  <a:pos x="51" y="6"/>
                </a:cxn>
                <a:cxn ang="0">
                  <a:pos x="51" y="5"/>
                </a:cxn>
                <a:cxn ang="0">
                  <a:pos x="51" y="3"/>
                </a:cxn>
                <a:cxn ang="0">
                  <a:pos x="50" y="2"/>
                </a:cxn>
                <a:cxn ang="0">
                  <a:pos x="47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3" y="1"/>
                </a:cxn>
              </a:cxnLst>
              <a:rect l="0" t="0" r="r" b="b"/>
              <a:pathLst>
                <a:path w="51" h="66">
                  <a:moveTo>
                    <a:pt x="43" y="1"/>
                  </a:moveTo>
                  <a:lnTo>
                    <a:pt x="43" y="1"/>
                  </a:lnTo>
                  <a:lnTo>
                    <a:pt x="37" y="7"/>
                  </a:lnTo>
                  <a:lnTo>
                    <a:pt x="31" y="15"/>
                  </a:lnTo>
                  <a:lnTo>
                    <a:pt x="21" y="29"/>
                  </a:lnTo>
                  <a:lnTo>
                    <a:pt x="12" y="45"/>
                  </a:lnTo>
                  <a:lnTo>
                    <a:pt x="7" y="52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3"/>
                  </a:lnTo>
                  <a:lnTo>
                    <a:pt x="1" y="65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6" y="66"/>
                  </a:lnTo>
                  <a:lnTo>
                    <a:pt x="8" y="65"/>
                  </a:lnTo>
                  <a:lnTo>
                    <a:pt x="8" y="65"/>
                  </a:lnTo>
                  <a:lnTo>
                    <a:pt x="13" y="58"/>
                  </a:lnTo>
                  <a:lnTo>
                    <a:pt x="18" y="51"/>
                  </a:lnTo>
                  <a:lnTo>
                    <a:pt x="28" y="36"/>
                  </a:lnTo>
                  <a:lnTo>
                    <a:pt x="38" y="21"/>
                  </a:lnTo>
                  <a:lnTo>
                    <a:pt x="44" y="15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1" y="6"/>
                  </a:lnTo>
                  <a:lnTo>
                    <a:pt x="51" y="5"/>
                  </a:lnTo>
                  <a:lnTo>
                    <a:pt x="51" y="3"/>
                  </a:lnTo>
                  <a:lnTo>
                    <a:pt x="50" y="2"/>
                  </a:lnTo>
                  <a:lnTo>
                    <a:pt x="47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6" name="Freeform 374"/>
            <p:cNvSpPr/>
            <p:nvPr/>
          </p:nvSpPr>
          <p:spPr bwMode="auto">
            <a:xfrm>
              <a:off x="4638675" y="3114675"/>
              <a:ext cx="26988" cy="44450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42" y="3"/>
                </a:cxn>
                <a:cxn ang="0">
                  <a:pos x="40" y="8"/>
                </a:cxn>
                <a:cxn ang="0">
                  <a:pos x="37" y="12"/>
                </a:cxn>
                <a:cxn ang="0">
                  <a:pos x="30" y="22"/>
                </a:cxn>
                <a:cxn ang="0">
                  <a:pos x="14" y="40"/>
                </a:cxn>
                <a:cxn ang="0">
                  <a:pos x="14" y="40"/>
                </a:cxn>
                <a:cxn ang="0">
                  <a:pos x="8" y="49"/>
                </a:cxn>
                <a:cxn ang="0">
                  <a:pos x="4" y="59"/>
                </a:cxn>
                <a:cxn ang="0">
                  <a:pos x="1" y="69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3"/>
                </a:cxn>
                <a:cxn ang="0">
                  <a:pos x="4" y="84"/>
                </a:cxn>
                <a:cxn ang="0">
                  <a:pos x="6" y="83"/>
                </a:cxn>
                <a:cxn ang="0">
                  <a:pos x="7" y="83"/>
                </a:cxn>
                <a:cxn ang="0">
                  <a:pos x="8" y="81"/>
                </a:cxn>
                <a:cxn ang="0">
                  <a:pos x="9" y="79"/>
                </a:cxn>
                <a:cxn ang="0">
                  <a:pos x="9" y="79"/>
                </a:cxn>
                <a:cxn ang="0">
                  <a:pos x="10" y="74"/>
                </a:cxn>
                <a:cxn ang="0">
                  <a:pos x="11" y="68"/>
                </a:cxn>
                <a:cxn ang="0">
                  <a:pos x="14" y="58"/>
                </a:cxn>
                <a:cxn ang="0">
                  <a:pos x="21" y="49"/>
                </a:cxn>
                <a:cxn ang="0">
                  <a:pos x="27" y="40"/>
                </a:cxn>
                <a:cxn ang="0">
                  <a:pos x="40" y="23"/>
                </a:cxn>
                <a:cxn ang="0">
                  <a:pos x="46" y="14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2" y="3"/>
                </a:cxn>
                <a:cxn ang="0">
                  <a:pos x="52" y="2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2" y="3"/>
                </a:cxn>
                <a:cxn ang="0">
                  <a:pos x="42" y="3"/>
                </a:cxn>
              </a:cxnLst>
              <a:rect l="0" t="0" r="r" b="b"/>
              <a:pathLst>
                <a:path w="52" h="84">
                  <a:moveTo>
                    <a:pt x="42" y="3"/>
                  </a:moveTo>
                  <a:lnTo>
                    <a:pt x="42" y="3"/>
                  </a:lnTo>
                  <a:lnTo>
                    <a:pt x="40" y="8"/>
                  </a:lnTo>
                  <a:lnTo>
                    <a:pt x="37" y="12"/>
                  </a:lnTo>
                  <a:lnTo>
                    <a:pt x="30" y="2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49"/>
                  </a:lnTo>
                  <a:lnTo>
                    <a:pt x="4" y="59"/>
                  </a:lnTo>
                  <a:lnTo>
                    <a:pt x="1" y="6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3"/>
                  </a:lnTo>
                  <a:lnTo>
                    <a:pt x="4" y="84"/>
                  </a:lnTo>
                  <a:lnTo>
                    <a:pt x="6" y="83"/>
                  </a:lnTo>
                  <a:lnTo>
                    <a:pt x="7" y="83"/>
                  </a:lnTo>
                  <a:lnTo>
                    <a:pt x="8" y="81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10" y="74"/>
                  </a:lnTo>
                  <a:lnTo>
                    <a:pt x="11" y="68"/>
                  </a:lnTo>
                  <a:lnTo>
                    <a:pt x="14" y="58"/>
                  </a:lnTo>
                  <a:lnTo>
                    <a:pt x="21" y="49"/>
                  </a:lnTo>
                  <a:lnTo>
                    <a:pt x="27" y="40"/>
                  </a:lnTo>
                  <a:lnTo>
                    <a:pt x="40" y="23"/>
                  </a:lnTo>
                  <a:lnTo>
                    <a:pt x="46" y="14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2" y="3"/>
                  </a:lnTo>
                  <a:lnTo>
                    <a:pt x="4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7" name="Freeform 375"/>
            <p:cNvSpPr/>
            <p:nvPr/>
          </p:nvSpPr>
          <p:spPr bwMode="auto">
            <a:xfrm>
              <a:off x="4686300" y="3121025"/>
              <a:ext cx="25400" cy="38100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8" y="2"/>
                </a:cxn>
                <a:cxn ang="0">
                  <a:pos x="34" y="10"/>
                </a:cxn>
                <a:cxn ang="0">
                  <a:pos x="29" y="19"/>
                </a:cxn>
                <a:cxn ang="0">
                  <a:pos x="17" y="33"/>
                </a:cxn>
                <a:cxn ang="0">
                  <a:pos x="12" y="40"/>
                </a:cxn>
                <a:cxn ang="0">
                  <a:pos x="7" y="48"/>
                </a:cxn>
                <a:cxn ang="0">
                  <a:pos x="3" y="56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2" y="70"/>
                </a:cxn>
                <a:cxn ang="0">
                  <a:pos x="4" y="71"/>
                </a:cxn>
                <a:cxn ang="0">
                  <a:pos x="5" y="71"/>
                </a:cxn>
                <a:cxn ang="0">
                  <a:pos x="7" y="70"/>
                </a:cxn>
                <a:cxn ang="0">
                  <a:pos x="8" y="69"/>
                </a:cxn>
                <a:cxn ang="0">
                  <a:pos x="9" y="67"/>
                </a:cxn>
                <a:cxn ang="0">
                  <a:pos x="9" y="67"/>
                </a:cxn>
                <a:cxn ang="0">
                  <a:pos x="12" y="59"/>
                </a:cxn>
                <a:cxn ang="0">
                  <a:pos x="16" y="52"/>
                </a:cxn>
                <a:cxn ang="0">
                  <a:pos x="21" y="44"/>
                </a:cxn>
                <a:cxn ang="0">
                  <a:pos x="27" y="37"/>
                </a:cxn>
                <a:cxn ang="0">
                  <a:pos x="37" y="23"/>
                </a:cxn>
                <a:cxn ang="0">
                  <a:pos x="42" y="16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7" y="5"/>
                </a:cxn>
                <a:cxn ang="0">
                  <a:pos x="46" y="3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2"/>
                </a:cxn>
              </a:cxnLst>
              <a:rect l="0" t="0" r="r" b="b"/>
              <a:pathLst>
                <a:path w="47" h="71">
                  <a:moveTo>
                    <a:pt x="38" y="2"/>
                  </a:moveTo>
                  <a:lnTo>
                    <a:pt x="38" y="2"/>
                  </a:lnTo>
                  <a:lnTo>
                    <a:pt x="34" y="10"/>
                  </a:lnTo>
                  <a:lnTo>
                    <a:pt x="29" y="19"/>
                  </a:lnTo>
                  <a:lnTo>
                    <a:pt x="17" y="33"/>
                  </a:lnTo>
                  <a:lnTo>
                    <a:pt x="12" y="40"/>
                  </a:lnTo>
                  <a:lnTo>
                    <a:pt x="7" y="48"/>
                  </a:lnTo>
                  <a:lnTo>
                    <a:pt x="3" y="56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4" y="71"/>
                  </a:lnTo>
                  <a:lnTo>
                    <a:pt x="5" y="71"/>
                  </a:lnTo>
                  <a:lnTo>
                    <a:pt x="7" y="70"/>
                  </a:lnTo>
                  <a:lnTo>
                    <a:pt x="8" y="69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12" y="59"/>
                  </a:lnTo>
                  <a:lnTo>
                    <a:pt x="16" y="52"/>
                  </a:lnTo>
                  <a:lnTo>
                    <a:pt x="21" y="44"/>
                  </a:lnTo>
                  <a:lnTo>
                    <a:pt x="27" y="37"/>
                  </a:lnTo>
                  <a:lnTo>
                    <a:pt x="37" y="23"/>
                  </a:lnTo>
                  <a:lnTo>
                    <a:pt x="42" y="1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6" y="3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8" name="Freeform 376"/>
            <p:cNvSpPr/>
            <p:nvPr/>
          </p:nvSpPr>
          <p:spPr bwMode="auto">
            <a:xfrm>
              <a:off x="4721225" y="3125788"/>
              <a:ext cx="33338" cy="38100"/>
            </a:xfrm>
            <a:custGeom>
              <a:avLst/>
              <a:gdLst/>
              <a:ahLst/>
              <a:cxnLst>
                <a:cxn ang="0">
                  <a:pos x="54" y="1"/>
                </a:cxn>
                <a:cxn ang="0">
                  <a:pos x="54" y="1"/>
                </a:cxn>
                <a:cxn ang="0">
                  <a:pos x="40" y="17"/>
                </a:cxn>
                <a:cxn ang="0">
                  <a:pos x="28" y="32"/>
                </a:cxn>
                <a:cxn ang="0">
                  <a:pos x="15" y="49"/>
                </a:cxn>
                <a:cxn ang="0">
                  <a:pos x="2" y="63"/>
                </a:cxn>
                <a:cxn ang="0">
                  <a:pos x="2" y="63"/>
                </a:cxn>
                <a:cxn ang="0">
                  <a:pos x="0" y="66"/>
                </a:cxn>
                <a:cxn ang="0">
                  <a:pos x="0" y="68"/>
                </a:cxn>
                <a:cxn ang="0">
                  <a:pos x="1" y="69"/>
                </a:cxn>
                <a:cxn ang="0">
                  <a:pos x="2" y="71"/>
                </a:cxn>
                <a:cxn ang="0">
                  <a:pos x="3" y="72"/>
                </a:cxn>
                <a:cxn ang="0">
                  <a:pos x="5" y="72"/>
                </a:cxn>
                <a:cxn ang="0">
                  <a:pos x="6" y="72"/>
                </a:cxn>
                <a:cxn ang="0">
                  <a:pos x="8" y="71"/>
                </a:cxn>
                <a:cxn ang="0">
                  <a:pos x="8" y="71"/>
                </a:cxn>
                <a:cxn ang="0">
                  <a:pos x="22" y="55"/>
                </a:cxn>
                <a:cxn ang="0">
                  <a:pos x="34" y="40"/>
                </a:cxn>
                <a:cxn ang="0">
                  <a:pos x="47" y="24"/>
                </a:cxn>
                <a:cxn ang="0">
                  <a:pos x="61" y="9"/>
                </a:cxn>
                <a:cxn ang="0">
                  <a:pos x="61" y="9"/>
                </a:cxn>
                <a:cxn ang="0">
                  <a:pos x="62" y="7"/>
                </a:cxn>
                <a:cxn ang="0">
                  <a:pos x="62" y="6"/>
                </a:cxn>
                <a:cxn ang="0">
                  <a:pos x="61" y="4"/>
                </a:cxn>
                <a:cxn ang="0">
                  <a:pos x="60" y="3"/>
                </a:cxn>
                <a:cxn ang="0">
                  <a:pos x="59" y="1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54" y="1"/>
                </a:cxn>
                <a:cxn ang="0">
                  <a:pos x="54" y="1"/>
                </a:cxn>
              </a:cxnLst>
              <a:rect l="0" t="0" r="r" b="b"/>
              <a:pathLst>
                <a:path w="62" h="72">
                  <a:moveTo>
                    <a:pt x="54" y="1"/>
                  </a:moveTo>
                  <a:lnTo>
                    <a:pt x="54" y="1"/>
                  </a:lnTo>
                  <a:lnTo>
                    <a:pt x="40" y="17"/>
                  </a:lnTo>
                  <a:lnTo>
                    <a:pt x="28" y="32"/>
                  </a:lnTo>
                  <a:lnTo>
                    <a:pt x="15" y="49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1" y="69"/>
                  </a:lnTo>
                  <a:lnTo>
                    <a:pt x="2" y="71"/>
                  </a:lnTo>
                  <a:lnTo>
                    <a:pt x="3" y="72"/>
                  </a:lnTo>
                  <a:lnTo>
                    <a:pt x="5" y="72"/>
                  </a:lnTo>
                  <a:lnTo>
                    <a:pt x="6" y="72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22" y="55"/>
                  </a:lnTo>
                  <a:lnTo>
                    <a:pt x="34" y="40"/>
                  </a:lnTo>
                  <a:lnTo>
                    <a:pt x="47" y="24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2" y="7"/>
                  </a:lnTo>
                  <a:lnTo>
                    <a:pt x="62" y="6"/>
                  </a:lnTo>
                  <a:lnTo>
                    <a:pt x="61" y="4"/>
                  </a:lnTo>
                  <a:lnTo>
                    <a:pt x="60" y="3"/>
                  </a:lnTo>
                  <a:lnTo>
                    <a:pt x="59" y="1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54" y="1"/>
                  </a:lnTo>
                  <a:lnTo>
                    <a:pt x="5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9" name="Freeform 377"/>
            <p:cNvSpPr/>
            <p:nvPr/>
          </p:nvSpPr>
          <p:spPr bwMode="auto">
            <a:xfrm>
              <a:off x="4311650" y="3119438"/>
              <a:ext cx="20638" cy="39688"/>
            </a:xfrm>
            <a:custGeom>
              <a:avLst/>
              <a:gdLst/>
              <a:ahLst/>
              <a:cxnLst>
                <a:cxn ang="0">
                  <a:pos x="39" y="4"/>
                </a:cxn>
                <a:cxn ang="0">
                  <a:pos x="39" y="4"/>
                </a:cxn>
                <a:cxn ang="0">
                  <a:pos x="38" y="2"/>
                </a:cxn>
                <a:cxn ang="0">
                  <a:pos x="37" y="1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9" y="14"/>
                </a:cxn>
                <a:cxn ang="0">
                  <a:pos x="28" y="24"/>
                </a:cxn>
                <a:cxn ang="0">
                  <a:pos x="26" y="33"/>
                </a:cxn>
                <a:cxn ang="0">
                  <a:pos x="24" y="38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17" y="50"/>
                </a:cxn>
                <a:cxn ang="0">
                  <a:pos x="12" y="56"/>
                </a:cxn>
                <a:cxn ang="0">
                  <a:pos x="1" y="68"/>
                </a:cxn>
                <a:cxn ang="0">
                  <a:pos x="1" y="68"/>
                </a:cxn>
                <a:cxn ang="0">
                  <a:pos x="0" y="70"/>
                </a:cxn>
                <a:cxn ang="0">
                  <a:pos x="0" y="71"/>
                </a:cxn>
                <a:cxn ang="0">
                  <a:pos x="1" y="73"/>
                </a:cxn>
                <a:cxn ang="0">
                  <a:pos x="2" y="74"/>
                </a:cxn>
                <a:cxn ang="0">
                  <a:pos x="6" y="75"/>
                </a:cxn>
                <a:cxn ang="0">
                  <a:pos x="8" y="74"/>
                </a:cxn>
                <a:cxn ang="0">
                  <a:pos x="10" y="73"/>
                </a:cxn>
                <a:cxn ang="0">
                  <a:pos x="10" y="73"/>
                </a:cxn>
                <a:cxn ang="0">
                  <a:pos x="15" y="65"/>
                </a:cxn>
                <a:cxn ang="0">
                  <a:pos x="22" y="57"/>
                </a:cxn>
                <a:cxn ang="0">
                  <a:pos x="28" y="50"/>
                </a:cxn>
                <a:cxn ang="0">
                  <a:pos x="33" y="41"/>
                </a:cxn>
                <a:cxn ang="0">
                  <a:pos x="33" y="41"/>
                </a:cxn>
                <a:cxn ang="0">
                  <a:pos x="35" y="37"/>
                </a:cxn>
                <a:cxn ang="0">
                  <a:pos x="37" y="32"/>
                </a:cxn>
                <a:cxn ang="0">
                  <a:pos x="39" y="23"/>
                </a:cxn>
                <a:cxn ang="0">
                  <a:pos x="39" y="4"/>
                </a:cxn>
                <a:cxn ang="0">
                  <a:pos x="39" y="4"/>
                </a:cxn>
              </a:cxnLst>
              <a:rect l="0" t="0" r="r" b="b"/>
              <a:pathLst>
                <a:path w="39" h="75">
                  <a:moveTo>
                    <a:pt x="39" y="4"/>
                  </a:moveTo>
                  <a:lnTo>
                    <a:pt x="39" y="4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14"/>
                  </a:lnTo>
                  <a:lnTo>
                    <a:pt x="28" y="24"/>
                  </a:lnTo>
                  <a:lnTo>
                    <a:pt x="26" y="33"/>
                  </a:lnTo>
                  <a:lnTo>
                    <a:pt x="24" y="38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17" y="50"/>
                  </a:lnTo>
                  <a:lnTo>
                    <a:pt x="12" y="56"/>
                  </a:lnTo>
                  <a:lnTo>
                    <a:pt x="1" y="68"/>
                  </a:lnTo>
                  <a:lnTo>
                    <a:pt x="1" y="68"/>
                  </a:lnTo>
                  <a:lnTo>
                    <a:pt x="0" y="70"/>
                  </a:lnTo>
                  <a:lnTo>
                    <a:pt x="0" y="71"/>
                  </a:lnTo>
                  <a:lnTo>
                    <a:pt x="1" y="73"/>
                  </a:lnTo>
                  <a:lnTo>
                    <a:pt x="2" y="74"/>
                  </a:lnTo>
                  <a:lnTo>
                    <a:pt x="6" y="75"/>
                  </a:lnTo>
                  <a:lnTo>
                    <a:pt x="8" y="74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5" y="65"/>
                  </a:lnTo>
                  <a:lnTo>
                    <a:pt x="22" y="57"/>
                  </a:lnTo>
                  <a:lnTo>
                    <a:pt x="28" y="50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5" y="37"/>
                  </a:lnTo>
                  <a:lnTo>
                    <a:pt x="37" y="32"/>
                  </a:lnTo>
                  <a:lnTo>
                    <a:pt x="39" y="23"/>
                  </a:lnTo>
                  <a:lnTo>
                    <a:pt x="39" y="4"/>
                  </a:lnTo>
                  <a:lnTo>
                    <a:pt x="3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0" name="Freeform 378"/>
            <p:cNvSpPr/>
            <p:nvPr/>
          </p:nvSpPr>
          <p:spPr bwMode="auto">
            <a:xfrm>
              <a:off x="4568825" y="3319463"/>
              <a:ext cx="41275" cy="146050"/>
            </a:xfrm>
            <a:custGeom>
              <a:avLst/>
              <a:gdLst/>
              <a:ahLst/>
              <a:cxnLst>
                <a:cxn ang="0">
                  <a:pos x="72" y="2"/>
                </a:cxn>
                <a:cxn ang="0">
                  <a:pos x="72" y="2"/>
                </a:cxn>
                <a:cxn ang="0">
                  <a:pos x="64" y="16"/>
                </a:cxn>
                <a:cxn ang="0">
                  <a:pos x="58" y="30"/>
                </a:cxn>
                <a:cxn ang="0">
                  <a:pos x="51" y="45"/>
                </a:cxn>
                <a:cxn ang="0">
                  <a:pos x="47" y="60"/>
                </a:cxn>
                <a:cxn ang="0">
                  <a:pos x="40" y="91"/>
                </a:cxn>
                <a:cxn ang="0">
                  <a:pos x="34" y="122"/>
                </a:cxn>
                <a:cxn ang="0">
                  <a:pos x="34" y="122"/>
                </a:cxn>
                <a:cxn ang="0">
                  <a:pos x="26" y="158"/>
                </a:cxn>
                <a:cxn ang="0">
                  <a:pos x="17" y="195"/>
                </a:cxn>
                <a:cxn ang="0">
                  <a:pos x="17" y="195"/>
                </a:cxn>
                <a:cxn ang="0">
                  <a:pos x="12" y="214"/>
                </a:cxn>
                <a:cxn ang="0">
                  <a:pos x="7" y="233"/>
                </a:cxn>
                <a:cxn ang="0">
                  <a:pos x="3" y="251"/>
                </a:cxn>
                <a:cxn ang="0">
                  <a:pos x="1" y="260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4"/>
                </a:cxn>
                <a:cxn ang="0">
                  <a:pos x="3" y="274"/>
                </a:cxn>
                <a:cxn ang="0">
                  <a:pos x="5" y="275"/>
                </a:cxn>
                <a:cxn ang="0">
                  <a:pos x="6" y="274"/>
                </a:cxn>
                <a:cxn ang="0">
                  <a:pos x="8" y="274"/>
                </a:cxn>
                <a:cxn ang="0">
                  <a:pos x="9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0" y="260"/>
                </a:cxn>
                <a:cxn ang="0">
                  <a:pos x="12" y="251"/>
                </a:cxn>
                <a:cxn ang="0">
                  <a:pos x="16" y="234"/>
                </a:cxn>
                <a:cxn ang="0">
                  <a:pos x="21" y="216"/>
                </a:cxn>
                <a:cxn ang="0">
                  <a:pos x="27" y="197"/>
                </a:cxn>
                <a:cxn ang="0">
                  <a:pos x="27" y="197"/>
                </a:cxn>
                <a:cxn ang="0">
                  <a:pos x="40" y="133"/>
                </a:cxn>
                <a:cxn ang="0">
                  <a:pos x="40" y="133"/>
                </a:cxn>
                <a:cxn ang="0">
                  <a:pos x="47" y="100"/>
                </a:cxn>
                <a:cxn ang="0">
                  <a:pos x="55" y="68"/>
                </a:cxn>
                <a:cxn ang="0">
                  <a:pos x="60" y="52"/>
                </a:cxn>
                <a:cxn ang="0">
                  <a:pos x="65" y="36"/>
                </a:cxn>
                <a:cxn ang="0">
                  <a:pos x="72" y="21"/>
                </a:cxn>
                <a:cxn ang="0">
                  <a:pos x="80" y="6"/>
                </a:cxn>
                <a:cxn ang="0">
                  <a:pos x="80" y="6"/>
                </a:cxn>
                <a:cxn ang="0">
                  <a:pos x="80" y="5"/>
                </a:cxn>
                <a:cxn ang="0">
                  <a:pos x="80" y="3"/>
                </a:cxn>
                <a:cxn ang="0">
                  <a:pos x="79" y="2"/>
                </a:cxn>
                <a:cxn ang="0">
                  <a:pos x="78" y="0"/>
                </a:cxn>
                <a:cxn ang="0">
                  <a:pos x="77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72" y="2"/>
                </a:cxn>
                <a:cxn ang="0">
                  <a:pos x="72" y="2"/>
                </a:cxn>
              </a:cxnLst>
              <a:rect l="0" t="0" r="r" b="b"/>
              <a:pathLst>
                <a:path w="80" h="275">
                  <a:moveTo>
                    <a:pt x="72" y="2"/>
                  </a:moveTo>
                  <a:lnTo>
                    <a:pt x="72" y="2"/>
                  </a:lnTo>
                  <a:lnTo>
                    <a:pt x="64" y="16"/>
                  </a:lnTo>
                  <a:lnTo>
                    <a:pt x="58" y="30"/>
                  </a:lnTo>
                  <a:lnTo>
                    <a:pt x="51" y="45"/>
                  </a:lnTo>
                  <a:lnTo>
                    <a:pt x="47" y="60"/>
                  </a:lnTo>
                  <a:lnTo>
                    <a:pt x="40" y="91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26" y="158"/>
                  </a:lnTo>
                  <a:lnTo>
                    <a:pt x="17" y="195"/>
                  </a:lnTo>
                  <a:lnTo>
                    <a:pt x="17" y="195"/>
                  </a:lnTo>
                  <a:lnTo>
                    <a:pt x="12" y="214"/>
                  </a:lnTo>
                  <a:lnTo>
                    <a:pt x="7" y="233"/>
                  </a:lnTo>
                  <a:lnTo>
                    <a:pt x="3" y="251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4"/>
                  </a:lnTo>
                  <a:lnTo>
                    <a:pt x="3" y="274"/>
                  </a:lnTo>
                  <a:lnTo>
                    <a:pt x="5" y="275"/>
                  </a:lnTo>
                  <a:lnTo>
                    <a:pt x="6" y="274"/>
                  </a:lnTo>
                  <a:lnTo>
                    <a:pt x="8" y="274"/>
                  </a:lnTo>
                  <a:lnTo>
                    <a:pt x="9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0" y="260"/>
                  </a:lnTo>
                  <a:lnTo>
                    <a:pt x="12" y="251"/>
                  </a:lnTo>
                  <a:lnTo>
                    <a:pt x="16" y="234"/>
                  </a:lnTo>
                  <a:lnTo>
                    <a:pt x="21" y="216"/>
                  </a:lnTo>
                  <a:lnTo>
                    <a:pt x="27" y="197"/>
                  </a:lnTo>
                  <a:lnTo>
                    <a:pt x="27" y="197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7" y="100"/>
                  </a:lnTo>
                  <a:lnTo>
                    <a:pt x="55" y="68"/>
                  </a:lnTo>
                  <a:lnTo>
                    <a:pt x="60" y="52"/>
                  </a:lnTo>
                  <a:lnTo>
                    <a:pt x="65" y="36"/>
                  </a:lnTo>
                  <a:lnTo>
                    <a:pt x="72" y="21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0" y="5"/>
                  </a:lnTo>
                  <a:lnTo>
                    <a:pt x="80" y="3"/>
                  </a:lnTo>
                  <a:lnTo>
                    <a:pt x="79" y="2"/>
                  </a:lnTo>
                  <a:lnTo>
                    <a:pt x="78" y="0"/>
                  </a:lnTo>
                  <a:lnTo>
                    <a:pt x="77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72" y="2"/>
                  </a:lnTo>
                  <a:lnTo>
                    <a:pt x="7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1" name="Freeform 379"/>
            <p:cNvSpPr/>
            <p:nvPr/>
          </p:nvSpPr>
          <p:spPr bwMode="auto">
            <a:xfrm>
              <a:off x="4610100" y="3270250"/>
              <a:ext cx="46038" cy="166688"/>
            </a:xfrm>
            <a:custGeom>
              <a:avLst/>
              <a:gdLst/>
              <a:ahLst/>
              <a:cxnLst>
                <a:cxn ang="0">
                  <a:pos x="77" y="3"/>
                </a:cxn>
                <a:cxn ang="0">
                  <a:pos x="77" y="3"/>
                </a:cxn>
                <a:cxn ang="0">
                  <a:pos x="72" y="21"/>
                </a:cxn>
                <a:cxn ang="0">
                  <a:pos x="65" y="38"/>
                </a:cxn>
                <a:cxn ang="0">
                  <a:pos x="58" y="55"/>
                </a:cxn>
                <a:cxn ang="0">
                  <a:pos x="53" y="72"/>
                </a:cxn>
                <a:cxn ang="0">
                  <a:pos x="53" y="72"/>
                </a:cxn>
                <a:cxn ang="0">
                  <a:pos x="31" y="156"/>
                </a:cxn>
                <a:cxn ang="0">
                  <a:pos x="31" y="156"/>
                </a:cxn>
                <a:cxn ang="0">
                  <a:pos x="27" y="177"/>
                </a:cxn>
                <a:cxn ang="0">
                  <a:pos x="24" y="197"/>
                </a:cxn>
                <a:cxn ang="0">
                  <a:pos x="20" y="219"/>
                </a:cxn>
                <a:cxn ang="0">
                  <a:pos x="16" y="240"/>
                </a:cxn>
                <a:cxn ang="0">
                  <a:pos x="16" y="240"/>
                </a:cxn>
                <a:cxn ang="0">
                  <a:pos x="7" y="276"/>
                </a:cxn>
                <a:cxn ang="0">
                  <a:pos x="2" y="293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1" y="315"/>
                </a:cxn>
                <a:cxn ang="0">
                  <a:pos x="1" y="316"/>
                </a:cxn>
                <a:cxn ang="0">
                  <a:pos x="3" y="317"/>
                </a:cxn>
                <a:cxn ang="0">
                  <a:pos x="6" y="317"/>
                </a:cxn>
                <a:cxn ang="0">
                  <a:pos x="7" y="317"/>
                </a:cxn>
                <a:cxn ang="0">
                  <a:pos x="9" y="316"/>
                </a:cxn>
                <a:cxn ang="0">
                  <a:pos x="10" y="315"/>
                </a:cxn>
                <a:cxn ang="0">
                  <a:pos x="10" y="313"/>
                </a:cxn>
                <a:cxn ang="0">
                  <a:pos x="10" y="313"/>
                </a:cxn>
                <a:cxn ang="0">
                  <a:pos x="11" y="303"/>
                </a:cxn>
                <a:cxn ang="0">
                  <a:pos x="13" y="292"/>
                </a:cxn>
                <a:cxn ang="0">
                  <a:pos x="17" y="273"/>
                </a:cxn>
                <a:cxn ang="0">
                  <a:pos x="27" y="234"/>
                </a:cxn>
                <a:cxn ang="0">
                  <a:pos x="27" y="234"/>
                </a:cxn>
                <a:cxn ang="0">
                  <a:pos x="31" y="215"/>
                </a:cxn>
                <a:cxn ang="0">
                  <a:pos x="34" y="196"/>
                </a:cxn>
                <a:cxn ang="0">
                  <a:pos x="36" y="177"/>
                </a:cxn>
                <a:cxn ang="0">
                  <a:pos x="41" y="158"/>
                </a:cxn>
                <a:cxn ang="0">
                  <a:pos x="41" y="158"/>
                </a:cxn>
                <a:cxn ang="0">
                  <a:pos x="60" y="84"/>
                </a:cxn>
                <a:cxn ang="0">
                  <a:pos x="60" y="84"/>
                </a:cxn>
                <a:cxn ang="0">
                  <a:pos x="66" y="64"/>
                </a:cxn>
                <a:cxn ang="0">
                  <a:pos x="73" y="44"/>
                </a:cxn>
                <a:cxn ang="0">
                  <a:pos x="80" y="26"/>
                </a:cxn>
                <a:cxn ang="0">
                  <a:pos x="86" y="6"/>
                </a:cxn>
                <a:cxn ang="0">
                  <a:pos x="86" y="6"/>
                </a:cxn>
                <a:cxn ang="0">
                  <a:pos x="86" y="4"/>
                </a:cxn>
                <a:cxn ang="0">
                  <a:pos x="85" y="2"/>
                </a:cxn>
                <a:cxn ang="0">
                  <a:pos x="84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9" y="0"/>
                </a:cxn>
                <a:cxn ang="0">
                  <a:pos x="78" y="1"/>
                </a:cxn>
                <a:cxn ang="0">
                  <a:pos x="77" y="3"/>
                </a:cxn>
                <a:cxn ang="0">
                  <a:pos x="77" y="3"/>
                </a:cxn>
              </a:cxnLst>
              <a:rect l="0" t="0" r="r" b="b"/>
              <a:pathLst>
                <a:path w="86" h="317">
                  <a:moveTo>
                    <a:pt x="77" y="3"/>
                  </a:moveTo>
                  <a:lnTo>
                    <a:pt x="77" y="3"/>
                  </a:lnTo>
                  <a:lnTo>
                    <a:pt x="72" y="21"/>
                  </a:lnTo>
                  <a:lnTo>
                    <a:pt x="65" y="38"/>
                  </a:lnTo>
                  <a:lnTo>
                    <a:pt x="58" y="55"/>
                  </a:lnTo>
                  <a:lnTo>
                    <a:pt x="53" y="72"/>
                  </a:lnTo>
                  <a:lnTo>
                    <a:pt x="53" y="72"/>
                  </a:lnTo>
                  <a:lnTo>
                    <a:pt x="31" y="156"/>
                  </a:lnTo>
                  <a:lnTo>
                    <a:pt x="31" y="156"/>
                  </a:lnTo>
                  <a:lnTo>
                    <a:pt x="27" y="177"/>
                  </a:lnTo>
                  <a:lnTo>
                    <a:pt x="24" y="197"/>
                  </a:lnTo>
                  <a:lnTo>
                    <a:pt x="20" y="219"/>
                  </a:lnTo>
                  <a:lnTo>
                    <a:pt x="16" y="240"/>
                  </a:lnTo>
                  <a:lnTo>
                    <a:pt x="16" y="240"/>
                  </a:lnTo>
                  <a:lnTo>
                    <a:pt x="7" y="276"/>
                  </a:lnTo>
                  <a:lnTo>
                    <a:pt x="2" y="293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1" y="315"/>
                  </a:lnTo>
                  <a:lnTo>
                    <a:pt x="1" y="316"/>
                  </a:lnTo>
                  <a:lnTo>
                    <a:pt x="3" y="317"/>
                  </a:lnTo>
                  <a:lnTo>
                    <a:pt x="6" y="317"/>
                  </a:lnTo>
                  <a:lnTo>
                    <a:pt x="7" y="317"/>
                  </a:lnTo>
                  <a:lnTo>
                    <a:pt x="9" y="316"/>
                  </a:lnTo>
                  <a:lnTo>
                    <a:pt x="10" y="315"/>
                  </a:lnTo>
                  <a:lnTo>
                    <a:pt x="10" y="313"/>
                  </a:lnTo>
                  <a:lnTo>
                    <a:pt x="10" y="313"/>
                  </a:lnTo>
                  <a:lnTo>
                    <a:pt x="11" y="303"/>
                  </a:lnTo>
                  <a:lnTo>
                    <a:pt x="13" y="292"/>
                  </a:lnTo>
                  <a:lnTo>
                    <a:pt x="17" y="273"/>
                  </a:lnTo>
                  <a:lnTo>
                    <a:pt x="27" y="234"/>
                  </a:lnTo>
                  <a:lnTo>
                    <a:pt x="27" y="234"/>
                  </a:lnTo>
                  <a:lnTo>
                    <a:pt x="31" y="215"/>
                  </a:lnTo>
                  <a:lnTo>
                    <a:pt x="34" y="196"/>
                  </a:lnTo>
                  <a:lnTo>
                    <a:pt x="36" y="177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6" y="64"/>
                  </a:lnTo>
                  <a:lnTo>
                    <a:pt x="73" y="44"/>
                  </a:lnTo>
                  <a:lnTo>
                    <a:pt x="80" y="26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6" y="4"/>
                  </a:lnTo>
                  <a:lnTo>
                    <a:pt x="85" y="2"/>
                  </a:lnTo>
                  <a:lnTo>
                    <a:pt x="84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9" y="0"/>
                  </a:lnTo>
                  <a:lnTo>
                    <a:pt x="78" y="1"/>
                  </a:lnTo>
                  <a:lnTo>
                    <a:pt x="77" y="3"/>
                  </a:lnTo>
                  <a:lnTo>
                    <a:pt x="7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2" name="Freeform 380"/>
            <p:cNvSpPr/>
            <p:nvPr/>
          </p:nvSpPr>
          <p:spPr bwMode="auto">
            <a:xfrm>
              <a:off x="4660900" y="3228975"/>
              <a:ext cx="38100" cy="158750"/>
            </a:xfrm>
            <a:custGeom>
              <a:avLst/>
              <a:gdLst/>
              <a:ahLst/>
              <a:cxnLst>
                <a:cxn ang="0">
                  <a:pos x="62" y="5"/>
                </a:cxn>
                <a:cxn ang="0">
                  <a:pos x="62" y="5"/>
                </a:cxn>
                <a:cxn ang="0">
                  <a:pos x="59" y="23"/>
                </a:cxn>
                <a:cxn ang="0">
                  <a:pos x="56" y="43"/>
                </a:cxn>
                <a:cxn ang="0">
                  <a:pos x="46" y="80"/>
                </a:cxn>
                <a:cxn ang="0">
                  <a:pos x="46" y="80"/>
                </a:cxn>
                <a:cxn ang="0">
                  <a:pos x="35" y="117"/>
                </a:cxn>
                <a:cxn ang="0">
                  <a:pos x="31" y="136"/>
                </a:cxn>
                <a:cxn ang="0">
                  <a:pos x="27" y="155"/>
                </a:cxn>
                <a:cxn ang="0">
                  <a:pos x="27" y="155"/>
                </a:cxn>
                <a:cxn ang="0">
                  <a:pos x="20" y="189"/>
                </a:cxn>
                <a:cxn ang="0">
                  <a:pos x="13" y="224"/>
                </a:cxn>
                <a:cxn ang="0">
                  <a:pos x="6" y="259"/>
                </a:cxn>
                <a:cxn ang="0">
                  <a:pos x="2" y="276"/>
                </a:cxn>
                <a:cxn ang="0">
                  <a:pos x="0" y="294"/>
                </a:cxn>
                <a:cxn ang="0">
                  <a:pos x="0" y="294"/>
                </a:cxn>
                <a:cxn ang="0">
                  <a:pos x="0" y="296"/>
                </a:cxn>
                <a:cxn ang="0">
                  <a:pos x="1" y="297"/>
                </a:cxn>
                <a:cxn ang="0">
                  <a:pos x="3" y="298"/>
                </a:cxn>
                <a:cxn ang="0">
                  <a:pos x="4" y="298"/>
                </a:cxn>
                <a:cxn ang="0">
                  <a:pos x="8" y="297"/>
                </a:cxn>
                <a:cxn ang="0">
                  <a:pos x="10" y="296"/>
                </a:cxn>
                <a:cxn ang="0">
                  <a:pos x="10" y="294"/>
                </a:cxn>
                <a:cxn ang="0">
                  <a:pos x="10" y="294"/>
                </a:cxn>
                <a:cxn ang="0">
                  <a:pos x="13" y="274"/>
                </a:cxn>
                <a:cxn ang="0">
                  <a:pos x="16" y="255"/>
                </a:cxn>
                <a:cxn ang="0">
                  <a:pos x="24" y="216"/>
                </a:cxn>
                <a:cxn ang="0">
                  <a:pos x="24" y="216"/>
                </a:cxn>
                <a:cxn ang="0">
                  <a:pos x="31" y="177"/>
                </a:cxn>
                <a:cxn ang="0">
                  <a:pos x="35" y="159"/>
                </a:cxn>
                <a:cxn ang="0">
                  <a:pos x="41" y="140"/>
                </a:cxn>
                <a:cxn ang="0">
                  <a:pos x="41" y="140"/>
                </a:cxn>
                <a:cxn ang="0">
                  <a:pos x="46" y="122"/>
                </a:cxn>
                <a:cxn ang="0">
                  <a:pos x="50" y="103"/>
                </a:cxn>
                <a:cxn ang="0">
                  <a:pos x="55" y="84"/>
                </a:cxn>
                <a:cxn ang="0">
                  <a:pos x="59" y="66"/>
                </a:cxn>
                <a:cxn ang="0">
                  <a:pos x="59" y="66"/>
                </a:cxn>
                <a:cxn ang="0">
                  <a:pos x="63" y="51"/>
                </a:cxn>
                <a:cxn ang="0">
                  <a:pos x="68" y="36"/>
                </a:cxn>
                <a:cxn ang="0">
                  <a:pos x="70" y="20"/>
                </a:cxn>
                <a:cxn ang="0">
                  <a:pos x="72" y="5"/>
                </a:cxn>
                <a:cxn ang="0">
                  <a:pos x="72" y="5"/>
                </a:cxn>
                <a:cxn ang="0">
                  <a:pos x="72" y="3"/>
                </a:cxn>
                <a:cxn ang="0">
                  <a:pos x="71" y="2"/>
                </a:cxn>
                <a:cxn ang="0">
                  <a:pos x="69" y="1"/>
                </a:cxn>
                <a:cxn ang="0">
                  <a:pos x="68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2" y="3"/>
                </a:cxn>
                <a:cxn ang="0">
                  <a:pos x="62" y="5"/>
                </a:cxn>
                <a:cxn ang="0">
                  <a:pos x="62" y="5"/>
                </a:cxn>
              </a:cxnLst>
              <a:rect l="0" t="0" r="r" b="b"/>
              <a:pathLst>
                <a:path w="72" h="298">
                  <a:moveTo>
                    <a:pt x="62" y="5"/>
                  </a:moveTo>
                  <a:lnTo>
                    <a:pt x="62" y="5"/>
                  </a:lnTo>
                  <a:lnTo>
                    <a:pt x="59" y="23"/>
                  </a:lnTo>
                  <a:lnTo>
                    <a:pt x="56" y="43"/>
                  </a:lnTo>
                  <a:lnTo>
                    <a:pt x="46" y="80"/>
                  </a:lnTo>
                  <a:lnTo>
                    <a:pt x="46" y="80"/>
                  </a:lnTo>
                  <a:lnTo>
                    <a:pt x="35" y="117"/>
                  </a:lnTo>
                  <a:lnTo>
                    <a:pt x="31" y="136"/>
                  </a:lnTo>
                  <a:lnTo>
                    <a:pt x="27" y="155"/>
                  </a:lnTo>
                  <a:lnTo>
                    <a:pt x="27" y="155"/>
                  </a:lnTo>
                  <a:lnTo>
                    <a:pt x="20" y="189"/>
                  </a:lnTo>
                  <a:lnTo>
                    <a:pt x="13" y="224"/>
                  </a:lnTo>
                  <a:lnTo>
                    <a:pt x="6" y="259"/>
                  </a:lnTo>
                  <a:lnTo>
                    <a:pt x="2" y="276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296"/>
                  </a:lnTo>
                  <a:lnTo>
                    <a:pt x="1" y="297"/>
                  </a:lnTo>
                  <a:lnTo>
                    <a:pt x="3" y="298"/>
                  </a:lnTo>
                  <a:lnTo>
                    <a:pt x="4" y="298"/>
                  </a:lnTo>
                  <a:lnTo>
                    <a:pt x="8" y="297"/>
                  </a:lnTo>
                  <a:lnTo>
                    <a:pt x="10" y="296"/>
                  </a:lnTo>
                  <a:lnTo>
                    <a:pt x="10" y="294"/>
                  </a:lnTo>
                  <a:lnTo>
                    <a:pt x="10" y="294"/>
                  </a:lnTo>
                  <a:lnTo>
                    <a:pt x="13" y="274"/>
                  </a:lnTo>
                  <a:lnTo>
                    <a:pt x="16" y="255"/>
                  </a:lnTo>
                  <a:lnTo>
                    <a:pt x="24" y="216"/>
                  </a:lnTo>
                  <a:lnTo>
                    <a:pt x="24" y="216"/>
                  </a:lnTo>
                  <a:lnTo>
                    <a:pt x="31" y="177"/>
                  </a:lnTo>
                  <a:lnTo>
                    <a:pt x="35" y="159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6" y="122"/>
                  </a:lnTo>
                  <a:lnTo>
                    <a:pt x="50" y="103"/>
                  </a:lnTo>
                  <a:lnTo>
                    <a:pt x="55" y="84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3" y="51"/>
                  </a:lnTo>
                  <a:lnTo>
                    <a:pt x="68" y="36"/>
                  </a:lnTo>
                  <a:lnTo>
                    <a:pt x="70" y="20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3"/>
                  </a:lnTo>
                  <a:lnTo>
                    <a:pt x="71" y="2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3" name="Freeform 381"/>
            <p:cNvSpPr/>
            <p:nvPr/>
          </p:nvSpPr>
          <p:spPr bwMode="auto">
            <a:xfrm>
              <a:off x="4719638" y="3197225"/>
              <a:ext cx="39688" cy="1397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5" y="28"/>
                </a:cxn>
                <a:cxn ang="0">
                  <a:pos x="49" y="40"/>
                </a:cxn>
                <a:cxn ang="0">
                  <a:pos x="44" y="53"/>
                </a:cxn>
                <a:cxn ang="0">
                  <a:pos x="44" y="53"/>
                </a:cxn>
                <a:cxn ang="0">
                  <a:pos x="39" y="72"/>
                </a:cxn>
                <a:cxn ang="0">
                  <a:pos x="35" y="91"/>
                </a:cxn>
                <a:cxn ang="0">
                  <a:pos x="31" y="109"/>
                </a:cxn>
                <a:cxn ang="0">
                  <a:pos x="26" y="128"/>
                </a:cxn>
                <a:cxn ang="0">
                  <a:pos x="26" y="128"/>
                </a:cxn>
                <a:cxn ang="0">
                  <a:pos x="22" y="144"/>
                </a:cxn>
                <a:cxn ang="0">
                  <a:pos x="18" y="160"/>
                </a:cxn>
                <a:cxn ang="0">
                  <a:pos x="15" y="176"/>
                </a:cxn>
                <a:cxn ang="0">
                  <a:pos x="12" y="193"/>
                </a:cxn>
                <a:cxn ang="0">
                  <a:pos x="12" y="193"/>
                </a:cxn>
                <a:cxn ang="0">
                  <a:pos x="5" y="227"/>
                </a:cxn>
                <a:cxn ang="0">
                  <a:pos x="2" y="243"/>
                </a:cxn>
                <a:cxn ang="0">
                  <a:pos x="0" y="260"/>
                </a:cxn>
                <a:cxn ang="0">
                  <a:pos x="0" y="260"/>
                </a:cxn>
                <a:cxn ang="0">
                  <a:pos x="0" y="262"/>
                </a:cxn>
                <a:cxn ang="0">
                  <a:pos x="1" y="263"/>
                </a:cxn>
                <a:cxn ang="0">
                  <a:pos x="2" y="264"/>
                </a:cxn>
                <a:cxn ang="0">
                  <a:pos x="4" y="264"/>
                </a:cxn>
                <a:cxn ang="0">
                  <a:pos x="7" y="263"/>
                </a:cxn>
                <a:cxn ang="0">
                  <a:pos x="8" y="262"/>
                </a:cxn>
                <a:cxn ang="0">
                  <a:pos x="9" y="260"/>
                </a:cxn>
                <a:cxn ang="0">
                  <a:pos x="9" y="260"/>
                </a:cxn>
                <a:cxn ang="0">
                  <a:pos x="12" y="241"/>
                </a:cxn>
                <a:cxn ang="0">
                  <a:pos x="15" y="224"/>
                </a:cxn>
                <a:cxn ang="0">
                  <a:pos x="24" y="188"/>
                </a:cxn>
                <a:cxn ang="0">
                  <a:pos x="24" y="188"/>
                </a:cxn>
                <a:cxn ang="0">
                  <a:pos x="30" y="155"/>
                </a:cxn>
                <a:cxn ang="0">
                  <a:pos x="33" y="138"/>
                </a:cxn>
                <a:cxn ang="0">
                  <a:pos x="37" y="123"/>
                </a:cxn>
                <a:cxn ang="0">
                  <a:pos x="37" y="123"/>
                </a:cxn>
                <a:cxn ang="0">
                  <a:pos x="45" y="89"/>
                </a:cxn>
                <a:cxn ang="0">
                  <a:pos x="54" y="55"/>
                </a:cxn>
                <a:cxn ang="0">
                  <a:pos x="54" y="55"/>
                </a:cxn>
                <a:cxn ang="0">
                  <a:pos x="59" y="43"/>
                </a:cxn>
                <a:cxn ang="0">
                  <a:pos x="64" y="31"/>
                </a:cxn>
                <a:cxn ang="0">
                  <a:pos x="75" y="5"/>
                </a:cxn>
                <a:cxn ang="0">
                  <a:pos x="75" y="5"/>
                </a:cxn>
                <a:cxn ang="0">
                  <a:pos x="75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0"/>
                </a:cxn>
                <a:cxn ang="0">
                  <a:pos x="67" y="1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5" h="264">
                  <a:moveTo>
                    <a:pt x="66" y="3"/>
                  </a:moveTo>
                  <a:lnTo>
                    <a:pt x="66" y="3"/>
                  </a:lnTo>
                  <a:lnTo>
                    <a:pt x="55" y="28"/>
                  </a:lnTo>
                  <a:lnTo>
                    <a:pt x="49" y="40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39" y="72"/>
                  </a:lnTo>
                  <a:lnTo>
                    <a:pt x="35" y="91"/>
                  </a:lnTo>
                  <a:lnTo>
                    <a:pt x="31" y="109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22" y="144"/>
                  </a:lnTo>
                  <a:lnTo>
                    <a:pt x="18" y="160"/>
                  </a:lnTo>
                  <a:lnTo>
                    <a:pt x="15" y="176"/>
                  </a:lnTo>
                  <a:lnTo>
                    <a:pt x="12" y="193"/>
                  </a:lnTo>
                  <a:lnTo>
                    <a:pt x="12" y="193"/>
                  </a:lnTo>
                  <a:lnTo>
                    <a:pt x="5" y="227"/>
                  </a:lnTo>
                  <a:lnTo>
                    <a:pt x="2" y="243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0" y="262"/>
                  </a:lnTo>
                  <a:lnTo>
                    <a:pt x="1" y="263"/>
                  </a:lnTo>
                  <a:lnTo>
                    <a:pt x="2" y="264"/>
                  </a:lnTo>
                  <a:lnTo>
                    <a:pt x="4" y="264"/>
                  </a:lnTo>
                  <a:lnTo>
                    <a:pt x="7" y="263"/>
                  </a:lnTo>
                  <a:lnTo>
                    <a:pt x="8" y="262"/>
                  </a:lnTo>
                  <a:lnTo>
                    <a:pt x="9" y="260"/>
                  </a:lnTo>
                  <a:lnTo>
                    <a:pt x="9" y="260"/>
                  </a:lnTo>
                  <a:lnTo>
                    <a:pt x="12" y="241"/>
                  </a:lnTo>
                  <a:lnTo>
                    <a:pt x="15" y="224"/>
                  </a:lnTo>
                  <a:lnTo>
                    <a:pt x="24" y="188"/>
                  </a:lnTo>
                  <a:lnTo>
                    <a:pt x="24" y="188"/>
                  </a:lnTo>
                  <a:lnTo>
                    <a:pt x="30" y="155"/>
                  </a:lnTo>
                  <a:lnTo>
                    <a:pt x="33" y="138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45" y="89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9" y="43"/>
                  </a:lnTo>
                  <a:lnTo>
                    <a:pt x="64" y="31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5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0"/>
                  </a:lnTo>
                  <a:lnTo>
                    <a:pt x="67" y="1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4" name="Freeform 382"/>
            <p:cNvSpPr/>
            <p:nvPr/>
          </p:nvSpPr>
          <p:spPr bwMode="auto">
            <a:xfrm>
              <a:off x="4773613" y="3186113"/>
              <a:ext cx="34925" cy="101600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9" y="4"/>
                </a:cxn>
                <a:cxn ang="0">
                  <a:pos x="57" y="11"/>
                </a:cxn>
                <a:cxn ang="0">
                  <a:pos x="53" y="18"/>
                </a:cxn>
                <a:cxn ang="0">
                  <a:pos x="46" y="31"/>
                </a:cxn>
                <a:cxn ang="0">
                  <a:pos x="46" y="31"/>
                </a:cxn>
                <a:cxn ang="0">
                  <a:pos x="42" y="36"/>
                </a:cxn>
                <a:cxn ang="0">
                  <a:pos x="41" y="42"/>
                </a:cxn>
                <a:cxn ang="0">
                  <a:pos x="40" y="54"/>
                </a:cxn>
                <a:cxn ang="0">
                  <a:pos x="40" y="54"/>
                </a:cxn>
                <a:cxn ang="0">
                  <a:pos x="36" y="74"/>
                </a:cxn>
                <a:cxn ang="0">
                  <a:pos x="31" y="93"/>
                </a:cxn>
                <a:cxn ang="0">
                  <a:pos x="18" y="132"/>
                </a:cxn>
                <a:cxn ang="0">
                  <a:pos x="18" y="132"/>
                </a:cxn>
                <a:cxn ang="0">
                  <a:pos x="10" y="153"/>
                </a:cxn>
                <a:cxn ang="0">
                  <a:pos x="2" y="174"/>
                </a:cxn>
                <a:cxn ang="0">
                  <a:pos x="2" y="174"/>
                </a:cxn>
                <a:cxn ang="0">
                  <a:pos x="1" y="178"/>
                </a:cxn>
                <a:cxn ang="0">
                  <a:pos x="0" y="182"/>
                </a:cxn>
                <a:cxn ang="0">
                  <a:pos x="1" y="186"/>
                </a:cxn>
                <a:cxn ang="0">
                  <a:pos x="4" y="189"/>
                </a:cxn>
                <a:cxn ang="0">
                  <a:pos x="4" y="189"/>
                </a:cxn>
                <a:cxn ang="0">
                  <a:pos x="6" y="190"/>
                </a:cxn>
                <a:cxn ang="0">
                  <a:pos x="7" y="190"/>
                </a:cxn>
                <a:cxn ang="0">
                  <a:pos x="9" y="189"/>
                </a:cxn>
                <a:cxn ang="0">
                  <a:pos x="10" y="188"/>
                </a:cxn>
                <a:cxn ang="0">
                  <a:pos x="10" y="185"/>
                </a:cxn>
                <a:cxn ang="0">
                  <a:pos x="10" y="183"/>
                </a:cxn>
                <a:cxn ang="0">
                  <a:pos x="9" y="181"/>
                </a:cxn>
                <a:cxn ang="0">
                  <a:pos x="9" y="181"/>
                </a:cxn>
                <a:cxn ang="0">
                  <a:pos x="9" y="180"/>
                </a:cxn>
                <a:cxn ang="0">
                  <a:pos x="10" y="178"/>
                </a:cxn>
                <a:cxn ang="0">
                  <a:pos x="14" y="170"/>
                </a:cxn>
                <a:cxn ang="0">
                  <a:pos x="19" y="163"/>
                </a:cxn>
                <a:cxn ang="0">
                  <a:pos x="21" y="158"/>
                </a:cxn>
                <a:cxn ang="0">
                  <a:pos x="21" y="158"/>
                </a:cxn>
                <a:cxn ang="0">
                  <a:pos x="24" y="144"/>
                </a:cxn>
                <a:cxn ang="0">
                  <a:pos x="28" y="130"/>
                </a:cxn>
                <a:cxn ang="0">
                  <a:pos x="38" y="102"/>
                </a:cxn>
                <a:cxn ang="0">
                  <a:pos x="38" y="102"/>
                </a:cxn>
                <a:cxn ang="0">
                  <a:pos x="42" y="89"/>
                </a:cxn>
                <a:cxn ang="0">
                  <a:pos x="46" y="75"/>
                </a:cxn>
                <a:cxn ang="0">
                  <a:pos x="51" y="48"/>
                </a:cxn>
                <a:cxn ang="0">
                  <a:pos x="51" y="48"/>
                </a:cxn>
                <a:cxn ang="0">
                  <a:pos x="52" y="42"/>
                </a:cxn>
                <a:cxn ang="0">
                  <a:pos x="54" y="37"/>
                </a:cxn>
                <a:cxn ang="0">
                  <a:pos x="59" y="27"/>
                </a:cxn>
                <a:cxn ang="0">
                  <a:pos x="64" y="18"/>
                </a:cxn>
                <a:cxn ang="0">
                  <a:pos x="66" y="11"/>
                </a:cxn>
                <a:cxn ang="0">
                  <a:pos x="68" y="6"/>
                </a:cxn>
                <a:cxn ang="0">
                  <a:pos x="68" y="6"/>
                </a:cxn>
                <a:cxn ang="0">
                  <a:pos x="68" y="4"/>
                </a:cxn>
                <a:cxn ang="0">
                  <a:pos x="67" y="2"/>
                </a:cxn>
                <a:cxn ang="0">
                  <a:pos x="64" y="1"/>
                </a:cxn>
                <a:cxn ang="0">
                  <a:pos x="62" y="0"/>
                </a:cxn>
                <a:cxn ang="0">
                  <a:pos x="61" y="1"/>
                </a:cxn>
                <a:cxn ang="0">
                  <a:pos x="60" y="2"/>
                </a:cxn>
                <a:cxn ang="0">
                  <a:pos x="59" y="4"/>
                </a:cxn>
                <a:cxn ang="0">
                  <a:pos x="59" y="4"/>
                </a:cxn>
              </a:cxnLst>
              <a:rect l="0" t="0" r="r" b="b"/>
              <a:pathLst>
                <a:path w="68" h="190">
                  <a:moveTo>
                    <a:pt x="59" y="4"/>
                  </a:moveTo>
                  <a:lnTo>
                    <a:pt x="59" y="4"/>
                  </a:lnTo>
                  <a:lnTo>
                    <a:pt x="57" y="11"/>
                  </a:lnTo>
                  <a:lnTo>
                    <a:pt x="53" y="18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2" y="36"/>
                  </a:lnTo>
                  <a:lnTo>
                    <a:pt x="41" y="42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6" y="74"/>
                  </a:lnTo>
                  <a:lnTo>
                    <a:pt x="31" y="93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0" y="153"/>
                  </a:lnTo>
                  <a:lnTo>
                    <a:pt x="2" y="174"/>
                  </a:lnTo>
                  <a:lnTo>
                    <a:pt x="2" y="174"/>
                  </a:lnTo>
                  <a:lnTo>
                    <a:pt x="1" y="178"/>
                  </a:lnTo>
                  <a:lnTo>
                    <a:pt x="0" y="182"/>
                  </a:lnTo>
                  <a:lnTo>
                    <a:pt x="1" y="186"/>
                  </a:lnTo>
                  <a:lnTo>
                    <a:pt x="4" y="189"/>
                  </a:lnTo>
                  <a:lnTo>
                    <a:pt x="4" y="189"/>
                  </a:lnTo>
                  <a:lnTo>
                    <a:pt x="6" y="190"/>
                  </a:lnTo>
                  <a:lnTo>
                    <a:pt x="7" y="190"/>
                  </a:lnTo>
                  <a:lnTo>
                    <a:pt x="9" y="189"/>
                  </a:lnTo>
                  <a:lnTo>
                    <a:pt x="10" y="188"/>
                  </a:lnTo>
                  <a:lnTo>
                    <a:pt x="10" y="185"/>
                  </a:lnTo>
                  <a:lnTo>
                    <a:pt x="10" y="183"/>
                  </a:lnTo>
                  <a:lnTo>
                    <a:pt x="9" y="181"/>
                  </a:lnTo>
                  <a:lnTo>
                    <a:pt x="9" y="181"/>
                  </a:lnTo>
                  <a:lnTo>
                    <a:pt x="9" y="180"/>
                  </a:lnTo>
                  <a:lnTo>
                    <a:pt x="10" y="178"/>
                  </a:lnTo>
                  <a:lnTo>
                    <a:pt x="14" y="170"/>
                  </a:lnTo>
                  <a:lnTo>
                    <a:pt x="19" y="163"/>
                  </a:lnTo>
                  <a:lnTo>
                    <a:pt x="21" y="158"/>
                  </a:lnTo>
                  <a:lnTo>
                    <a:pt x="21" y="158"/>
                  </a:lnTo>
                  <a:lnTo>
                    <a:pt x="24" y="144"/>
                  </a:lnTo>
                  <a:lnTo>
                    <a:pt x="28" y="130"/>
                  </a:lnTo>
                  <a:lnTo>
                    <a:pt x="38" y="102"/>
                  </a:lnTo>
                  <a:lnTo>
                    <a:pt x="38" y="102"/>
                  </a:lnTo>
                  <a:lnTo>
                    <a:pt x="42" y="89"/>
                  </a:lnTo>
                  <a:lnTo>
                    <a:pt x="46" y="75"/>
                  </a:lnTo>
                  <a:lnTo>
                    <a:pt x="51" y="48"/>
                  </a:lnTo>
                  <a:lnTo>
                    <a:pt x="51" y="48"/>
                  </a:lnTo>
                  <a:lnTo>
                    <a:pt x="52" y="42"/>
                  </a:lnTo>
                  <a:lnTo>
                    <a:pt x="54" y="37"/>
                  </a:lnTo>
                  <a:lnTo>
                    <a:pt x="59" y="27"/>
                  </a:lnTo>
                  <a:lnTo>
                    <a:pt x="64" y="18"/>
                  </a:lnTo>
                  <a:lnTo>
                    <a:pt x="66" y="11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7" y="2"/>
                  </a:lnTo>
                  <a:lnTo>
                    <a:pt x="64" y="1"/>
                  </a:lnTo>
                  <a:lnTo>
                    <a:pt x="62" y="0"/>
                  </a:lnTo>
                  <a:lnTo>
                    <a:pt x="61" y="1"/>
                  </a:lnTo>
                  <a:lnTo>
                    <a:pt x="60" y="2"/>
                  </a:lnTo>
                  <a:lnTo>
                    <a:pt x="59" y="4"/>
                  </a:lnTo>
                  <a:lnTo>
                    <a:pt x="5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5" name="Freeform 383"/>
            <p:cNvSpPr/>
            <p:nvPr/>
          </p:nvSpPr>
          <p:spPr bwMode="auto">
            <a:xfrm>
              <a:off x="4829175" y="3186113"/>
              <a:ext cx="22225" cy="73025"/>
            </a:xfrm>
            <a:custGeom>
              <a:avLst/>
              <a:gdLst/>
              <a:ahLst/>
              <a:cxnLst>
                <a:cxn ang="0">
                  <a:pos x="35" y="5"/>
                </a:cxn>
                <a:cxn ang="0">
                  <a:pos x="35" y="5"/>
                </a:cxn>
                <a:cxn ang="0">
                  <a:pos x="32" y="21"/>
                </a:cxn>
                <a:cxn ang="0">
                  <a:pos x="29" y="37"/>
                </a:cxn>
                <a:cxn ang="0">
                  <a:pos x="21" y="68"/>
                </a:cxn>
                <a:cxn ang="0">
                  <a:pos x="21" y="68"/>
                </a:cxn>
                <a:cxn ang="0">
                  <a:pos x="18" y="85"/>
                </a:cxn>
                <a:cxn ang="0">
                  <a:pos x="13" y="100"/>
                </a:cxn>
                <a:cxn ang="0">
                  <a:pos x="2" y="132"/>
                </a:cxn>
                <a:cxn ang="0">
                  <a:pos x="2" y="132"/>
                </a:cxn>
                <a:cxn ang="0">
                  <a:pos x="0" y="134"/>
                </a:cxn>
                <a:cxn ang="0">
                  <a:pos x="2" y="135"/>
                </a:cxn>
                <a:cxn ang="0">
                  <a:pos x="3" y="136"/>
                </a:cxn>
                <a:cxn ang="0">
                  <a:pos x="5" y="137"/>
                </a:cxn>
                <a:cxn ang="0">
                  <a:pos x="8" y="137"/>
                </a:cxn>
                <a:cxn ang="0">
                  <a:pos x="10" y="136"/>
                </a:cxn>
                <a:cxn ang="0">
                  <a:pos x="11" y="134"/>
                </a:cxn>
                <a:cxn ang="0">
                  <a:pos x="11" y="134"/>
                </a:cxn>
                <a:cxn ang="0">
                  <a:pos x="17" y="117"/>
                </a:cxn>
                <a:cxn ang="0">
                  <a:pos x="23" y="99"/>
                </a:cxn>
                <a:cxn ang="0">
                  <a:pos x="28" y="81"/>
                </a:cxn>
                <a:cxn ang="0">
                  <a:pos x="32" y="62"/>
                </a:cxn>
                <a:cxn ang="0">
                  <a:pos x="32" y="62"/>
                </a:cxn>
                <a:cxn ang="0">
                  <a:pos x="40" y="34"/>
                </a:cxn>
                <a:cxn ang="0">
                  <a:pos x="42" y="20"/>
                </a:cxn>
                <a:cxn ang="0">
                  <a:pos x="44" y="5"/>
                </a:cxn>
                <a:cxn ang="0">
                  <a:pos x="44" y="5"/>
                </a:cxn>
                <a:cxn ang="0">
                  <a:pos x="44" y="3"/>
                </a:cxn>
                <a:cxn ang="0">
                  <a:pos x="43" y="2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1"/>
                </a:cxn>
                <a:cxn ang="0">
                  <a:pos x="36" y="2"/>
                </a:cxn>
                <a:cxn ang="0">
                  <a:pos x="35" y="3"/>
                </a:cxn>
                <a:cxn ang="0">
                  <a:pos x="35" y="5"/>
                </a:cxn>
                <a:cxn ang="0">
                  <a:pos x="35" y="5"/>
                </a:cxn>
              </a:cxnLst>
              <a:rect l="0" t="0" r="r" b="b"/>
              <a:pathLst>
                <a:path w="44" h="137">
                  <a:moveTo>
                    <a:pt x="35" y="5"/>
                  </a:moveTo>
                  <a:lnTo>
                    <a:pt x="35" y="5"/>
                  </a:lnTo>
                  <a:lnTo>
                    <a:pt x="32" y="21"/>
                  </a:lnTo>
                  <a:lnTo>
                    <a:pt x="29" y="37"/>
                  </a:lnTo>
                  <a:lnTo>
                    <a:pt x="21" y="68"/>
                  </a:lnTo>
                  <a:lnTo>
                    <a:pt x="21" y="68"/>
                  </a:lnTo>
                  <a:lnTo>
                    <a:pt x="18" y="85"/>
                  </a:lnTo>
                  <a:lnTo>
                    <a:pt x="13" y="100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0" y="134"/>
                  </a:lnTo>
                  <a:lnTo>
                    <a:pt x="2" y="135"/>
                  </a:lnTo>
                  <a:lnTo>
                    <a:pt x="3" y="136"/>
                  </a:lnTo>
                  <a:lnTo>
                    <a:pt x="5" y="137"/>
                  </a:lnTo>
                  <a:lnTo>
                    <a:pt x="8" y="137"/>
                  </a:lnTo>
                  <a:lnTo>
                    <a:pt x="10" y="136"/>
                  </a:lnTo>
                  <a:lnTo>
                    <a:pt x="11" y="134"/>
                  </a:lnTo>
                  <a:lnTo>
                    <a:pt x="11" y="134"/>
                  </a:lnTo>
                  <a:lnTo>
                    <a:pt x="17" y="117"/>
                  </a:lnTo>
                  <a:lnTo>
                    <a:pt x="23" y="99"/>
                  </a:lnTo>
                  <a:lnTo>
                    <a:pt x="28" y="81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40" y="34"/>
                  </a:lnTo>
                  <a:lnTo>
                    <a:pt x="42" y="20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4" y="3"/>
                  </a:lnTo>
                  <a:lnTo>
                    <a:pt x="43" y="2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1"/>
                  </a:lnTo>
                  <a:lnTo>
                    <a:pt x="36" y="2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6" name="Freeform 384"/>
            <p:cNvSpPr/>
            <p:nvPr/>
          </p:nvSpPr>
          <p:spPr bwMode="auto">
            <a:xfrm>
              <a:off x="4884738" y="3184525"/>
              <a:ext cx="9525" cy="12700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10" y="1"/>
                </a:cxn>
                <a:cxn ang="0">
                  <a:pos x="3" y="9"/>
                </a:cxn>
                <a:cxn ang="0">
                  <a:pos x="1" y="13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21"/>
                </a:cxn>
                <a:cxn ang="0">
                  <a:pos x="1" y="22"/>
                </a:cxn>
                <a:cxn ang="0">
                  <a:pos x="2" y="23"/>
                </a:cxn>
                <a:cxn ang="0">
                  <a:pos x="4" y="23"/>
                </a:cxn>
                <a:cxn ang="0">
                  <a:pos x="7" y="22"/>
                </a:cxn>
                <a:cxn ang="0">
                  <a:pos x="8" y="21"/>
                </a:cxn>
                <a:cxn ang="0">
                  <a:pos x="9" y="19"/>
                </a:cxn>
                <a:cxn ang="0">
                  <a:pos x="9" y="19"/>
                </a:cxn>
                <a:cxn ang="0">
                  <a:pos x="10" y="15"/>
                </a:cxn>
                <a:cxn ang="0">
                  <a:pos x="12" y="12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7" y="3"/>
                </a:cxn>
                <a:cxn ang="0">
                  <a:pos x="16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10" y="1"/>
                </a:cxn>
              </a:cxnLst>
              <a:rect l="0" t="0" r="r" b="b"/>
              <a:pathLst>
                <a:path w="18" h="23">
                  <a:moveTo>
                    <a:pt x="10" y="1"/>
                  </a:moveTo>
                  <a:lnTo>
                    <a:pt x="10" y="1"/>
                  </a:lnTo>
                  <a:lnTo>
                    <a:pt x="3" y="9"/>
                  </a:lnTo>
                  <a:lnTo>
                    <a:pt x="1" y="1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1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7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5"/>
                  </a:lnTo>
                  <a:lnTo>
                    <a:pt x="12" y="12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1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7" name="Freeform 385"/>
            <p:cNvSpPr/>
            <p:nvPr/>
          </p:nvSpPr>
          <p:spPr bwMode="auto">
            <a:xfrm>
              <a:off x="4586288" y="3460750"/>
              <a:ext cx="165100" cy="39688"/>
            </a:xfrm>
            <a:custGeom>
              <a:avLst/>
              <a:gdLst/>
              <a:ahLst/>
              <a:cxnLst>
                <a:cxn ang="0">
                  <a:pos x="306" y="66"/>
                </a:cxn>
                <a:cxn ang="0">
                  <a:pos x="306" y="66"/>
                </a:cxn>
                <a:cxn ang="0">
                  <a:pos x="297" y="67"/>
                </a:cxn>
                <a:cxn ang="0">
                  <a:pos x="288" y="66"/>
                </a:cxn>
                <a:cxn ang="0">
                  <a:pos x="279" y="63"/>
                </a:cxn>
                <a:cxn ang="0">
                  <a:pos x="268" y="59"/>
                </a:cxn>
                <a:cxn ang="0">
                  <a:pos x="249" y="51"/>
                </a:cxn>
                <a:cxn ang="0">
                  <a:pos x="232" y="45"/>
                </a:cxn>
                <a:cxn ang="0">
                  <a:pos x="232" y="45"/>
                </a:cxn>
                <a:cxn ang="0">
                  <a:pos x="194" y="35"/>
                </a:cxn>
                <a:cxn ang="0">
                  <a:pos x="157" y="24"/>
                </a:cxn>
                <a:cxn ang="0">
                  <a:pos x="157" y="24"/>
                </a:cxn>
                <a:cxn ang="0">
                  <a:pos x="139" y="20"/>
                </a:cxn>
                <a:cxn ang="0">
                  <a:pos x="121" y="17"/>
                </a:cxn>
                <a:cxn ang="0">
                  <a:pos x="102" y="14"/>
                </a:cxn>
                <a:cxn ang="0">
                  <a:pos x="85" y="11"/>
                </a:cxn>
                <a:cxn ang="0">
                  <a:pos x="85" y="11"/>
                </a:cxn>
                <a:cxn ang="0">
                  <a:pos x="64" y="7"/>
                </a:cxn>
                <a:cxn ang="0">
                  <a:pos x="44" y="3"/>
                </a:cxn>
                <a:cxn ang="0">
                  <a:pos x="25" y="1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2" y="8"/>
                </a:cxn>
                <a:cxn ang="0">
                  <a:pos x="4" y="9"/>
                </a:cxn>
                <a:cxn ang="0">
                  <a:pos x="4" y="9"/>
                </a:cxn>
                <a:cxn ang="0">
                  <a:pos x="26" y="10"/>
                </a:cxn>
                <a:cxn ang="0">
                  <a:pos x="47" y="13"/>
                </a:cxn>
                <a:cxn ang="0">
                  <a:pos x="68" y="17"/>
                </a:cxn>
                <a:cxn ang="0">
                  <a:pos x="90" y="21"/>
                </a:cxn>
                <a:cxn ang="0">
                  <a:pos x="90" y="21"/>
                </a:cxn>
                <a:cxn ang="0">
                  <a:pos x="109" y="25"/>
                </a:cxn>
                <a:cxn ang="0">
                  <a:pos x="130" y="30"/>
                </a:cxn>
                <a:cxn ang="0">
                  <a:pos x="151" y="34"/>
                </a:cxn>
                <a:cxn ang="0">
                  <a:pos x="170" y="39"/>
                </a:cxn>
                <a:cxn ang="0">
                  <a:pos x="170" y="39"/>
                </a:cxn>
                <a:cxn ang="0">
                  <a:pos x="191" y="45"/>
                </a:cxn>
                <a:cxn ang="0">
                  <a:pos x="213" y="50"/>
                </a:cxn>
                <a:cxn ang="0">
                  <a:pos x="234" y="56"/>
                </a:cxn>
                <a:cxn ang="0">
                  <a:pos x="255" y="63"/>
                </a:cxn>
                <a:cxn ang="0">
                  <a:pos x="255" y="63"/>
                </a:cxn>
                <a:cxn ang="0">
                  <a:pos x="281" y="73"/>
                </a:cxn>
                <a:cxn ang="0">
                  <a:pos x="288" y="74"/>
                </a:cxn>
                <a:cxn ang="0">
                  <a:pos x="294" y="75"/>
                </a:cxn>
                <a:cxn ang="0">
                  <a:pos x="301" y="76"/>
                </a:cxn>
                <a:cxn ang="0">
                  <a:pos x="309" y="75"/>
                </a:cxn>
                <a:cxn ang="0">
                  <a:pos x="309" y="75"/>
                </a:cxn>
                <a:cxn ang="0">
                  <a:pos x="311" y="74"/>
                </a:cxn>
                <a:cxn ang="0">
                  <a:pos x="312" y="73"/>
                </a:cxn>
                <a:cxn ang="0">
                  <a:pos x="312" y="71"/>
                </a:cxn>
                <a:cxn ang="0">
                  <a:pos x="312" y="70"/>
                </a:cxn>
                <a:cxn ang="0">
                  <a:pos x="310" y="67"/>
                </a:cxn>
                <a:cxn ang="0">
                  <a:pos x="308" y="66"/>
                </a:cxn>
                <a:cxn ang="0">
                  <a:pos x="306" y="66"/>
                </a:cxn>
                <a:cxn ang="0">
                  <a:pos x="306" y="66"/>
                </a:cxn>
              </a:cxnLst>
              <a:rect l="0" t="0" r="r" b="b"/>
              <a:pathLst>
                <a:path w="312" h="76">
                  <a:moveTo>
                    <a:pt x="306" y="66"/>
                  </a:moveTo>
                  <a:lnTo>
                    <a:pt x="306" y="66"/>
                  </a:lnTo>
                  <a:lnTo>
                    <a:pt x="297" y="67"/>
                  </a:lnTo>
                  <a:lnTo>
                    <a:pt x="288" y="66"/>
                  </a:lnTo>
                  <a:lnTo>
                    <a:pt x="279" y="63"/>
                  </a:lnTo>
                  <a:lnTo>
                    <a:pt x="268" y="59"/>
                  </a:lnTo>
                  <a:lnTo>
                    <a:pt x="249" y="51"/>
                  </a:lnTo>
                  <a:lnTo>
                    <a:pt x="232" y="45"/>
                  </a:lnTo>
                  <a:lnTo>
                    <a:pt x="232" y="45"/>
                  </a:lnTo>
                  <a:lnTo>
                    <a:pt x="194" y="35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39" y="20"/>
                  </a:lnTo>
                  <a:lnTo>
                    <a:pt x="121" y="17"/>
                  </a:lnTo>
                  <a:lnTo>
                    <a:pt x="102" y="14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64" y="7"/>
                  </a:lnTo>
                  <a:lnTo>
                    <a:pt x="44" y="3"/>
                  </a:lnTo>
                  <a:lnTo>
                    <a:pt x="25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2" y="8"/>
                  </a:lnTo>
                  <a:lnTo>
                    <a:pt x="4" y="9"/>
                  </a:lnTo>
                  <a:lnTo>
                    <a:pt x="4" y="9"/>
                  </a:lnTo>
                  <a:lnTo>
                    <a:pt x="26" y="10"/>
                  </a:lnTo>
                  <a:lnTo>
                    <a:pt x="47" y="13"/>
                  </a:lnTo>
                  <a:lnTo>
                    <a:pt x="68" y="17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109" y="25"/>
                  </a:lnTo>
                  <a:lnTo>
                    <a:pt x="130" y="30"/>
                  </a:lnTo>
                  <a:lnTo>
                    <a:pt x="151" y="34"/>
                  </a:lnTo>
                  <a:lnTo>
                    <a:pt x="170" y="39"/>
                  </a:lnTo>
                  <a:lnTo>
                    <a:pt x="170" y="39"/>
                  </a:lnTo>
                  <a:lnTo>
                    <a:pt x="191" y="45"/>
                  </a:lnTo>
                  <a:lnTo>
                    <a:pt x="213" y="50"/>
                  </a:lnTo>
                  <a:lnTo>
                    <a:pt x="234" y="56"/>
                  </a:lnTo>
                  <a:lnTo>
                    <a:pt x="255" y="63"/>
                  </a:lnTo>
                  <a:lnTo>
                    <a:pt x="255" y="63"/>
                  </a:lnTo>
                  <a:lnTo>
                    <a:pt x="281" y="73"/>
                  </a:lnTo>
                  <a:lnTo>
                    <a:pt x="288" y="74"/>
                  </a:lnTo>
                  <a:lnTo>
                    <a:pt x="294" y="75"/>
                  </a:lnTo>
                  <a:lnTo>
                    <a:pt x="301" y="76"/>
                  </a:lnTo>
                  <a:lnTo>
                    <a:pt x="309" y="75"/>
                  </a:lnTo>
                  <a:lnTo>
                    <a:pt x="309" y="75"/>
                  </a:lnTo>
                  <a:lnTo>
                    <a:pt x="311" y="74"/>
                  </a:lnTo>
                  <a:lnTo>
                    <a:pt x="312" y="73"/>
                  </a:lnTo>
                  <a:lnTo>
                    <a:pt x="312" y="71"/>
                  </a:lnTo>
                  <a:lnTo>
                    <a:pt x="312" y="70"/>
                  </a:lnTo>
                  <a:lnTo>
                    <a:pt x="310" y="67"/>
                  </a:lnTo>
                  <a:lnTo>
                    <a:pt x="308" y="66"/>
                  </a:lnTo>
                  <a:lnTo>
                    <a:pt x="306" y="66"/>
                  </a:lnTo>
                  <a:lnTo>
                    <a:pt x="306" y="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8" name="Freeform 386"/>
            <p:cNvSpPr/>
            <p:nvPr/>
          </p:nvSpPr>
          <p:spPr bwMode="auto">
            <a:xfrm>
              <a:off x="4660900" y="3400425"/>
              <a:ext cx="171450" cy="47625"/>
            </a:xfrm>
            <a:custGeom>
              <a:avLst/>
              <a:gdLst/>
              <a:ahLst/>
              <a:cxnLst>
                <a:cxn ang="0">
                  <a:pos x="319" y="80"/>
                </a:cxn>
                <a:cxn ang="0">
                  <a:pos x="319" y="80"/>
                </a:cxn>
                <a:cxn ang="0">
                  <a:pos x="278" y="76"/>
                </a:cxn>
                <a:cxn ang="0">
                  <a:pos x="239" y="71"/>
                </a:cxn>
                <a:cxn ang="0">
                  <a:pos x="199" y="63"/>
                </a:cxn>
                <a:cxn ang="0">
                  <a:pos x="160" y="54"/>
                </a:cxn>
                <a:cxn ang="0">
                  <a:pos x="160" y="54"/>
                </a:cxn>
                <a:cxn ang="0">
                  <a:pos x="121" y="42"/>
                </a:cxn>
                <a:cxn ang="0">
                  <a:pos x="83" y="31"/>
                </a:cxn>
                <a:cxn ang="0">
                  <a:pos x="63" y="25"/>
                </a:cxn>
                <a:cxn ang="0">
                  <a:pos x="45" y="19"/>
                </a:cxn>
                <a:cxn ang="0">
                  <a:pos x="26" y="10"/>
                </a:cxn>
                <a:cxn ang="0">
                  <a:pos x="8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6"/>
                </a:cxn>
                <a:cxn ang="0">
                  <a:pos x="1" y="8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1" y="19"/>
                </a:cxn>
                <a:cxn ang="0">
                  <a:pos x="41" y="27"/>
                </a:cxn>
                <a:cxn ang="0">
                  <a:pos x="59" y="33"/>
                </a:cxn>
                <a:cxn ang="0">
                  <a:pos x="79" y="39"/>
                </a:cxn>
                <a:cxn ang="0">
                  <a:pos x="118" y="51"/>
                </a:cxn>
                <a:cxn ang="0">
                  <a:pos x="157" y="62"/>
                </a:cxn>
                <a:cxn ang="0">
                  <a:pos x="157" y="62"/>
                </a:cxn>
                <a:cxn ang="0">
                  <a:pos x="177" y="68"/>
                </a:cxn>
                <a:cxn ang="0">
                  <a:pos x="197" y="72"/>
                </a:cxn>
                <a:cxn ang="0">
                  <a:pos x="217" y="77"/>
                </a:cxn>
                <a:cxn ang="0">
                  <a:pos x="237" y="80"/>
                </a:cxn>
                <a:cxn ang="0">
                  <a:pos x="277" y="87"/>
                </a:cxn>
                <a:cxn ang="0">
                  <a:pos x="319" y="91"/>
                </a:cxn>
                <a:cxn ang="0">
                  <a:pos x="319" y="91"/>
                </a:cxn>
                <a:cxn ang="0">
                  <a:pos x="321" y="90"/>
                </a:cxn>
                <a:cxn ang="0">
                  <a:pos x="322" y="90"/>
                </a:cxn>
                <a:cxn ang="0">
                  <a:pos x="323" y="88"/>
                </a:cxn>
                <a:cxn ang="0">
                  <a:pos x="323" y="86"/>
                </a:cxn>
                <a:cxn ang="0">
                  <a:pos x="322" y="83"/>
                </a:cxn>
                <a:cxn ang="0">
                  <a:pos x="321" y="82"/>
                </a:cxn>
                <a:cxn ang="0">
                  <a:pos x="319" y="80"/>
                </a:cxn>
                <a:cxn ang="0">
                  <a:pos x="319" y="80"/>
                </a:cxn>
              </a:cxnLst>
              <a:rect l="0" t="0" r="r" b="b"/>
              <a:pathLst>
                <a:path w="323" h="91">
                  <a:moveTo>
                    <a:pt x="319" y="80"/>
                  </a:moveTo>
                  <a:lnTo>
                    <a:pt x="319" y="80"/>
                  </a:lnTo>
                  <a:lnTo>
                    <a:pt x="278" y="76"/>
                  </a:lnTo>
                  <a:lnTo>
                    <a:pt x="239" y="71"/>
                  </a:lnTo>
                  <a:lnTo>
                    <a:pt x="199" y="63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21" y="42"/>
                  </a:lnTo>
                  <a:lnTo>
                    <a:pt x="83" y="31"/>
                  </a:lnTo>
                  <a:lnTo>
                    <a:pt x="63" y="25"/>
                  </a:lnTo>
                  <a:lnTo>
                    <a:pt x="45" y="19"/>
                  </a:lnTo>
                  <a:lnTo>
                    <a:pt x="26" y="10"/>
                  </a:lnTo>
                  <a:lnTo>
                    <a:pt x="8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1" y="19"/>
                  </a:lnTo>
                  <a:lnTo>
                    <a:pt x="41" y="27"/>
                  </a:lnTo>
                  <a:lnTo>
                    <a:pt x="59" y="33"/>
                  </a:lnTo>
                  <a:lnTo>
                    <a:pt x="79" y="39"/>
                  </a:lnTo>
                  <a:lnTo>
                    <a:pt x="118" y="51"/>
                  </a:lnTo>
                  <a:lnTo>
                    <a:pt x="157" y="62"/>
                  </a:lnTo>
                  <a:lnTo>
                    <a:pt x="157" y="62"/>
                  </a:lnTo>
                  <a:lnTo>
                    <a:pt x="177" y="68"/>
                  </a:lnTo>
                  <a:lnTo>
                    <a:pt x="197" y="72"/>
                  </a:lnTo>
                  <a:lnTo>
                    <a:pt x="217" y="77"/>
                  </a:lnTo>
                  <a:lnTo>
                    <a:pt x="237" y="80"/>
                  </a:lnTo>
                  <a:lnTo>
                    <a:pt x="277" y="87"/>
                  </a:lnTo>
                  <a:lnTo>
                    <a:pt x="319" y="91"/>
                  </a:lnTo>
                  <a:lnTo>
                    <a:pt x="319" y="91"/>
                  </a:lnTo>
                  <a:lnTo>
                    <a:pt x="321" y="90"/>
                  </a:lnTo>
                  <a:lnTo>
                    <a:pt x="322" y="90"/>
                  </a:lnTo>
                  <a:lnTo>
                    <a:pt x="323" y="88"/>
                  </a:lnTo>
                  <a:lnTo>
                    <a:pt x="323" y="86"/>
                  </a:lnTo>
                  <a:lnTo>
                    <a:pt x="322" y="83"/>
                  </a:lnTo>
                  <a:lnTo>
                    <a:pt x="321" y="82"/>
                  </a:lnTo>
                  <a:lnTo>
                    <a:pt x="319" y="80"/>
                  </a:lnTo>
                  <a:lnTo>
                    <a:pt x="319" y="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9" name="Freeform 387"/>
            <p:cNvSpPr/>
            <p:nvPr/>
          </p:nvSpPr>
          <p:spPr bwMode="auto">
            <a:xfrm>
              <a:off x="4708525" y="3362325"/>
              <a:ext cx="158750" cy="50800"/>
            </a:xfrm>
            <a:custGeom>
              <a:avLst/>
              <a:gdLst/>
              <a:ahLst/>
              <a:cxnLst>
                <a:cxn ang="0">
                  <a:pos x="294" y="84"/>
                </a:cxn>
                <a:cxn ang="0">
                  <a:pos x="294" y="84"/>
                </a:cxn>
                <a:cxn ang="0">
                  <a:pos x="290" y="85"/>
                </a:cxn>
                <a:cxn ang="0">
                  <a:pos x="287" y="85"/>
                </a:cxn>
                <a:cxn ang="0">
                  <a:pos x="282" y="83"/>
                </a:cxn>
                <a:cxn ang="0">
                  <a:pos x="278" y="79"/>
                </a:cxn>
                <a:cxn ang="0">
                  <a:pos x="273" y="76"/>
                </a:cxn>
                <a:cxn ang="0">
                  <a:pos x="273" y="76"/>
                </a:cxn>
                <a:cxn ang="0">
                  <a:pos x="266" y="72"/>
                </a:cxn>
                <a:cxn ang="0">
                  <a:pos x="257" y="69"/>
                </a:cxn>
                <a:cxn ang="0">
                  <a:pos x="240" y="63"/>
                </a:cxn>
                <a:cxn ang="0">
                  <a:pos x="240" y="63"/>
                </a:cxn>
                <a:cxn ang="0">
                  <a:pos x="222" y="58"/>
                </a:cxn>
                <a:cxn ang="0">
                  <a:pos x="205" y="52"/>
                </a:cxn>
                <a:cxn ang="0">
                  <a:pos x="169" y="45"/>
                </a:cxn>
                <a:cxn ang="0">
                  <a:pos x="169" y="45"/>
                </a:cxn>
                <a:cxn ang="0">
                  <a:pos x="128" y="36"/>
                </a:cxn>
                <a:cxn ang="0">
                  <a:pos x="87" y="25"/>
                </a:cxn>
                <a:cxn ang="0">
                  <a:pos x="67" y="20"/>
                </a:cxn>
                <a:cxn ang="0">
                  <a:pos x="47" y="14"/>
                </a:cxn>
                <a:cxn ang="0">
                  <a:pos x="27" y="8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3" y="8"/>
                </a:cxn>
                <a:cxn ang="0">
                  <a:pos x="3" y="8"/>
                </a:cxn>
                <a:cxn ang="0">
                  <a:pos x="23" y="16"/>
                </a:cxn>
                <a:cxn ang="0">
                  <a:pos x="43" y="23"/>
                </a:cxn>
                <a:cxn ang="0">
                  <a:pos x="63" y="30"/>
                </a:cxn>
                <a:cxn ang="0">
                  <a:pos x="84" y="35"/>
                </a:cxn>
                <a:cxn ang="0">
                  <a:pos x="125" y="4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210" y="65"/>
                </a:cxn>
                <a:cxn ang="0">
                  <a:pos x="232" y="70"/>
                </a:cxn>
                <a:cxn ang="0">
                  <a:pos x="253" y="78"/>
                </a:cxn>
                <a:cxn ang="0">
                  <a:pos x="253" y="78"/>
                </a:cxn>
                <a:cxn ang="0">
                  <a:pos x="263" y="83"/>
                </a:cxn>
                <a:cxn ang="0">
                  <a:pos x="274" y="90"/>
                </a:cxn>
                <a:cxn ang="0">
                  <a:pos x="279" y="93"/>
                </a:cxn>
                <a:cxn ang="0">
                  <a:pos x="285" y="95"/>
                </a:cxn>
                <a:cxn ang="0">
                  <a:pos x="290" y="95"/>
                </a:cxn>
                <a:cxn ang="0">
                  <a:pos x="296" y="94"/>
                </a:cxn>
                <a:cxn ang="0">
                  <a:pos x="296" y="94"/>
                </a:cxn>
                <a:cxn ang="0">
                  <a:pos x="298" y="93"/>
                </a:cxn>
                <a:cxn ang="0">
                  <a:pos x="299" y="92"/>
                </a:cxn>
                <a:cxn ang="0">
                  <a:pos x="299" y="87"/>
                </a:cxn>
                <a:cxn ang="0">
                  <a:pos x="298" y="86"/>
                </a:cxn>
                <a:cxn ang="0">
                  <a:pos x="297" y="84"/>
                </a:cxn>
                <a:cxn ang="0">
                  <a:pos x="296" y="84"/>
                </a:cxn>
                <a:cxn ang="0">
                  <a:pos x="294" y="84"/>
                </a:cxn>
                <a:cxn ang="0">
                  <a:pos x="294" y="84"/>
                </a:cxn>
              </a:cxnLst>
              <a:rect l="0" t="0" r="r" b="b"/>
              <a:pathLst>
                <a:path w="299" h="95">
                  <a:moveTo>
                    <a:pt x="294" y="84"/>
                  </a:moveTo>
                  <a:lnTo>
                    <a:pt x="294" y="84"/>
                  </a:lnTo>
                  <a:lnTo>
                    <a:pt x="290" y="85"/>
                  </a:lnTo>
                  <a:lnTo>
                    <a:pt x="287" y="85"/>
                  </a:lnTo>
                  <a:lnTo>
                    <a:pt x="282" y="83"/>
                  </a:lnTo>
                  <a:lnTo>
                    <a:pt x="278" y="79"/>
                  </a:lnTo>
                  <a:lnTo>
                    <a:pt x="273" y="76"/>
                  </a:lnTo>
                  <a:lnTo>
                    <a:pt x="273" y="76"/>
                  </a:lnTo>
                  <a:lnTo>
                    <a:pt x="266" y="72"/>
                  </a:lnTo>
                  <a:lnTo>
                    <a:pt x="257" y="69"/>
                  </a:lnTo>
                  <a:lnTo>
                    <a:pt x="240" y="63"/>
                  </a:lnTo>
                  <a:lnTo>
                    <a:pt x="240" y="63"/>
                  </a:lnTo>
                  <a:lnTo>
                    <a:pt x="222" y="58"/>
                  </a:lnTo>
                  <a:lnTo>
                    <a:pt x="205" y="52"/>
                  </a:lnTo>
                  <a:lnTo>
                    <a:pt x="169" y="45"/>
                  </a:lnTo>
                  <a:lnTo>
                    <a:pt x="169" y="45"/>
                  </a:lnTo>
                  <a:lnTo>
                    <a:pt x="128" y="36"/>
                  </a:lnTo>
                  <a:lnTo>
                    <a:pt x="87" y="25"/>
                  </a:lnTo>
                  <a:lnTo>
                    <a:pt x="67" y="20"/>
                  </a:lnTo>
                  <a:lnTo>
                    <a:pt x="47" y="14"/>
                  </a:lnTo>
                  <a:lnTo>
                    <a:pt x="27" y="8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23" y="16"/>
                  </a:lnTo>
                  <a:lnTo>
                    <a:pt x="43" y="23"/>
                  </a:lnTo>
                  <a:lnTo>
                    <a:pt x="63" y="30"/>
                  </a:lnTo>
                  <a:lnTo>
                    <a:pt x="84" y="35"/>
                  </a:lnTo>
                  <a:lnTo>
                    <a:pt x="125" y="4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210" y="65"/>
                  </a:lnTo>
                  <a:lnTo>
                    <a:pt x="232" y="70"/>
                  </a:lnTo>
                  <a:lnTo>
                    <a:pt x="253" y="78"/>
                  </a:lnTo>
                  <a:lnTo>
                    <a:pt x="253" y="78"/>
                  </a:lnTo>
                  <a:lnTo>
                    <a:pt x="263" y="83"/>
                  </a:lnTo>
                  <a:lnTo>
                    <a:pt x="274" y="90"/>
                  </a:lnTo>
                  <a:lnTo>
                    <a:pt x="279" y="93"/>
                  </a:lnTo>
                  <a:lnTo>
                    <a:pt x="285" y="95"/>
                  </a:lnTo>
                  <a:lnTo>
                    <a:pt x="290" y="95"/>
                  </a:lnTo>
                  <a:lnTo>
                    <a:pt x="296" y="94"/>
                  </a:lnTo>
                  <a:lnTo>
                    <a:pt x="296" y="94"/>
                  </a:lnTo>
                  <a:lnTo>
                    <a:pt x="298" y="93"/>
                  </a:lnTo>
                  <a:lnTo>
                    <a:pt x="299" y="92"/>
                  </a:lnTo>
                  <a:lnTo>
                    <a:pt x="299" y="87"/>
                  </a:lnTo>
                  <a:lnTo>
                    <a:pt x="298" y="86"/>
                  </a:lnTo>
                  <a:lnTo>
                    <a:pt x="297" y="84"/>
                  </a:lnTo>
                  <a:lnTo>
                    <a:pt x="296" y="84"/>
                  </a:lnTo>
                  <a:lnTo>
                    <a:pt x="294" y="84"/>
                  </a:lnTo>
                  <a:lnTo>
                    <a:pt x="294" y="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0" name="Freeform 388"/>
            <p:cNvSpPr/>
            <p:nvPr/>
          </p:nvSpPr>
          <p:spPr bwMode="auto">
            <a:xfrm>
              <a:off x="4737100" y="3335338"/>
              <a:ext cx="131763" cy="30163"/>
            </a:xfrm>
            <a:custGeom>
              <a:avLst/>
              <a:gdLst/>
              <a:ahLst/>
              <a:cxnLst>
                <a:cxn ang="0">
                  <a:pos x="246" y="48"/>
                </a:cxn>
                <a:cxn ang="0">
                  <a:pos x="214" y="44"/>
                </a:cxn>
                <a:cxn ang="0">
                  <a:pos x="148" y="32"/>
                </a:cxn>
                <a:cxn ang="0">
                  <a:pos x="116" y="25"/>
                </a:cxn>
                <a:cxn ang="0">
                  <a:pos x="88" y="20"/>
                </a:cxn>
                <a:cxn ang="0">
                  <a:pos x="60" y="18"/>
                </a:cxn>
                <a:cxn ang="0">
                  <a:pos x="36" y="12"/>
                </a:cxn>
                <a:cxn ang="0">
                  <a:pos x="13" y="6"/>
                </a:cxn>
                <a:cxn ang="0">
                  <a:pos x="14" y="5"/>
                </a:cxn>
                <a:cxn ang="0">
                  <a:pos x="13" y="3"/>
                </a:cxn>
                <a:cxn ang="0">
                  <a:pos x="11" y="1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1" y="6"/>
                </a:cxn>
                <a:cxn ang="0">
                  <a:pos x="0" y="9"/>
                </a:cxn>
                <a:cxn ang="0">
                  <a:pos x="2" y="13"/>
                </a:cxn>
                <a:cxn ang="0">
                  <a:pos x="4" y="14"/>
                </a:cxn>
                <a:cxn ang="0">
                  <a:pos x="21" y="19"/>
                </a:cxn>
                <a:cxn ang="0">
                  <a:pos x="32" y="24"/>
                </a:cxn>
                <a:cxn ang="0">
                  <a:pos x="38" y="25"/>
                </a:cxn>
                <a:cxn ang="0">
                  <a:pos x="60" y="27"/>
                </a:cxn>
                <a:cxn ang="0">
                  <a:pos x="96" y="31"/>
                </a:cxn>
                <a:cxn ang="0">
                  <a:pos x="131" y="38"/>
                </a:cxn>
                <a:cxn ang="0">
                  <a:pos x="159" y="44"/>
                </a:cxn>
                <a:cxn ang="0">
                  <a:pos x="218" y="55"/>
                </a:cxn>
                <a:cxn ang="0">
                  <a:pos x="246" y="57"/>
                </a:cxn>
                <a:cxn ang="0">
                  <a:pos x="248" y="57"/>
                </a:cxn>
                <a:cxn ang="0">
                  <a:pos x="251" y="54"/>
                </a:cxn>
                <a:cxn ang="0">
                  <a:pos x="251" y="51"/>
                </a:cxn>
                <a:cxn ang="0">
                  <a:pos x="248" y="48"/>
                </a:cxn>
                <a:cxn ang="0">
                  <a:pos x="246" y="48"/>
                </a:cxn>
              </a:cxnLst>
              <a:rect l="0" t="0" r="r" b="b"/>
              <a:pathLst>
                <a:path w="251" h="57">
                  <a:moveTo>
                    <a:pt x="246" y="48"/>
                  </a:moveTo>
                  <a:lnTo>
                    <a:pt x="246" y="48"/>
                  </a:lnTo>
                  <a:lnTo>
                    <a:pt x="230" y="46"/>
                  </a:lnTo>
                  <a:lnTo>
                    <a:pt x="214" y="44"/>
                  </a:lnTo>
                  <a:lnTo>
                    <a:pt x="181" y="39"/>
                  </a:lnTo>
                  <a:lnTo>
                    <a:pt x="148" y="32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02" y="22"/>
                  </a:lnTo>
                  <a:lnTo>
                    <a:pt x="88" y="20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48" y="15"/>
                  </a:lnTo>
                  <a:lnTo>
                    <a:pt x="36" y="12"/>
                  </a:lnTo>
                  <a:lnTo>
                    <a:pt x="25" y="9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12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4" y="17"/>
                  </a:lnTo>
                  <a:lnTo>
                    <a:pt x="21" y="19"/>
                  </a:lnTo>
                  <a:lnTo>
                    <a:pt x="25" y="21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8" y="25"/>
                  </a:lnTo>
                  <a:lnTo>
                    <a:pt x="45" y="26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96" y="31"/>
                  </a:lnTo>
                  <a:lnTo>
                    <a:pt x="114" y="34"/>
                  </a:lnTo>
                  <a:lnTo>
                    <a:pt x="131" y="38"/>
                  </a:lnTo>
                  <a:lnTo>
                    <a:pt x="131" y="38"/>
                  </a:lnTo>
                  <a:lnTo>
                    <a:pt x="159" y="44"/>
                  </a:lnTo>
                  <a:lnTo>
                    <a:pt x="188" y="51"/>
                  </a:lnTo>
                  <a:lnTo>
                    <a:pt x="218" y="55"/>
                  </a:lnTo>
                  <a:lnTo>
                    <a:pt x="232" y="56"/>
                  </a:lnTo>
                  <a:lnTo>
                    <a:pt x="246" y="57"/>
                  </a:lnTo>
                  <a:lnTo>
                    <a:pt x="246" y="57"/>
                  </a:lnTo>
                  <a:lnTo>
                    <a:pt x="248" y="57"/>
                  </a:lnTo>
                  <a:lnTo>
                    <a:pt x="250" y="56"/>
                  </a:lnTo>
                  <a:lnTo>
                    <a:pt x="251" y="54"/>
                  </a:lnTo>
                  <a:lnTo>
                    <a:pt x="251" y="53"/>
                  </a:lnTo>
                  <a:lnTo>
                    <a:pt x="251" y="51"/>
                  </a:lnTo>
                  <a:lnTo>
                    <a:pt x="250" y="50"/>
                  </a:lnTo>
                  <a:lnTo>
                    <a:pt x="248" y="48"/>
                  </a:lnTo>
                  <a:lnTo>
                    <a:pt x="246" y="48"/>
                  </a:lnTo>
                  <a:lnTo>
                    <a:pt x="246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1" name="Freeform 389"/>
            <p:cNvSpPr/>
            <p:nvPr/>
          </p:nvSpPr>
          <p:spPr bwMode="auto">
            <a:xfrm>
              <a:off x="4838700" y="3271838"/>
              <a:ext cx="112713" cy="6350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1" y="8"/>
                </a:cxn>
                <a:cxn ang="0">
                  <a:pos x="3" y="9"/>
                </a:cxn>
                <a:cxn ang="0">
                  <a:pos x="5" y="11"/>
                </a:cxn>
                <a:cxn ang="0">
                  <a:pos x="209" y="11"/>
                </a:cxn>
                <a:cxn ang="0">
                  <a:pos x="209" y="11"/>
                </a:cxn>
                <a:cxn ang="0">
                  <a:pos x="211" y="9"/>
                </a:cxn>
                <a:cxn ang="0">
                  <a:pos x="212" y="8"/>
                </a:cxn>
                <a:cxn ang="0">
                  <a:pos x="213" y="7"/>
                </a:cxn>
                <a:cxn ang="0">
                  <a:pos x="213" y="5"/>
                </a:cxn>
                <a:cxn ang="0">
                  <a:pos x="213" y="3"/>
                </a:cxn>
                <a:cxn ang="0">
                  <a:pos x="212" y="2"/>
                </a:cxn>
                <a:cxn ang="0">
                  <a:pos x="211" y="1"/>
                </a:cxn>
                <a:cxn ang="0">
                  <a:pos x="209" y="0"/>
                </a:cxn>
                <a:cxn ang="0">
                  <a:pos x="209" y="0"/>
                </a:cxn>
              </a:cxnLst>
              <a:rect l="0" t="0" r="r" b="b"/>
              <a:pathLst>
                <a:path w="213" h="11">
                  <a:moveTo>
                    <a:pt x="209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11"/>
                  </a:lnTo>
                  <a:lnTo>
                    <a:pt x="209" y="11"/>
                  </a:lnTo>
                  <a:lnTo>
                    <a:pt x="209" y="11"/>
                  </a:lnTo>
                  <a:lnTo>
                    <a:pt x="211" y="9"/>
                  </a:lnTo>
                  <a:lnTo>
                    <a:pt x="212" y="8"/>
                  </a:lnTo>
                  <a:lnTo>
                    <a:pt x="213" y="7"/>
                  </a:lnTo>
                  <a:lnTo>
                    <a:pt x="213" y="5"/>
                  </a:lnTo>
                  <a:lnTo>
                    <a:pt x="213" y="3"/>
                  </a:lnTo>
                  <a:lnTo>
                    <a:pt x="212" y="2"/>
                  </a:lnTo>
                  <a:lnTo>
                    <a:pt x="211" y="1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2" name="Freeform 390"/>
            <p:cNvSpPr/>
            <p:nvPr/>
          </p:nvSpPr>
          <p:spPr bwMode="auto">
            <a:xfrm>
              <a:off x="4260850" y="3252788"/>
              <a:ext cx="73025" cy="128588"/>
            </a:xfrm>
            <a:custGeom>
              <a:avLst/>
              <a:gdLst/>
              <a:ahLst/>
              <a:cxnLst>
                <a:cxn ang="0">
                  <a:pos x="127" y="2"/>
                </a:cxn>
                <a:cxn ang="0">
                  <a:pos x="127" y="2"/>
                </a:cxn>
                <a:cxn ang="0">
                  <a:pos x="93" y="60"/>
                </a:cxn>
                <a:cxn ang="0">
                  <a:pos x="61" y="118"/>
                </a:cxn>
                <a:cxn ang="0">
                  <a:pos x="30" y="177"/>
                </a:cxn>
                <a:cxn ang="0">
                  <a:pos x="15" y="207"/>
                </a:cxn>
                <a:cxn ang="0">
                  <a:pos x="0" y="237"/>
                </a:cxn>
                <a:cxn ang="0">
                  <a:pos x="0" y="237"/>
                </a:cxn>
                <a:cxn ang="0">
                  <a:pos x="0" y="239"/>
                </a:cxn>
                <a:cxn ang="0">
                  <a:pos x="0" y="241"/>
                </a:cxn>
                <a:cxn ang="0">
                  <a:pos x="2" y="243"/>
                </a:cxn>
                <a:cxn ang="0">
                  <a:pos x="4" y="244"/>
                </a:cxn>
                <a:cxn ang="0">
                  <a:pos x="7" y="244"/>
                </a:cxn>
                <a:cxn ang="0">
                  <a:pos x="8" y="243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23" y="211"/>
                </a:cxn>
                <a:cxn ang="0">
                  <a:pos x="39" y="182"/>
                </a:cxn>
                <a:cxn ang="0">
                  <a:pos x="70" y="123"/>
                </a:cxn>
                <a:cxn ang="0">
                  <a:pos x="102" y="65"/>
                </a:cxn>
                <a:cxn ang="0">
                  <a:pos x="136" y="7"/>
                </a:cxn>
                <a:cxn ang="0">
                  <a:pos x="136" y="7"/>
                </a:cxn>
                <a:cxn ang="0">
                  <a:pos x="136" y="5"/>
                </a:cxn>
                <a:cxn ang="0">
                  <a:pos x="136" y="3"/>
                </a:cxn>
                <a:cxn ang="0">
                  <a:pos x="135" y="2"/>
                </a:cxn>
                <a:cxn ang="0">
                  <a:pos x="134" y="1"/>
                </a:cxn>
                <a:cxn ang="0">
                  <a:pos x="131" y="0"/>
                </a:cxn>
                <a:cxn ang="0">
                  <a:pos x="130" y="0"/>
                </a:cxn>
                <a:cxn ang="0">
                  <a:pos x="128" y="1"/>
                </a:cxn>
                <a:cxn ang="0">
                  <a:pos x="127" y="2"/>
                </a:cxn>
                <a:cxn ang="0">
                  <a:pos x="127" y="2"/>
                </a:cxn>
              </a:cxnLst>
              <a:rect l="0" t="0" r="r" b="b"/>
              <a:pathLst>
                <a:path w="136" h="244">
                  <a:moveTo>
                    <a:pt x="127" y="2"/>
                  </a:moveTo>
                  <a:lnTo>
                    <a:pt x="127" y="2"/>
                  </a:lnTo>
                  <a:lnTo>
                    <a:pt x="93" y="60"/>
                  </a:lnTo>
                  <a:lnTo>
                    <a:pt x="61" y="118"/>
                  </a:lnTo>
                  <a:lnTo>
                    <a:pt x="30" y="177"/>
                  </a:lnTo>
                  <a:lnTo>
                    <a:pt x="15" y="207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0" y="239"/>
                  </a:lnTo>
                  <a:lnTo>
                    <a:pt x="0" y="241"/>
                  </a:lnTo>
                  <a:lnTo>
                    <a:pt x="2" y="243"/>
                  </a:lnTo>
                  <a:lnTo>
                    <a:pt x="4" y="244"/>
                  </a:lnTo>
                  <a:lnTo>
                    <a:pt x="7" y="244"/>
                  </a:lnTo>
                  <a:lnTo>
                    <a:pt x="8" y="243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23" y="211"/>
                  </a:lnTo>
                  <a:lnTo>
                    <a:pt x="39" y="182"/>
                  </a:lnTo>
                  <a:lnTo>
                    <a:pt x="70" y="123"/>
                  </a:lnTo>
                  <a:lnTo>
                    <a:pt x="102" y="65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5"/>
                  </a:lnTo>
                  <a:lnTo>
                    <a:pt x="136" y="3"/>
                  </a:lnTo>
                  <a:lnTo>
                    <a:pt x="135" y="2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8" y="1"/>
                  </a:lnTo>
                  <a:lnTo>
                    <a:pt x="127" y="2"/>
                  </a:lnTo>
                  <a:lnTo>
                    <a:pt x="12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3" name="Freeform 391"/>
            <p:cNvSpPr/>
            <p:nvPr/>
          </p:nvSpPr>
          <p:spPr bwMode="auto">
            <a:xfrm>
              <a:off x="4311650" y="3292475"/>
              <a:ext cx="50800" cy="82550"/>
            </a:xfrm>
            <a:custGeom>
              <a:avLst/>
              <a:gdLst/>
              <a:ahLst/>
              <a:cxnLst>
                <a:cxn ang="0">
                  <a:pos x="90" y="3"/>
                </a:cxn>
                <a:cxn ang="0">
                  <a:pos x="90" y="3"/>
                </a:cxn>
                <a:cxn ang="0">
                  <a:pos x="45" y="75"/>
                </a:cxn>
                <a:cxn ang="0">
                  <a:pos x="23" y="111"/>
                </a:cxn>
                <a:cxn ang="0">
                  <a:pos x="1" y="148"/>
                </a:cxn>
                <a:cxn ang="0">
                  <a:pos x="1" y="148"/>
                </a:cxn>
                <a:cxn ang="0">
                  <a:pos x="0" y="150"/>
                </a:cxn>
                <a:cxn ang="0">
                  <a:pos x="1" y="151"/>
                </a:cxn>
                <a:cxn ang="0">
                  <a:pos x="2" y="153"/>
                </a:cxn>
                <a:cxn ang="0">
                  <a:pos x="3" y="154"/>
                </a:cxn>
                <a:cxn ang="0">
                  <a:pos x="4" y="154"/>
                </a:cxn>
                <a:cxn ang="0">
                  <a:pos x="6" y="154"/>
                </a:cxn>
                <a:cxn ang="0">
                  <a:pos x="9" y="154"/>
                </a:cxn>
                <a:cxn ang="0">
                  <a:pos x="10" y="152"/>
                </a:cxn>
                <a:cxn ang="0">
                  <a:pos x="10" y="152"/>
                </a:cxn>
                <a:cxn ang="0">
                  <a:pos x="31" y="116"/>
                </a:cxn>
                <a:cxn ang="0">
                  <a:pos x="53" y="80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8" y="6"/>
                </a:cxn>
                <a:cxn ang="0">
                  <a:pos x="98" y="4"/>
                </a:cxn>
                <a:cxn ang="0">
                  <a:pos x="97" y="3"/>
                </a:cxn>
                <a:cxn ang="0">
                  <a:pos x="96" y="0"/>
                </a:cxn>
                <a:cxn ang="0">
                  <a:pos x="94" y="0"/>
                </a:cxn>
                <a:cxn ang="0">
                  <a:pos x="93" y="0"/>
                </a:cxn>
                <a:cxn ang="0">
                  <a:pos x="91" y="0"/>
                </a:cxn>
                <a:cxn ang="0">
                  <a:pos x="90" y="3"/>
                </a:cxn>
                <a:cxn ang="0">
                  <a:pos x="90" y="3"/>
                </a:cxn>
              </a:cxnLst>
              <a:rect l="0" t="0" r="r" b="b"/>
              <a:pathLst>
                <a:path w="98" h="154">
                  <a:moveTo>
                    <a:pt x="90" y="3"/>
                  </a:moveTo>
                  <a:lnTo>
                    <a:pt x="90" y="3"/>
                  </a:lnTo>
                  <a:lnTo>
                    <a:pt x="45" y="75"/>
                  </a:lnTo>
                  <a:lnTo>
                    <a:pt x="23" y="111"/>
                  </a:lnTo>
                  <a:lnTo>
                    <a:pt x="1" y="148"/>
                  </a:lnTo>
                  <a:lnTo>
                    <a:pt x="1" y="148"/>
                  </a:lnTo>
                  <a:lnTo>
                    <a:pt x="0" y="150"/>
                  </a:lnTo>
                  <a:lnTo>
                    <a:pt x="1" y="151"/>
                  </a:lnTo>
                  <a:lnTo>
                    <a:pt x="2" y="153"/>
                  </a:lnTo>
                  <a:lnTo>
                    <a:pt x="3" y="154"/>
                  </a:lnTo>
                  <a:lnTo>
                    <a:pt x="4" y="154"/>
                  </a:lnTo>
                  <a:lnTo>
                    <a:pt x="6" y="154"/>
                  </a:lnTo>
                  <a:lnTo>
                    <a:pt x="9" y="154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31" y="116"/>
                  </a:lnTo>
                  <a:lnTo>
                    <a:pt x="53" y="80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6"/>
                  </a:lnTo>
                  <a:lnTo>
                    <a:pt x="98" y="4"/>
                  </a:lnTo>
                  <a:lnTo>
                    <a:pt x="97" y="3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93" y="0"/>
                  </a:lnTo>
                  <a:lnTo>
                    <a:pt x="91" y="0"/>
                  </a:lnTo>
                  <a:lnTo>
                    <a:pt x="90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4" name="Freeform 392"/>
            <p:cNvSpPr/>
            <p:nvPr/>
          </p:nvSpPr>
          <p:spPr bwMode="auto">
            <a:xfrm>
              <a:off x="4529138" y="3536950"/>
              <a:ext cx="41275" cy="85725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71" y="3"/>
                </a:cxn>
                <a:cxn ang="0">
                  <a:pos x="52" y="40"/>
                </a:cxn>
                <a:cxn ang="0">
                  <a:pos x="33" y="79"/>
                </a:cxn>
                <a:cxn ang="0">
                  <a:pos x="17" y="11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0" y="158"/>
                </a:cxn>
                <a:cxn ang="0">
                  <a:pos x="1" y="159"/>
                </a:cxn>
                <a:cxn ang="0">
                  <a:pos x="2" y="160"/>
                </a:cxn>
                <a:cxn ang="0">
                  <a:pos x="3" y="161"/>
                </a:cxn>
                <a:cxn ang="0">
                  <a:pos x="8" y="161"/>
                </a:cxn>
                <a:cxn ang="0">
                  <a:pos x="9" y="160"/>
                </a:cxn>
                <a:cxn ang="0">
                  <a:pos x="10" y="158"/>
                </a:cxn>
                <a:cxn ang="0">
                  <a:pos x="10" y="158"/>
                </a:cxn>
                <a:cxn ang="0">
                  <a:pos x="25" y="120"/>
                </a:cxn>
                <a:cxn ang="0">
                  <a:pos x="43" y="82"/>
                </a:cxn>
                <a:cxn ang="0">
                  <a:pos x="60" y="45"/>
                </a:cxn>
                <a:cxn ang="0">
                  <a:pos x="79" y="7"/>
                </a:cxn>
                <a:cxn ang="0">
                  <a:pos x="79" y="7"/>
                </a:cxn>
                <a:cxn ang="0">
                  <a:pos x="80" y="5"/>
                </a:cxn>
                <a:cxn ang="0">
                  <a:pos x="79" y="4"/>
                </a:cxn>
                <a:cxn ang="0">
                  <a:pos x="78" y="2"/>
                </a:cxn>
                <a:cxn ang="0">
                  <a:pos x="77" y="1"/>
                </a:cxn>
                <a:cxn ang="0">
                  <a:pos x="76" y="0"/>
                </a:cxn>
                <a:cxn ang="0">
                  <a:pos x="74" y="0"/>
                </a:cxn>
                <a:cxn ang="0">
                  <a:pos x="72" y="1"/>
                </a:cxn>
                <a:cxn ang="0">
                  <a:pos x="71" y="3"/>
                </a:cxn>
                <a:cxn ang="0">
                  <a:pos x="71" y="3"/>
                </a:cxn>
              </a:cxnLst>
              <a:rect l="0" t="0" r="r" b="b"/>
              <a:pathLst>
                <a:path w="80" h="161">
                  <a:moveTo>
                    <a:pt x="71" y="3"/>
                  </a:moveTo>
                  <a:lnTo>
                    <a:pt x="71" y="3"/>
                  </a:lnTo>
                  <a:lnTo>
                    <a:pt x="52" y="40"/>
                  </a:lnTo>
                  <a:lnTo>
                    <a:pt x="33" y="79"/>
                  </a:lnTo>
                  <a:lnTo>
                    <a:pt x="17" y="11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1" y="159"/>
                  </a:lnTo>
                  <a:lnTo>
                    <a:pt x="2" y="160"/>
                  </a:lnTo>
                  <a:lnTo>
                    <a:pt x="3" y="161"/>
                  </a:lnTo>
                  <a:lnTo>
                    <a:pt x="8" y="161"/>
                  </a:lnTo>
                  <a:lnTo>
                    <a:pt x="9" y="160"/>
                  </a:lnTo>
                  <a:lnTo>
                    <a:pt x="10" y="158"/>
                  </a:lnTo>
                  <a:lnTo>
                    <a:pt x="10" y="158"/>
                  </a:lnTo>
                  <a:lnTo>
                    <a:pt x="25" y="120"/>
                  </a:lnTo>
                  <a:lnTo>
                    <a:pt x="43" y="82"/>
                  </a:lnTo>
                  <a:lnTo>
                    <a:pt x="60" y="45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80" y="5"/>
                  </a:lnTo>
                  <a:lnTo>
                    <a:pt x="79" y="4"/>
                  </a:lnTo>
                  <a:lnTo>
                    <a:pt x="78" y="2"/>
                  </a:lnTo>
                  <a:lnTo>
                    <a:pt x="77" y="1"/>
                  </a:lnTo>
                  <a:lnTo>
                    <a:pt x="76" y="0"/>
                  </a:lnTo>
                  <a:lnTo>
                    <a:pt x="74" y="0"/>
                  </a:lnTo>
                  <a:lnTo>
                    <a:pt x="72" y="1"/>
                  </a:lnTo>
                  <a:lnTo>
                    <a:pt x="71" y="3"/>
                  </a:lnTo>
                  <a:lnTo>
                    <a:pt x="7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5" name="Freeform 393"/>
            <p:cNvSpPr/>
            <p:nvPr/>
          </p:nvSpPr>
          <p:spPr bwMode="auto">
            <a:xfrm>
              <a:off x="4592638" y="3511550"/>
              <a:ext cx="31750" cy="57150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51" y="4"/>
                </a:cxn>
                <a:cxn ang="0">
                  <a:pos x="50" y="10"/>
                </a:cxn>
                <a:cxn ang="0">
                  <a:pos x="49" y="17"/>
                </a:cxn>
                <a:cxn ang="0">
                  <a:pos x="43" y="30"/>
                </a:cxn>
                <a:cxn ang="0">
                  <a:pos x="29" y="53"/>
                </a:cxn>
                <a:cxn ang="0">
                  <a:pos x="29" y="53"/>
                </a:cxn>
                <a:cxn ang="0">
                  <a:pos x="16" y="78"/>
                </a:cxn>
                <a:cxn ang="0">
                  <a:pos x="1" y="103"/>
                </a:cxn>
                <a:cxn ang="0">
                  <a:pos x="1" y="103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1" y="108"/>
                </a:cxn>
                <a:cxn ang="0">
                  <a:pos x="3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8" y="109"/>
                </a:cxn>
                <a:cxn ang="0">
                  <a:pos x="10" y="107"/>
                </a:cxn>
                <a:cxn ang="0">
                  <a:pos x="10" y="107"/>
                </a:cxn>
                <a:cxn ang="0">
                  <a:pos x="18" y="94"/>
                </a:cxn>
                <a:cxn ang="0">
                  <a:pos x="26" y="80"/>
                </a:cxn>
                <a:cxn ang="0">
                  <a:pos x="41" y="51"/>
                </a:cxn>
                <a:cxn ang="0">
                  <a:pos x="41" y="51"/>
                </a:cxn>
                <a:cxn ang="0">
                  <a:pos x="53" y="29"/>
                </a:cxn>
                <a:cxn ang="0">
                  <a:pos x="58" y="17"/>
                </a:cxn>
                <a:cxn ang="0">
                  <a:pos x="60" y="11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0" y="2"/>
                </a:cxn>
                <a:cxn ang="0">
                  <a:pos x="60" y="1"/>
                </a:cxn>
                <a:cxn ang="0">
                  <a:pos x="58" y="0"/>
                </a:cxn>
                <a:cxn ang="0">
                  <a:pos x="56" y="0"/>
                </a:cxn>
                <a:cxn ang="0">
                  <a:pos x="53" y="1"/>
                </a:cxn>
                <a:cxn ang="0">
                  <a:pos x="52" y="2"/>
                </a:cxn>
                <a:cxn ang="0">
                  <a:pos x="51" y="4"/>
                </a:cxn>
                <a:cxn ang="0">
                  <a:pos x="51" y="4"/>
                </a:cxn>
              </a:cxnLst>
              <a:rect l="0" t="0" r="r" b="b"/>
              <a:pathLst>
                <a:path w="61" h="109">
                  <a:moveTo>
                    <a:pt x="51" y="4"/>
                  </a:moveTo>
                  <a:lnTo>
                    <a:pt x="51" y="4"/>
                  </a:lnTo>
                  <a:lnTo>
                    <a:pt x="50" y="10"/>
                  </a:lnTo>
                  <a:lnTo>
                    <a:pt x="49" y="17"/>
                  </a:lnTo>
                  <a:lnTo>
                    <a:pt x="43" y="30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16" y="78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1" y="108"/>
                  </a:lnTo>
                  <a:lnTo>
                    <a:pt x="3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8" y="109"/>
                  </a:lnTo>
                  <a:lnTo>
                    <a:pt x="10" y="107"/>
                  </a:lnTo>
                  <a:lnTo>
                    <a:pt x="10" y="107"/>
                  </a:lnTo>
                  <a:lnTo>
                    <a:pt x="18" y="94"/>
                  </a:lnTo>
                  <a:lnTo>
                    <a:pt x="26" y="80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53" y="29"/>
                  </a:lnTo>
                  <a:lnTo>
                    <a:pt x="58" y="17"/>
                  </a:lnTo>
                  <a:lnTo>
                    <a:pt x="60" y="11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0" y="2"/>
                  </a:lnTo>
                  <a:lnTo>
                    <a:pt x="60" y="1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2" y="2"/>
                  </a:lnTo>
                  <a:lnTo>
                    <a:pt x="51" y="4"/>
                  </a:lnTo>
                  <a:lnTo>
                    <a:pt x="5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6" name="Freeform 394"/>
            <p:cNvSpPr/>
            <p:nvPr/>
          </p:nvSpPr>
          <p:spPr bwMode="auto">
            <a:xfrm>
              <a:off x="4638675" y="3521075"/>
              <a:ext cx="22225" cy="5080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31" y="17"/>
                </a:cxn>
                <a:cxn ang="0">
                  <a:pos x="28" y="28"/>
                </a:cxn>
                <a:cxn ang="0">
                  <a:pos x="25" y="38"/>
                </a:cxn>
                <a:cxn ang="0">
                  <a:pos x="20" y="50"/>
                </a:cxn>
                <a:cxn ang="0">
                  <a:pos x="10" y="70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7" y="97"/>
                </a:cxn>
                <a:cxn ang="0">
                  <a:pos x="8" y="96"/>
                </a:cxn>
                <a:cxn ang="0">
                  <a:pos x="9" y="94"/>
                </a:cxn>
                <a:cxn ang="0">
                  <a:pos x="9" y="94"/>
                </a:cxn>
                <a:cxn ang="0">
                  <a:pos x="20" y="72"/>
                </a:cxn>
                <a:cxn ang="0">
                  <a:pos x="30" y="51"/>
                </a:cxn>
                <a:cxn ang="0">
                  <a:pos x="34" y="39"/>
                </a:cxn>
                <a:cxn ang="0">
                  <a:pos x="37" y="28"/>
                </a:cxn>
                <a:cxn ang="0">
                  <a:pos x="40" y="17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7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97">
                  <a:moveTo>
                    <a:pt x="32" y="4"/>
                  </a:moveTo>
                  <a:lnTo>
                    <a:pt x="32" y="4"/>
                  </a:lnTo>
                  <a:lnTo>
                    <a:pt x="31" y="17"/>
                  </a:lnTo>
                  <a:lnTo>
                    <a:pt x="28" y="28"/>
                  </a:lnTo>
                  <a:lnTo>
                    <a:pt x="25" y="38"/>
                  </a:lnTo>
                  <a:lnTo>
                    <a:pt x="20" y="50"/>
                  </a:lnTo>
                  <a:lnTo>
                    <a:pt x="10" y="7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7" y="97"/>
                  </a:lnTo>
                  <a:lnTo>
                    <a:pt x="8" y="96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20" y="72"/>
                  </a:lnTo>
                  <a:lnTo>
                    <a:pt x="30" y="51"/>
                  </a:lnTo>
                  <a:lnTo>
                    <a:pt x="34" y="39"/>
                  </a:lnTo>
                  <a:lnTo>
                    <a:pt x="37" y="28"/>
                  </a:lnTo>
                  <a:lnTo>
                    <a:pt x="40" y="17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7" name="Freeform 395"/>
            <p:cNvSpPr/>
            <p:nvPr/>
          </p:nvSpPr>
          <p:spPr bwMode="auto">
            <a:xfrm>
              <a:off x="4719638" y="3544888"/>
              <a:ext cx="55563" cy="80963"/>
            </a:xfrm>
            <a:custGeom>
              <a:avLst/>
              <a:gdLst/>
              <a:ahLst/>
              <a:cxnLst>
                <a:cxn ang="0">
                  <a:pos x="96" y="1"/>
                </a:cxn>
                <a:cxn ang="0">
                  <a:pos x="96" y="1"/>
                </a:cxn>
                <a:cxn ang="0">
                  <a:pos x="81" y="16"/>
                </a:cxn>
                <a:cxn ang="0">
                  <a:pos x="68" y="32"/>
                </a:cxn>
                <a:cxn ang="0">
                  <a:pos x="42" y="65"/>
                </a:cxn>
                <a:cxn ang="0">
                  <a:pos x="42" y="65"/>
                </a:cxn>
                <a:cxn ang="0">
                  <a:pos x="35" y="74"/>
                </a:cxn>
                <a:cxn ang="0">
                  <a:pos x="30" y="84"/>
                </a:cxn>
                <a:cxn ang="0">
                  <a:pos x="20" y="105"/>
                </a:cxn>
                <a:cxn ang="0">
                  <a:pos x="10" y="126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0" y="149"/>
                </a:cxn>
                <a:cxn ang="0">
                  <a:pos x="1" y="150"/>
                </a:cxn>
                <a:cxn ang="0">
                  <a:pos x="1" y="152"/>
                </a:cxn>
                <a:cxn ang="0">
                  <a:pos x="3" y="154"/>
                </a:cxn>
                <a:cxn ang="0">
                  <a:pos x="4" y="155"/>
                </a:cxn>
                <a:cxn ang="0">
                  <a:pos x="6" y="155"/>
                </a:cxn>
                <a:cxn ang="0">
                  <a:pos x="7" y="154"/>
                </a:cxn>
                <a:cxn ang="0">
                  <a:pos x="9" y="151"/>
                </a:cxn>
                <a:cxn ang="0">
                  <a:pos x="9" y="151"/>
                </a:cxn>
                <a:cxn ang="0">
                  <a:pos x="17" y="133"/>
                </a:cxn>
                <a:cxn ang="0">
                  <a:pos x="26" y="113"/>
                </a:cxn>
                <a:cxn ang="0">
                  <a:pos x="34" y="94"/>
                </a:cxn>
                <a:cxn ang="0">
                  <a:pos x="39" y="84"/>
                </a:cxn>
                <a:cxn ang="0">
                  <a:pos x="45" y="76"/>
                </a:cxn>
                <a:cxn ang="0">
                  <a:pos x="45" y="76"/>
                </a:cxn>
                <a:cxn ang="0">
                  <a:pos x="59" y="58"/>
                </a:cxn>
                <a:cxn ang="0">
                  <a:pos x="73" y="41"/>
                </a:cxn>
                <a:cxn ang="0">
                  <a:pos x="88" y="23"/>
                </a:cxn>
                <a:cxn ang="0">
                  <a:pos x="103" y="7"/>
                </a:cxn>
                <a:cxn ang="0">
                  <a:pos x="103" y="7"/>
                </a:cxn>
                <a:cxn ang="0">
                  <a:pos x="104" y="6"/>
                </a:cxn>
                <a:cxn ang="0">
                  <a:pos x="104" y="4"/>
                </a:cxn>
                <a:cxn ang="0">
                  <a:pos x="104" y="2"/>
                </a:cxn>
                <a:cxn ang="0">
                  <a:pos x="103" y="1"/>
                </a:cxn>
                <a:cxn ang="0">
                  <a:pos x="101" y="0"/>
                </a:cxn>
                <a:cxn ang="0">
                  <a:pos x="100" y="0"/>
                </a:cxn>
                <a:cxn ang="0">
                  <a:pos x="98" y="0"/>
                </a:cxn>
                <a:cxn ang="0">
                  <a:pos x="96" y="1"/>
                </a:cxn>
                <a:cxn ang="0">
                  <a:pos x="96" y="1"/>
                </a:cxn>
              </a:cxnLst>
              <a:rect l="0" t="0" r="r" b="b"/>
              <a:pathLst>
                <a:path w="104" h="155">
                  <a:moveTo>
                    <a:pt x="96" y="1"/>
                  </a:moveTo>
                  <a:lnTo>
                    <a:pt x="96" y="1"/>
                  </a:lnTo>
                  <a:lnTo>
                    <a:pt x="81" y="16"/>
                  </a:lnTo>
                  <a:lnTo>
                    <a:pt x="68" y="32"/>
                  </a:lnTo>
                  <a:lnTo>
                    <a:pt x="42" y="65"/>
                  </a:lnTo>
                  <a:lnTo>
                    <a:pt x="42" y="65"/>
                  </a:lnTo>
                  <a:lnTo>
                    <a:pt x="35" y="74"/>
                  </a:lnTo>
                  <a:lnTo>
                    <a:pt x="30" y="84"/>
                  </a:lnTo>
                  <a:lnTo>
                    <a:pt x="20" y="105"/>
                  </a:lnTo>
                  <a:lnTo>
                    <a:pt x="10" y="126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0" y="149"/>
                  </a:lnTo>
                  <a:lnTo>
                    <a:pt x="1" y="150"/>
                  </a:lnTo>
                  <a:lnTo>
                    <a:pt x="1" y="152"/>
                  </a:lnTo>
                  <a:lnTo>
                    <a:pt x="3" y="154"/>
                  </a:lnTo>
                  <a:lnTo>
                    <a:pt x="4" y="155"/>
                  </a:lnTo>
                  <a:lnTo>
                    <a:pt x="6" y="155"/>
                  </a:lnTo>
                  <a:lnTo>
                    <a:pt x="7" y="154"/>
                  </a:lnTo>
                  <a:lnTo>
                    <a:pt x="9" y="151"/>
                  </a:lnTo>
                  <a:lnTo>
                    <a:pt x="9" y="151"/>
                  </a:lnTo>
                  <a:lnTo>
                    <a:pt x="17" y="133"/>
                  </a:lnTo>
                  <a:lnTo>
                    <a:pt x="26" y="113"/>
                  </a:lnTo>
                  <a:lnTo>
                    <a:pt x="34" y="94"/>
                  </a:lnTo>
                  <a:lnTo>
                    <a:pt x="39" y="84"/>
                  </a:lnTo>
                  <a:lnTo>
                    <a:pt x="45" y="76"/>
                  </a:lnTo>
                  <a:lnTo>
                    <a:pt x="45" y="76"/>
                  </a:lnTo>
                  <a:lnTo>
                    <a:pt x="59" y="58"/>
                  </a:lnTo>
                  <a:lnTo>
                    <a:pt x="73" y="41"/>
                  </a:lnTo>
                  <a:lnTo>
                    <a:pt x="88" y="23"/>
                  </a:lnTo>
                  <a:lnTo>
                    <a:pt x="103" y="7"/>
                  </a:lnTo>
                  <a:lnTo>
                    <a:pt x="103" y="7"/>
                  </a:lnTo>
                  <a:lnTo>
                    <a:pt x="104" y="6"/>
                  </a:lnTo>
                  <a:lnTo>
                    <a:pt x="104" y="4"/>
                  </a:lnTo>
                  <a:lnTo>
                    <a:pt x="104" y="2"/>
                  </a:lnTo>
                  <a:lnTo>
                    <a:pt x="103" y="1"/>
                  </a:lnTo>
                  <a:lnTo>
                    <a:pt x="101" y="0"/>
                  </a:lnTo>
                  <a:lnTo>
                    <a:pt x="100" y="0"/>
                  </a:lnTo>
                  <a:lnTo>
                    <a:pt x="98" y="0"/>
                  </a:lnTo>
                  <a:lnTo>
                    <a:pt x="96" y="1"/>
                  </a:lnTo>
                  <a:lnTo>
                    <a:pt x="9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8" name="Freeform 396"/>
            <p:cNvSpPr/>
            <p:nvPr/>
          </p:nvSpPr>
          <p:spPr bwMode="auto">
            <a:xfrm>
              <a:off x="4219575" y="3103563"/>
              <a:ext cx="604838" cy="708025"/>
            </a:xfrm>
            <a:custGeom>
              <a:avLst/>
              <a:gdLst/>
              <a:ahLst/>
              <a:cxnLst>
                <a:cxn ang="0">
                  <a:pos x="691" y="1338"/>
                </a:cxn>
                <a:cxn ang="0">
                  <a:pos x="661" y="1332"/>
                </a:cxn>
                <a:cxn ang="0">
                  <a:pos x="581" y="1332"/>
                </a:cxn>
                <a:cxn ang="0">
                  <a:pos x="509" y="1331"/>
                </a:cxn>
                <a:cxn ang="0">
                  <a:pos x="487" y="1329"/>
                </a:cxn>
                <a:cxn ang="0">
                  <a:pos x="346" y="1332"/>
                </a:cxn>
                <a:cxn ang="0">
                  <a:pos x="227" y="1324"/>
                </a:cxn>
                <a:cxn ang="0">
                  <a:pos x="107" y="1276"/>
                </a:cxn>
                <a:cxn ang="0">
                  <a:pos x="26" y="1174"/>
                </a:cxn>
                <a:cxn ang="0">
                  <a:pos x="14" y="1125"/>
                </a:cxn>
                <a:cxn ang="0">
                  <a:pos x="14" y="1040"/>
                </a:cxn>
                <a:cxn ang="0">
                  <a:pos x="11" y="848"/>
                </a:cxn>
                <a:cxn ang="0">
                  <a:pos x="5" y="639"/>
                </a:cxn>
                <a:cxn ang="0">
                  <a:pos x="0" y="262"/>
                </a:cxn>
                <a:cxn ang="0">
                  <a:pos x="4" y="169"/>
                </a:cxn>
                <a:cxn ang="0">
                  <a:pos x="43" y="68"/>
                </a:cxn>
                <a:cxn ang="0">
                  <a:pos x="174" y="11"/>
                </a:cxn>
                <a:cxn ang="0">
                  <a:pos x="398" y="2"/>
                </a:cxn>
                <a:cxn ang="0">
                  <a:pos x="580" y="8"/>
                </a:cxn>
                <a:cxn ang="0">
                  <a:pos x="893" y="18"/>
                </a:cxn>
                <a:cxn ang="0">
                  <a:pos x="1050" y="43"/>
                </a:cxn>
                <a:cxn ang="0">
                  <a:pos x="1101" y="104"/>
                </a:cxn>
                <a:cxn ang="0">
                  <a:pos x="1104" y="157"/>
                </a:cxn>
                <a:cxn ang="0">
                  <a:pos x="1081" y="159"/>
                </a:cxn>
                <a:cxn ang="0">
                  <a:pos x="1069" y="123"/>
                </a:cxn>
                <a:cxn ang="0">
                  <a:pos x="1017" y="66"/>
                </a:cxn>
                <a:cxn ang="0">
                  <a:pos x="935" y="54"/>
                </a:cxn>
                <a:cxn ang="0">
                  <a:pos x="613" y="49"/>
                </a:cxn>
                <a:cxn ang="0">
                  <a:pos x="445" y="38"/>
                </a:cxn>
                <a:cxn ang="0">
                  <a:pos x="247" y="35"/>
                </a:cxn>
                <a:cxn ang="0">
                  <a:pos x="128" y="61"/>
                </a:cxn>
                <a:cxn ang="0">
                  <a:pos x="59" y="111"/>
                </a:cxn>
                <a:cxn ang="0">
                  <a:pos x="41" y="193"/>
                </a:cxn>
                <a:cxn ang="0">
                  <a:pos x="35" y="262"/>
                </a:cxn>
                <a:cxn ang="0">
                  <a:pos x="39" y="299"/>
                </a:cxn>
                <a:cxn ang="0">
                  <a:pos x="45" y="732"/>
                </a:cxn>
                <a:cxn ang="0">
                  <a:pos x="50" y="996"/>
                </a:cxn>
                <a:cxn ang="0">
                  <a:pos x="49" y="1106"/>
                </a:cxn>
                <a:cxn ang="0">
                  <a:pos x="52" y="1136"/>
                </a:cxn>
                <a:cxn ang="0">
                  <a:pos x="85" y="1207"/>
                </a:cxn>
                <a:cxn ang="0">
                  <a:pos x="189" y="1281"/>
                </a:cxn>
                <a:cxn ang="0">
                  <a:pos x="259" y="1287"/>
                </a:cxn>
                <a:cxn ang="0">
                  <a:pos x="384" y="1298"/>
                </a:cxn>
                <a:cxn ang="0">
                  <a:pos x="466" y="1292"/>
                </a:cxn>
                <a:cxn ang="0">
                  <a:pos x="602" y="1297"/>
                </a:cxn>
                <a:cxn ang="0">
                  <a:pos x="682" y="1297"/>
                </a:cxn>
                <a:cxn ang="0">
                  <a:pos x="713" y="1294"/>
                </a:cxn>
                <a:cxn ang="0">
                  <a:pos x="781" y="1271"/>
                </a:cxn>
                <a:cxn ang="0">
                  <a:pos x="969" y="1143"/>
                </a:cxn>
                <a:cxn ang="0">
                  <a:pos x="1093" y="1056"/>
                </a:cxn>
                <a:cxn ang="0">
                  <a:pos x="1108" y="1031"/>
                </a:cxn>
                <a:cxn ang="0">
                  <a:pos x="1096" y="668"/>
                </a:cxn>
                <a:cxn ang="0">
                  <a:pos x="1112" y="658"/>
                </a:cxn>
                <a:cxn ang="0">
                  <a:pos x="1132" y="676"/>
                </a:cxn>
                <a:cxn ang="0">
                  <a:pos x="1135" y="1062"/>
                </a:cxn>
                <a:cxn ang="0">
                  <a:pos x="1074" y="1111"/>
                </a:cxn>
                <a:cxn ang="0">
                  <a:pos x="931" y="1212"/>
                </a:cxn>
                <a:cxn ang="0">
                  <a:pos x="765" y="1319"/>
                </a:cxn>
                <a:cxn ang="0">
                  <a:pos x="719" y="1332"/>
                </a:cxn>
              </a:cxnLst>
              <a:rect l="0" t="0" r="r" b="b"/>
              <a:pathLst>
                <a:path w="1145" h="1338">
                  <a:moveTo>
                    <a:pt x="707" y="1338"/>
                  </a:moveTo>
                  <a:lnTo>
                    <a:pt x="707" y="1338"/>
                  </a:lnTo>
                  <a:lnTo>
                    <a:pt x="703" y="1338"/>
                  </a:lnTo>
                  <a:lnTo>
                    <a:pt x="700" y="1337"/>
                  </a:lnTo>
                  <a:lnTo>
                    <a:pt x="698" y="1336"/>
                  </a:lnTo>
                  <a:lnTo>
                    <a:pt x="696" y="1337"/>
                  </a:lnTo>
                  <a:lnTo>
                    <a:pt x="696" y="1337"/>
                  </a:lnTo>
                  <a:lnTo>
                    <a:pt x="691" y="1338"/>
                  </a:lnTo>
                  <a:lnTo>
                    <a:pt x="691" y="1338"/>
                  </a:lnTo>
                  <a:lnTo>
                    <a:pt x="685" y="1337"/>
                  </a:lnTo>
                  <a:lnTo>
                    <a:pt x="678" y="1333"/>
                  </a:lnTo>
                  <a:lnTo>
                    <a:pt x="678" y="1333"/>
                  </a:lnTo>
                  <a:lnTo>
                    <a:pt x="675" y="1332"/>
                  </a:lnTo>
                  <a:lnTo>
                    <a:pt x="671" y="1332"/>
                  </a:lnTo>
                  <a:lnTo>
                    <a:pt x="671" y="1332"/>
                  </a:lnTo>
                  <a:lnTo>
                    <a:pt x="661" y="1332"/>
                  </a:lnTo>
                  <a:lnTo>
                    <a:pt x="648" y="1333"/>
                  </a:lnTo>
                  <a:lnTo>
                    <a:pt x="648" y="1333"/>
                  </a:lnTo>
                  <a:lnTo>
                    <a:pt x="638" y="1334"/>
                  </a:lnTo>
                  <a:lnTo>
                    <a:pt x="638" y="1334"/>
                  </a:lnTo>
                  <a:lnTo>
                    <a:pt x="615" y="1334"/>
                  </a:lnTo>
                  <a:lnTo>
                    <a:pt x="615" y="1334"/>
                  </a:lnTo>
                  <a:lnTo>
                    <a:pt x="600" y="1334"/>
                  </a:lnTo>
                  <a:lnTo>
                    <a:pt x="581" y="1332"/>
                  </a:lnTo>
                  <a:lnTo>
                    <a:pt x="581" y="1332"/>
                  </a:lnTo>
                  <a:lnTo>
                    <a:pt x="569" y="1331"/>
                  </a:lnTo>
                  <a:lnTo>
                    <a:pt x="554" y="1329"/>
                  </a:lnTo>
                  <a:lnTo>
                    <a:pt x="554" y="1329"/>
                  </a:lnTo>
                  <a:lnTo>
                    <a:pt x="534" y="1331"/>
                  </a:lnTo>
                  <a:lnTo>
                    <a:pt x="534" y="1331"/>
                  </a:lnTo>
                  <a:lnTo>
                    <a:pt x="513" y="1331"/>
                  </a:lnTo>
                  <a:lnTo>
                    <a:pt x="509" y="1331"/>
                  </a:lnTo>
                  <a:lnTo>
                    <a:pt x="509" y="1331"/>
                  </a:lnTo>
                  <a:lnTo>
                    <a:pt x="503" y="1329"/>
                  </a:lnTo>
                  <a:lnTo>
                    <a:pt x="496" y="1328"/>
                  </a:lnTo>
                  <a:lnTo>
                    <a:pt x="495" y="1327"/>
                  </a:lnTo>
                  <a:lnTo>
                    <a:pt x="492" y="1328"/>
                  </a:lnTo>
                  <a:lnTo>
                    <a:pt x="492" y="1328"/>
                  </a:lnTo>
                  <a:lnTo>
                    <a:pt x="487" y="1329"/>
                  </a:lnTo>
                  <a:lnTo>
                    <a:pt x="487" y="1329"/>
                  </a:lnTo>
                  <a:lnTo>
                    <a:pt x="461" y="1329"/>
                  </a:lnTo>
                  <a:lnTo>
                    <a:pt x="436" y="1332"/>
                  </a:lnTo>
                  <a:lnTo>
                    <a:pt x="436" y="1332"/>
                  </a:lnTo>
                  <a:lnTo>
                    <a:pt x="410" y="1333"/>
                  </a:lnTo>
                  <a:lnTo>
                    <a:pt x="384" y="1334"/>
                  </a:lnTo>
                  <a:lnTo>
                    <a:pt x="384" y="1334"/>
                  </a:lnTo>
                  <a:lnTo>
                    <a:pt x="364" y="1333"/>
                  </a:lnTo>
                  <a:lnTo>
                    <a:pt x="346" y="1332"/>
                  </a:lnTo>
                  <a:lnTo>
                    <a:pt x="346" y="1332"/>
                  </a:lnTo>
                  <a:lnTo>
                    <a:pt x="327" y="1329"/>
                  </a:lnTo>
                  <a:lnTo>
                    <a:pt x="308" y="1329"/>
                  </a:lnTo>
                  <a:lnTo>
                    <a:pt x="308" y="1329"/>
                  </a:lnTo>
                  <a:lnTo>
                    <a:pt x="274" y="1327"/>
                  </a:lnTo>
                  <a:lnTo>
                    <a:pt x="240" y="1325"/>
                  </a:lnTo>
                  <a:lnTo>
                    <a:pt x="227" y="1324"/>
                  </a:lnTo>
                  <a:lnTo>
                    <a:pt x="227" y="1324"/>
                  </a:lnTo>
                  <a:lnTo>
                    <a:pt x="208" y="1322"/>
                  </a:lnTo>
                  <a:lnTo>
                    <a:pt x="191" y="1318"/>
                  </a:lnTo>
                  <a:lnTo>
                    <a:pt x="174" y="1313"/>
                  </a:lnTo>
                  <a:lnTo>
                    <a:pt x="159" y="1307"/>
                  </a:lnTo>
                  <a:lnTo>
                    <a:pt x="159" y="1307"/>
                  </a:lnTo>
                  <a:lnTo>
                    <a:pt x="140" y="1297"/>
                  </a:lnTo>
                  <a:lnTo>
                    <a:pt x="124" y="1287"/>
                  </a:lnTo>
                  <a:lnTo>
                    <a:pt x="107" y="1276"/>
                  </a:lnTo>
                  <a:lnTo>
                    <a:pt x="93" y="1263"/>
                  </a:lnTo>
                  <a:lnTo>
                    <a:pt x="78" y="1249"/>
                  </a:lnTo>
                  <a:lnTo>
                    <a:pt x="65" y="1234"/>
                  </a:lnTo>
                  <a:lnTo>
                    <a:pt x="52" y="1219"/>
                  </a:lnTo>
                  <a:lnTo>
                    <a:pt x="40" y="1201"/>
                  </a:lnTo>
                  <a:lnTo>
                    <a:pt x="40" y="1201"/>
                  </a:lnTo>
                  <a:lnTo>
                    <a:pt x="30" y="1183"/>
                  </a:lnTo>
                  <a:lnTo>
                    <a:pt x="26" y="1174"/>
                  </a:lnTo>
                  <a:lnTo>
                    <a:pt x="22" y="1164"/>
                  </a:lnTo>
                  <a:lnTo>
                    <a:pt x="19" y="1155"/>
                  </a:lnTo>
                  <a:lnTo>
                    <a:pt x="17" y="1146"/>
                  </a:lnTo>
                  <a:lnTo>
                    <a:pt x="15" y="1136"/>
                  </a:lnTo>
                  <a:lnTo>
                    <a:pt x="14" y="1126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3" y="1118"/>
                  </a:lnTo>
                  <a:lnTo>
                    <a:pt x="12" y="1111"/>
                  </a:lnTo>
                  <a:lnTo>
                    <a:pt x="11" y="1096"/>
                  </a:lnTo>
                  <a:lnTo>
                    <a:pt x="12" y="1081"/>
                  </a:lnTo>
                  <a:lnTo>
                    <a:pt x="13" y="1065"/>
                  </a:lnTo>
                  <a:lnTo>
                    <a:pt x="13" y="1065"/>
                  </a:lnTo>
                  <a:lnTo>
                    <a:pt x="14" y="1040"/>
                  </a:lnTo>
                  <a:lnTo>
                    <a:pt x="14" y="1040"/>
                  </a:lnTo>
                  <a:lnTo>
                    <a:pt x="14" y="997"/>
                  </a:lnTo>
                  <a:lnTo>
                    <a:pt x="14" y="997"/>
                  </a:lnTo>
                  <a:lnTo>
                    <a:pt x="14" y="945"/>
                  </a:lnTo>
                  <a:lnTo>
                    <a:pt x="14" y="895"/>
                  </a:lnTo>
                  <a:lnTo>
                    <a:pt x="14" y="895"/>
                  </a:lnTo>
                  <a:lnTo>
                    <a:pt x="13" y="871"/>
                  </a:lnTo>
                  <a:lnTo>
                    <a:pt x="11" y="848"/>
                  </a:lnTo>
                  <a:lnTo>
                    <a:pt x="11" y="848"/>
                  </a:lnTo>
                  <a:lnTo>
                    <a:pt x="8" y="815"/>
                  </a:lnTo>
                  <a:lnTo>
                    <a:pt x="7" y="799"/>
                  </a:lnTo>
                  <a:lnTo>
                    <a:pt x="8" y="782"/>
                  </a:lnTo>
                  <a:lnTo>
                    <a:pt x="8" y="782"/>
                  </a:lnTo>
                  <a:lnTo>
                    <a:pt x="9" y="747"/>
                  </a:lnTo>
                  <a:lnTo>
                    <a:pt x="9" y="711"/>
                  </a:lnTo>
                  <a:lnTo>
                    <a:pt x="7" y="675"/>
                  </a:lnTo>
                  <a:lnTo>
                    <a:pt x="5" y="639"/>
                  </a:lnTo>
                  <a:lnTo>
                    <a:pt x="5" y="639"/>
                  </a:lnTo>
                  <a:lnTo>
                    <a:pt x="2" y="589"/>
                  </a:lnTo>
                  <a:lnTo>
                    <a:pt x="1" y="564"/>
                  </a:lnTo>
                  <a:lnTo>
                    <a:pt x="0" y="539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0" y="272"/>
                  </a:lnTo>
                  <a:lnTo>
                    <a:pt x="0" y="262"/>
                  </a:lnTo>
                  <a:lnTo>
                    <a:pt x="3" y="243"/>
                  </a:lnTo>
                  <a:lnTo>
                    <a:pt x="3" y="243"/>
                  </a:lnTo>
                  <a:lnTo>
                    <a:pt x="4" y="230"/>
                  </a:lnTo>
                  <a:lnTo>
                    <a:pt x="5" y="219"/>
                  </a:lnTo>
                  <a:lnTo>
                    <a:pt x="4" y="196"/>
                  </a:lnTo>
                  <a:lnTo>
                    <a:pt x="4" y="196"/>
                  </a:lnTo>
                  <a:lnTo>
                    <a:pt x="4" y="183"/>
                  </a:lnTo>
                  <a:lnTo>
                    <a:pt x="4" y="169"/>
                  </a:lnTo>
                  <a:lnTo>
                    <a:pt x="5" y="157"/>
                  </a:lnTo>
                  <a:lnTo>
                    <a:pt x="7" y="145"/>
                  </a:lnTo>
                  <a:lnTo>
                    <a:pt x="7" y="145"/>
                  </a:lnTo>
                  <a:lnTo>
                    <a:pt x="12" y="126"/>
                  </a:lnTo>
                  <a:lnTo>
                    <a:pt x="18" y="109"/>
                  </a:lnTo>
                  <a:lnTo>
                    <a:pt x="26" y="93"/>
                  </a:lnTo>
                  <a:lnTo>
                    <a:pt x="34" y="80"/>
                  </a:lnTo>
                  <a:lnTo>
                    <a:pt x="43" y="68"/>
                  </a:lnTo>
                  <a:lnTo>
                    <a:pt x="54" y="58"/>
                  </a:lnTo>
                  <a:lnTo>
                    <a:pt x="68" y="48"/>
                  </a:lnTo>
                  <a:lnTo>
                    <a:pt x="84" y="39"/>
                  </a:lnTo>
                  <a:lnTo>
                    <a:pt x="84" y="39"/>
                  </a:lnTo>
                  <a:lnTo>
                    <a:pt x="100" y="33"/>
                  </a:lnTo>
                  <a:lnTo>
                    <a:pt x="114" y="28"/>
                  </a:lnTo>
                  <a:lnTo>
                    <a:pt x="144" y="19"/>
                  </a:lnTo>
                  <a:lnTo>
                    <a:pt x="174" y="11"/>
                  </a:lnTo>
                  <a:lnTo>
                    <a:pt x="204" y="6"/>
                  </a:lnTo>
                  <a:lnTo>
                    <a:pt x="233" y="3"/>
                  </a:lnTo>
                  <a:lnTo>
                    <a:pt x="262" y="1"/>
                  </a:lnTo>
                  <a:lnTo>
                    <a:pt x="290" y="0"/>
                  </a:lnTo>
                  <a:lnTo>
                    <a:pt x="317" y="0"/>
                  </a:lnTo>
                  <a:lnTo>
                    <a:pt x="317" y="0"/>
                  </a:lnTo>
                  <a:lnTo>
                    <a:pt x="358" y="0"/>
                  </a:lnTo>
                  <a:lnTo>
                    <a:pt x="398" y="2"/>
                  </a:lnTo>
                  <a:lnTo>
                    <a:pt x="398" y="2"/>
                  </a:lnTo>
                  <a:lnTo>
                    <a:pt x="441" y="3"/>
                  </a:lnTo>
                  <a:lnTo>
                    <a:pt x="483" y="3"/>
                  </a:lnTo>
                  <a:lnTo>
                    <a:pt x="483" y="3"/>
                  </a:lnTo>
                  <a:lnTo>
                    <a:pt x="507" y="4"/>
                  </a:lnTo>
                  <a:lnTo>
                    <a:pt x="532" y="5"/>
                  </a:lnTo>
                  <a:lnTo>
                    <a:pt x="580" y="8"/>
                  </a:lnTo>
                  <a:lnTo>
                    <a:pt x="580" y="8"/>
                  </a:lnTo>
                  <a:lnTo>
                    <a:pt x="629" y="11"/>
                  </a:lnTo>
                  <a:lnTo>
                    <a:pt x="654" y="12"/>
                  </a:lnTo>
                  <a:lnTo>
                    <a:pt x="678" y="12"/>
                  </a:lnTo>
                  <a:lnTo>
                    <a:pt x="678" y="12"/>
                  </a:lnTo>
                  <a:lnTo>
                    <a:pt x="730" y="14"/>
                  </a:lnTo>
                  <a:lnTo>
                    <a:pt x="783" y="15"/>
                  </a:lnTo>
                  <a:lnTo>
                    <a:pt x="881" y="17"/>
                  </a:lnTo>
                  <a:lnTo>
                    <a:pt x="893" y="18"/>
                  </a:lnTo>
                  <a:lnTo>
                    <a:pt x="893" y="18"/>
                  </a:lnTo>
                  <a:lnTo>
                    <a:pt x="930" y="19"/>
                  </a:lnTo>
                  <a:lnTo>
                    <a:pt x="968" y="22"/>
                  </a:lnTo>
                  <a:lnTo>
                    <a:pt x="985" y="24"/>
                  </a:lnTo>
                  <a:lnTo>
                    <a:pt x="1003" y="27"/>
                  </a:lnTo>
                  <a:lnTo>
                    <a:pt x="1019" y="31"/>
                  </a:lnTo>
                  <a:lnTo>
                    <a:pt x="1035" y="37"/>
                  </a:lnTo>
                  <a:lnTo>
                    <a:pt x="1050" y="43"/>
                  </a:lnTo>
                  <a:lnTo>
                    <a:pt x="1064" y="52"/>
                  </a:lnTo>
                  <a:lnTo>
                    <a:pt x="1075" y="62"/>
                  </a:lnTo>
                  <a:lnTo>
                    <a:pt x="1081" y="68"/>
                  </a:lnTo>
                  <a:lnTo>
                    <a:pt x="1085" y="74"/>
                  </a:lnTo>
                  <a:lnTo>
                    <a:pt x="1090" y="81"/>
                  </a:lnTo>
                  <a:lnTo>
                    <a:pt x="1095" y="89"/>
                  </a:lnTo>
                  <a:lnTo>
                    <a:pt x="1098" y="96"/>
                  </a:lnTo>
                  <a:lnTo>
                    <a:pt x="1101" y="104"/>
                  </a:lnTo>
                  <a:lnTo>
                    <a:pt x="1104" y="114"/>
                  </a:lnTo>
                  <a:lnTo>
                    <a:pt x="1106" y="124"/>
                  </a:lnTo>
                  <a:lnTo>
                    <a:pt x="1107" y="134"/>
                  </a:lnTo>
                  <a:lnTo>
                    <a:pt x="1108" y="145"/>
                  </a:lnTo>
                  <a:lnTo>
                    <a:pt x="1108" y="145"/>
                  </a:lnTo>
                  <a:lnTo>
                    <a:pt x="1107" y="152"/>
                  </a:lnTo>
                  <a:lnTo>
                    <a:pt x="1106" y="154"/>
                  </a:lnTo>
                  <a:lnTo>
                    <a:pt x="1104" y="157"/>
                  </a:lnTo>
                  <a:lnTo>
                    <a:pt x="1104" y="157"/>
                  </a:lnTo>
                  <a:lnTo>
                    <a:pt x="1101" y="159"/>
                  </a:lnTo>
                  <a:lnTo>
                    <a:pt x="1098" y="160"/>
                  </a:lnTo>
                  <a:lnTo>
                    <a:pt x="1095" y="161"/>
                  </a:lnTo>
                  <a:lnTo>
                    <a:pt x="1090" y="162"/>
                  </a:lnTo>
                  <a:lnTo>
                    <a:pt x="1090" y="162"/>
                  </a:lnTo>
                  <a:lnTo>
                    <a:pt x="1084" y="161"/>
                  </a:lnTo>
                  <a:lnTo>
                    <a:pt x="1081" y="159"/>
                  </a:lnTo>
                  <a:lnTo>
                    <a:pt x="1078" y="157"/>
                  </a:lnTo>
                  <a:lnTo>
                    <a:pt x="1076" y="155"/>
                  </a:lnTo>
                  <a:lnTo>
                    <a:pt x="1074" y="152"/>
                  </a:lnTo>
                  <a:lnTo>
                    <a:pt x="1072" y="149"/>
                  </a:lnTo>
                  <a:lnTo>
                    <a:pt x="1072" y="145"/>
                  </a:lnTo>
                  <a:lnTo>
                    <a:pt x="1072" y="145"/>
                  </a:lnTo>
                  <a:lnTo>
                    <a:pt x="1071" y="133"/>
                  </a:lnTo>
                  <a:lnTo>
                    <a:pt x="1069" y="123"/>
                  </a:lnTo>
                  <a:lnTo>
                    <a:pt x="1066" y="114"/>
                  </a:lnTo>
                  <a:lnTo>
                    <a:pt x="1062" y="104"/>
                  </a:lnTo>
                  <a:lnTo>
                    <a:pt x="1056" y="96"/>
                  </a:lnTo>
                  <a:lnTo>
                    <a:pt x="1050" y="89"/>
                  </a:lnTo>
                  <a:lnTo>
                    <a:pt x="1044" y="83"/>
                  </a:lnTo>
                  <a:lnTo>
                    <a:pt x="1036" y="77"/>
                  </a:lnTo>
                  <a:lnTo>
                    <a:pt x="1026" y="71"/>
                  </a:lnTo>
                  <a:lnTo>
                    <a:pt x="1017" y="66"/>
                  </a:lnTo>
                  <a:lnTo>
                    <a:pt x="1006" y="62"/>
                  </a:lnTo>
                  <a:lnTo>
                    <a:pt x="994" y="59"/>
                  </a:lnTo>
                  <a:lnTo>
                    <a:pt x="981" y="57"/>
                  </a:lnTo>
                  <a:lnTo>
                    <a:pt x="968" y="55"/>
                  </a:lnTo>
                  <a:lnTo>
                    <a:pt x="952" y="54"/>
                  </a:lnTo>
                  <a:lnTo>
                    <a:pt x="937" y="54"/>
                  </a:lnTo>
                  <a:lnTo>
                    <a:pt x="935" y="54"/>
                  </a:lnTo>
                  <a:lnTo>
                    <a:pt x="935" y="54"/>
                  </a:lnTo>
                  <a:lnTo>
                    <a:pt x="897" y="53"/>
                  </a:lnTo>
                  <a:lnTo>
                    <a:pt x="861" y="51"/>
                  </a:lnTo>
                  <a:lnTo>
                    <a:pt x="861" y="51"/>
                  </a:lnTo>
                  <a:lnTo>
                    <a:pt x="825" y="50"/>
                  </a:lnTo>
                  <a:lnTo>
                    <a:pt x="788" y="49"/>
                  </a:lnTo>
                  <a:lnTo>
                    <a:pt x="630" y="49"/>
                  </a:lnTo>
                  <a:lnTo>
                    <a:pt x="630" y="49"/>
                  </a:lnTo>
                  <a:lnTo>
                    <a:pt x="613" y="49"/>
                  </a:lnTo>
                  <a:lnTo>
                    <a:pt x="597" y="48"/>
                  </a:lnTo>
                  <a:lnTo>
                    <a:pt x="564" y="45"/>
                  </a:lnTo>
                  <a:lnTo>
                    <a:pt x="564" y="45"/>
                  </a:lnTo>
                  <a:lnTo>
                    <a:pt x="531" y="40"/>
                  </a:lnTo>
                  <a:lnTo>
                    <a:pt x="514" y="39"/>
                  </a:lnTo>
                  <a:lnTo>
                    <a:pt x="497" y="39"/>
                  </a:lnTo>
                  <a:lnTo>
                    <a:pt x="497" y="39"/>
                  </a:lnTo>
                  <a:lnTo>
                    <a:pt x="445" y="38"/>
                  </a:lnTo>
                  <a:lnTo>
                    <a:pt x="392" y="35"/>
                  </a:lnTo>
                  <a:lnTo>
                    <a:pt x="392" y="35"/>
                  </a:lnTo>
                  <a:lnTo>
                    <a:pt x="344" y="33"/>
                  </a:lnTo>
                  <a:lnTo>
                    <a:pt x="344" y="33"/>
                  </a:lnTo>
                  <a:lnTo>
                    <a:pt x="311" y="32"/>
                  </a:lnTo>
                  <a:lnTo>
                    <a:pt x="311" y="32"/>
                  </a:lnTo>
                  <a:lnTo>
                    <a:pt x="283" y="33"/>
                  </a:lnTo>
                  <a:lnTo>
                    <a:pt x="247" y="35"/>
                  </a:lnTo>
                  <a:lnTo>
                    <a:pt x="227" y="37"/>
                  </a:lnTo>
                  <a:lnTo>
                    <a:pt x="207" y="40"/>
                  </a:lnTo>
                  <a:lnTo>
                    <a:pt x="188" y="43"/>
                  </a:lnTo>
                  <a:lnTo>
                    <a:pt x="169" y="49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47" y="55"/>
                  </a:lnTo>
                  <a:lnTo>
                    <a:pt x="128" y="61"/>
                  </a:lnTo>
                  <a:lnTo>
                    <a:pt x="109" y="68"/>
                  </a:lnTo>
                  <a:lnTo>
                    <a:pt x="101" y="72"/>
                  </a:lnTo>
                  <a:lnTo>
                    <a:pt x="93" y="78"/>
                  </a:lnTo>
                  <a:lnTo>
                    <a:pt x="84" y="83"/>
                  </a:lnTo>
                  <a:lnTo>
                    <a:pt x="77" y="89"/>
                  </a:lnTo>
                  <a:lnTo>
                    <a:pt x="70" y="95"/>
                  </a:lnTo>
                  <a:lnTo>
                    <a:pt x="64" y="102"/>
                  </a:lnTo>
                  <a:lnTo>
                    <a:pt x="59" y="111"/>
                  </a:lnTo>
                  <a:lnTo>
                    <a:pt x="53" y="120"/>
                  </a:lnTo>
                  <a:lnTo>
                    <a:pt x="49" y="130"/>
                  </a:lnTo>
                  <a:lnTo>
                    <a:pt x="45" y="142"/>
                  </a:lnTo>
                  <a:lnTo>
                    <a:pt x="45" y="142"/>
                  </a:lnTo>
                  <a:lnTo>
                    <a:pt x="42" y="155"/>
                  </a:lnTo>
                  <a:lnTo>
                    <a:pt x="41" y="167"/>
                  </a:lnTo>
                  <a:lnTo>
                    <a:pt x="41" y="181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2" y="209"/>
                  </a:lnTo>
                  <a:lnTo>
                    <a:pt x="41" y="224"/>
                  </a:lnTo>
                  <a:lnTo>
                    <a:pt x="41" y="224"/>
                  </a:lnTo>
                  <a:lnTo>
                    <a:pt x="38" y="240"/>
                  </a:lnTo>
                  <a:lnTo>
                    <a:pt x="38" y="240"/>
                  </a:lnTo>
                  <a:lnTo>
                    <a:pt x="36" y="251"/>
                  </a:lnTo>
                  <a:lnTo>
                    <a:pt x="35" y="262"/>
                  </a:lnTo>
                  <a:lnTo>
                    <a:pt x="35" y="268"/>
                  </a:lnTo>
                  <a:lnTo>
                    <a:pt x="35" y="273"/>
                  </a:lnTo>
                  <a:lnTo>
                    <a:pt x="37" y="278"/>
                  </a:lnTo>
                  <a:lnTo>
                    <a:pt x="39" y="282"/>
                  </a:lnTo>
                  <a:lnTo>
                    <a:pt x="39" y="282"/>
                  </a:lnTo>
                  <a:lnTo>
                    <a:pt x="41" y="288"/>
                  </a:lnTo>
                  <a:lnTo>
                    <a:pt x="41" y="294"/>
                  </a:lnTo>
                  <a:lnTo>
                    <a:pt x="39" y="299"/>
                  </a:lnTo>
                  <a:lnTo>
                    <a:pt x="38" y="302"/>
                  </a:lnTo>
                  <a:lnTo>
                    <a:pt x="36" y="303"/>
                  </a:lnTo>
                  <a:lnTo>
                    <a:pt x="36" y="305"/>
                  </a:lnTo>
                  <a:lnTo>
                    <a:pt x="36" y="305"/>
                  </a:lnTo>
                  <a:lnTo>
                    <a:pt x="37" y="404"/>
                  </a:lnTo>
                  <a:lnTo>
                    <a:pt x="38" y="509"/>
                  </a:lnTo>
                  <a:lnTo>
                    <a:pt x="40" y="620"/>
                  </a:lnTo>
                  <a:lnTo>
                    <a:pt x="45" y="732"/>
                  </a:lnTo>
                  <a:lnTo>
                    <a:pt x="45" y="732"/>
                  </a:lnTo>
                  <a:lnTo>
                    <a:pt x="47" y="788"/>
                  </a:lnTo>
                  <a:lnTo>
                    <a:pt x="49" y="845"/>
                  </a:lnTo>
                  <a:lnTo>
                    <a:pt x="50" y="905"/>
                  </a:lnTo>
                  <a:lnTo>
                    <a:pt x="50" y="965"/>
                  </a:lnTo>
                  <a:lnTo>
                    <a:pt x="50" y="965"/>
                  </a:lnTo>
                  <a:lnTo>
                    <a:pt x="50" y="996"/>
                  </a:lnTo>
                  <a:lnTo>
                    <a:pt x="50" y="996"/>
                  </a:lnTo>
                  <a:lnTo>
                    <a:pt x="50" y="1033"/>
                  </a:lnTo>
                  <a:lnTo>
                    <a:pt x="50" y="1070"/>
                  </a:lnTo>
                  <a:lnTo>
                    <a:pt x="50" y="1075"/>
                  </a:lnTo>
                  <a:lnTo>
                    <a:pt x="50" y="1075"/>
                  </a:lnTo>
                  <a:lnTo>
                    <a:pt x="49" y="1099"/>
                  </a:lnTo>
                  <a:lnTo>
                    <a:pt x="49" y="1099"/>
                  </a:lnTo>
                  <a:lnTo>
                    <a:pt x="50" y="1106"/>
                  </a:lnTo>
                  <a:lnTo>
                    <a:pt x="49" y="1106"/>
                  </a:lnTo>
                  <a:lnTo>
                    <a:pt x="50" y="1116"/>
                  </a:lnTo>
                  <a:lnTo>
                    <a:pt x="50" y="1119"/>
                  </a:lnTo>
                  <a:lnTo>
                    <a:pt x="51" y="1121"/>
                  </a:lnTo>
                  <a:lnTo>
                    <a:pt x="51" y="1121"/>
                  </a:lnTo>
                  <a:lnTo>
                    <a:pt x="52" y="1124"/>
                  </a:lnTo>
                  <a:lnTo>
                    <a:pt x="53" y="1128"/>
                  </a:lnTo>
                  <a:lnTo>
                    <a:pt x="53" y="1132"/>
                  </a:lnTo>
                  <a:lnTo>
                    <a:pt x="52" y="1136"/>
                  </a:lnTo>
                  <a:lnTo>
                    <a:pt x="52" y="1137"/>
                  </a:lnTo>
                  <a:lnTo>
                    <a:pt x="52" y="1138"/>
                  </a:lnTo>
                  <a:lnTo>
                    <a:pt x="52" y="1138"/>
                  </a:lnTo>
                  <a:lnTo>
                    <a:pt x="57" y="1153"/>
                  </a:lnTo>
                  <a:lnTo>
                    <a:pt x="62" y="1167"/>
                  </a:lnTo>
                  <a:lnTo>
                    <a:pt x="69" y="1181"/>
                  </a:lnTo>
                  <a:lnTo>
                    <a:pt x="76" y="1194"/>
                  </a:lnTo>
                  <a:lnTo>
                    <a:pt x="85" y="1207"/>
                  </a:lnTo>
                  <a:lnTo>
                    <a:pt x="96" y="1219"/>
                  </a:lnTo>
                  <a:lnTo>
                    <a:pt x="107" y="1230"/>
                  </a:lnTo>
                  <a:lnTo>
                    <a:pt x="120" y="1242"/>
                  </a:lnTo>
                  <a:lnTo>
                    <a:pt x="133" y="1252"/>
                  </a:lnTo>
                  <a:lnTo>
                    <a:pt x="146" y="1260"/>
                  </a:lnTo>
                  <a:lnTo>
                    <a:pt x="160" y="1269"/>
                  </a:lnTo>
                  <a:lnTo>
                    <a:pt x="174" y="1275"/>
                  </a:lnTo>
                  <a:lnTo>
                    <a:pt x="189" y="1281"/>
                  </a:lnTo>
                  <a:lnTo>
                    <a:pt x="202" y="1285"/>
                  </a:lnTo>
                  <a:lnTo>
                    <a:pt x="217" y="1287"/>
                  </a:lnTo>
                  <a:lnTo>
                    <a:pt x="231" y="1288"/>
                  </a:lnTo>
                  <a:lnTo>
                    <a:pt x="231" y="1288"/>
                  </a:lnTo>
                  <a:lnTo>
                    <a:pt x="240" y="1287"/>
                  </a:lnTo>
                  <a:lnTo>
                    <a:pt x="240" y="1287"/>
                  </a:lnTo>
                  <a:lnTo>
                    <a:pt x="259" y="1287"/>
                  </a:lnTo>
                  <a:lnTo>
                    <a:pt x="259" y="1287"/>
                  </a:lnTo>
                  <a:lnTo>
                    <a:pt x="278" y="1287"/>
                  </a:lnTo>
                  <a:lnTo>
                    <a:pt x="296" y="1289"/>
                  </a:lnTo>
                  <a:lnTo>
                    <a:pt x="332" y="1293"/>
                  </a:lnTo>
                  <a:lnTo>
                    <a:pt x="332" y="1293"/>
                  </a:lnTo>
                  <a:lnTo>
                    <a:pt x="349" y="1296"/>
                  </a:lnTo>
                  <a:lnTo>
                    <a:pt x="349" y="1296"/>
                  </a:lnTo>
                  <a:lnTo>
                    <a:pt x="366" y="1297"/>
                  </a:lnTo>
                  <a:lnTo>
                    <a:pt x="384" y="1298"/>
                  </a:lnTo>
                  <a:lnTo>
                    <a:pt x="384" y="1298"/>
                  </a:lnTo>
                  <a:lnTo>
                    <a:pt x="411" y="1297"/>
                  </a:lnTo>
                  <a:lnTo>
                    <a:pt x="437" y="1295"/>
                  </a:lnTo>
                  <a:lnTo>
                    <a:pt x="437" y="1295"/>
                  </a:lnTo>
                  <a:lnTo>
                    <a:pt x="462" y="1293"/>
                  </a:lnTo>
                  <a:lnTo>
                    <a:pt x="465" y="1293"/>
                  </a:lnTo>
                  <a:lnTo>
                    <a:pt x="466" y="1292"/>
                  </a:lnTo>
                  <a:lnTo>
                    <a:pt x="466" y="1292"/>
                  </a:lnTo>
                  <a:lnTo>
                    <a:pt x="471" y="1289"/>
                  </a:lnTo>
                  <a:lnTo>
                    <a:pt x="476" y="1288"/>
                  </a:lnTo>
                  <a:lnTo>
                    <a:pt x="478" y="1288"/>
                  </a:lnTo>
                  <a:lnTo>
                    <a:pt x="478" y="1288"/>
                  </a:lnTo>
                  <a:lnTo>
                    <a:pt x="528" y="1292"/>
                  </a:lnTo>
                  <a:lnTo>
                    <a:pt x="528" y="1292"/>
                  </a:lnTo>
                  <a:lnTo>
                    <a:pt x="577" y="1295"/>
                  </a:lnTo>
                  <a:lnTo>
                    <a:pt x="602" y="1297"/>
                  </a:lnTo>
                  <a:lnTo>
                    <a:pt x="627" y="1297"/>
                  </a:lnTo>
                  <a:lnTo>
                    <a:pt x="627" y="1297"/>
                  </a:lnTo>
                  <a:lnTo>
                    <a:pt x="645" y="1296"/>
                  </a:lnTo>
                  <a:lnTo>
                    <a:pt x="645" y="1296"/>
                  </a:lnTo>
                  <a:lnTo>
                    <a:pt x="665" y="1296"/>
                  </a:lnTo>
                  <a:lnTo>
                    <a:pt x="665" y="1296"/>
                  </a:lnTo>
                  <a:lnTo>
                    <a:pt x="674" y="1296"/>
                  </a:lnTo>
                  <a:lnTo>
                    <a:pt x="682" y="1297"/>
                  </a:lnTo>
                  <a:lnTo>
                    <a:pt x="690" y="1300"/>
                  </a:lnTo>
                  <a:lnTo>
                    <a:pt x="697" y="1303"/>
                  </a:lnTo>
                  <a:lnTo>
                    <a:pt x="699" y="1304"/>
                  </a:lnTo>
                  <a:lnTo>
                    <a:pt x="703" y="1303"/>
                  </a:lnTo>
                  <a:lnTo>
                    <a:pt x="704" y="1302"/>
                  </a:lnTo>
                  <a:lnTo>
                    <a:pt x="704" y="1302"/>
                  </a:lnTo>
                  <a:lnTo>
                    <a:pt x="708" y="1297"/>
                  </a:lnTo>
                  <a:lnTo>
                    <a:pt x="713" y="1294"/>
                  </a:lnTo>
                  <a:lnTo>
                    <a:pt x="725" y="1289"/>
                  </a:lnTo>
                  <a:lnTo>
                    <a:pt x="736" y="1285"/>
                  </a:lnTo>
                  <a:lnTo>
                    <a:pt x="749" y="1281"/>
                  </a:lnTo>
                  <a:lnTo>
                    <a:pt x="749" y="1281"/>
                  </a:lnTo>
                  <a:lnTo>
                    <a:pt x="765" y="1277"/>
                  </a:lnTo>
                  <a:lnTo>
                    <a:pt x="772" y="1274"/>
                  </a:lnTo>
                  <a:lnTo>
                    <a:pt x="781" y="1271"/>
                  </a:lnTo>
                  <a:lnTo>
                    <a:pt x="781" y="1271"/>
                  </a:lnTo>
                  <a:lnTo>
                    <a:pt x="812" y="1254"/>
                  </a:lnTo>
                  <a:lnTo>
                    <a:pt x="843" y="1233"/>
                  </a:lnTo>
                  <a:lnTo>
                    <a:pt x="875" y="1211"/>
                  </a:lnTo>
                  <a:lnTo>
                    <a:pt x="908" y="1185"/>
                  </a:lnTo>
                  <a:lnTo>
                    <a:pt x="908" y="1185"/>
                  </a:lnTo>
                  <a:lnTo>
                    <a:pt x="922" y="1174"/>
                  </a:lnTo>
                  <a:lnTo>
                    <a:pt x="938" y="1162"/>
                  </a:lnTo>
                  <a:lnTo>
                    <a:pt x="969" y="1143"/>
                  </a:lnTo>
                  <a:lnTo>
                    <a:pt x="969" y="1143"/>
                  </a:lnTo>
                  <a:lnTo>
                    <a:pt x="992" y="1127"/>
                  </a:lnTo>
                  <a:lnTo>
                    <a:pt x="1016" y="1111"/>
                  </a:lnTo>
                  <a:lnTo>
                    <a:pt x="1016" y="1111"/>
                  </a:lnTo>
                  <a:lnTo>
                    <a:pt x="1029" y="1101"/>
                  </a:lnTo>
                  <a:lnTo>
                    <a:pt x="1029" y="1101"/>
                  </a:lnTo>
                  <a:lnTo>
                    <a:pt x="1070" y="1073"/>
                  </a:lnTo>
                  <a:lnTo>
                    <a:pt x="1093" y="1056"/>
                  </a:lnTo>
                  <a:lnTo>
                    <a:pt x="1099" y="1051"/>
                  </a:lnTo>
                  <a:lnTo>
                    <a:pt x="1103" y="1046"/>
                  </a:lnTo>
                  <a:lnTo>
                    <a:pt x="1104" y="1043"/>
                  </a:lnTo>
                  <a:lnTo>
                    <a:pt x="1105" y="1041"/>
                  </a:lnTo>
                  <a:lnTo>
                    <a:pt x="1105" y="1041"/>
                  </a:lnTo>
                  <a:lnTo>
                    <a:pt x="1106" y="1036"/>
                  </a:lnTo>
                  <a:lnTo>
                    <a:pt x="1107" y="1032"/>
                  </a:lnTo>
                  <a:lnTo>
                    <a:pt x="1108" y="1031"/>
                  </a:lnTo>
                  <a:lnTo>
                    <a:pt x="1108" y="1029"/>
                  </a:lnTo>
                  <a:lnTo>
                    <a:pt x="1108" y="1029"/>
                  </a:lnTo>
                  <a:lnTo>
                    <a:pt x="1106" y="946"/>
                  </a:lnTo>
                  <a:lnTo>
                    <a:pt x="1104" y="859"/>
                  </a:lnTo>
                  <a:lnTo>
                    <a:pt x="1100" y="770"/>
                  </a:lnTo>
                  <a:lnTo>
                    <a:pt x="1096" y="676"/>
                  </a:lnTo>
                  <a:lnTo>
                    <a:pt x="1096" y="676"/>
                  </a:lnTo>
                  <a:lnTo>
                    <a:pt x="1096" y="668"/>
                  </a:lnTo>
                  <a:lnTo>
                    <a:pt x="1098" y="666"/>
                  </a:lnTo>
                  <a:lnTo>
                    <a:pt x="1099" y="663"/>
                  </a:lnTo>
                  <a:lnTo>
                    <a:pt x="1099" y="663"/>
                  </a:lnTo>
                  <a:lnTo>
                    <a:pt x="1102" y="661"/>
                  </a:lnTo>
                  <a:lnTo>
                    <a:pt x="1105" y="660"/>
                  </a:lnTo>
                  <a:lnTo>
                    <a:pt x="1108" y="659"/>
                  </a:lnTo>
                  <a:lnTo>
                    <a:pt x="1112" y="658"/>
                  </a:lnTo>
                  <a:lnTo>
                    <a:pt x="1112" y="658"/>
                  </a:lnTo>
                  <a:lnTo>
                    <a:pt x="1118" y="659"/>
                  </a:lnTo>
                  <a:lnTo>
                    <a:pt x="1123" y="661"/>
                  </a:lnTo>
                  <a:lnTo>
                    <a:pt x="1125" y="662"/>
                  </a:lnTo>
                  <a:lnTo>
                    <a:pt x="1128" y="665"/>
                  </a:lnTo>
                  <a:lnTo>
                    <a:pt x="1130" y="668"/>
                  </a:lnTo>
                  <a:lnTo>
                    <a:pt x="1131" y="672"/>
                  </a:lnTo>
                  <a:lnTo>
                    <a:pt x="1132" y="676"/>
                  </a:lnTo>
                  <a:lnTo>
                    <a:pt x="1132" y="676"/>
                  </a:lnTo>
                  <a:lnTo>
                    <a:pt x="1137" y="780"/>
                  </a:lnTo>
                  <a:lnTo>
                    <a:pt x="1140" y="877"/>
                  </a:lnTo>
                  <a:lnTo>
                    <a:pt x="1143" y="967"/>
                  </a:lnTo>
                  <a:lnTo>
                    <a:pt x="1145" y="1053"/>
                  </a:lnTo>
                  <a:lnTo>
                    <a:pt x="1139" y="1053"/>
                  </a:lnTo>
                  <a:lnTo>
                    <a:pt x="1137" y="1057"/>
                  </a:lnTo>
                  <a:lnTo>
                    <a:pt x="1137" y="1057"/>
                  </a:lnTo>
                  <a:lnTo>
                    <a:pt x="1135" y="1062"/>
                  </a:lnTo>
                  <a:lnTo>
                    <a:pt x="1131" y="1067"/>
                  </a:lnTo>
                  <a:lnTo>
                    <a:pt x="1127" y="1072"/>
                  </a:lnTo>
                  <a:lnTo>
                    <a:pt x="1121" y="1076"/>
                  </a:lnTo>
                  <a:lnTo>
                    <a:pt x="1110" y="1085"/>
                  </a:lnTo>
                  <a:lnTo>
                    <a:pt x="1098" y="1093"/>
                  </a:lnTo>
                  <a:lnTo>
                    <a:pt x="1098" y="1093"/>
                  </a:lnTo>
                  <a:lnTo>
                    <a:pt x="1085" y="1101"/>
                  </a:lnTo>
                  <a:lnTo>
                    <a:pt x="1074" y="1111"/>
                  </a:lnTo>
                  <a:lnTo>
                    <a:pt x="1074" y="1111"/>
                  </a:lnTo>
                  <a:lnTo>
                    <a:pt x="1054" y="1125"/>
                  </a:lnTo>
                  <a:lnTo>
                    <a:pt x="1035" y="1139"/>
                  </a:lnTo>
                  <a:lnTo>
                    <a:pt x="995" y="1166"/>
                  </a:lnTo>
                  <a:lnTo>
                    <a:pt x="995" y="1166"/>
                  </a:lnTo>
                  <a:lnTo>
                    <a:pt x="954" y="1194"/>
                  </a:lnTo>
                  <a:lnTo>
                    <a:pt x="954" y="1194"/>
                  </a:lnTo>
                  <a:lnTo>
                    <a:pt x="931" y="1212"/>
                  </a:lnTo>
                  <a:lnTo>
                    <a:pt x="908" y="1229"/>
                  </a:lnTo>
                  <a:lnTo>
                    <a:pt x="908" y="1229"/>
                  </a:lnTo>
                  <a:lnTo>
                    <a:pt x="865" y="1262"/>
                  </a:lnTo>
                  <a:lnTo>
                    <a:pt x="844" y="1277"/>
                  </a:lnTo>
                  <a:lnTo>
                    <a:pt x="822" y="1291"/>
                  </a:lnTo>
                  <a:lnTo>
                    <a:pt x="799" y="1304"/>
                  </a:lnTo>
                  <a:lnTo>
                    <a:pt x="776" y="1315"/>
                  </a:lnTo>
                  <a:lnTo>
                    <a:pt x="765" y="1319"/>
                  </a:lnTo>
                  <a:lnTo>
                    <a:pt x="753" y="1322"/>
                  </a:lnTo>
                  <a:lnTo>
                    <a:pt x="740" y="1325"/>
                  </a:lnTo>
                  <a:lnTo>
                    <a:pt x="729" y="1328"/>
                  </a:lnTo>
                  <a:lnTo>
                    <a:pt x="727" y="1328"/>
                  </a:lnTo>
                  <a:lnTo>
                    <a:pt x="726" y="1329"/>
                  </a:lnTo>
                  <a:lnTo>
                    <a:pt x="726" y="1329"/>
                  </a:lnTo>
                  <a:lnTo>
                    <a:pt x="723" y="1331"/>
                  </a:lnTo>
                  <a:lnTo>
                    <a:pt x="719" y="1332"/>
                  </a:lnTo>
                  <a:lnTo>
                    <a:pt x="712" y="1334"/>
                  </a:lnTo>
                  <a:lnTo>
                    <a:pt x="713" y="1337"/>
                  </a:lnTo>
                  <a:lnTo>
                    <a:pt x="713" y="1337"/>
                  </a:lnTo>
                  <a:lnTo>
                    <a:pt x="710" y="1338"/>
                  </a:lnTo>
                  <a:lnTo>
                    <a:pt x="710" y="1338"/>
                  </a:lnTo>
                  <a:lnTo>
                    <a:pt x="707" y="1338"/>
                  </a:lnTo>
                  <a:lnTo>
                    <a:pt x="707" y="13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9" name="Freeform 397"/>
            <p:cNvSpPr>
              <a:spLocks noEditPoints="1"/>
            </p:cNvSpPr>
            <p:nvPr/>
          </p:nvSpPr>
          <p:spPr bwMode="auto">
            <a:xfrm>
              <a:off x="4422775" y="3170238"/>
              <a:ext cx="542925" cy="473075"/>
            </a:xfrm>
            <a:custGeom>
              <a:avLst/>
              <a:gdLst/>
              <a:ahLst/>
              <a:cxnLst>
                <a:cxn ang="0">
                  <a:pos x="2" y="884"/>
                </a:cxn>
                <a:cxn ang="0">
                  <a:pos x="4" y="861"/>
                </a:cxn>
                <a:cxn ang="0">
                  <a:pos x="45" y="818"/>
                </a:cxn>
                <a:cxn ang="0">
                  <a:pos x="132" y="715"/>
                </a:cxn>
                <a:cxn ang="0">
                  <a:pos x="182" y="635"/>
                </a:cxn>
                <a:cxn ang="0">
                  <a:pos x="192" y="564"/>
                </a:cxn>
                <a:cxn ang="0">
                  <a:pos x="207" y="470"/>
                </a:cxn>
                <a:cxn ang="0">
                  <a:pos x="253" y="351"/>
                </a:cxn>
                <a:cxn ang="0">
                  <a:pos x="358" y="215"/>
                </a:cxn>
                <a:cxn ang="0">
                  <a:pos x="517" y="90"/>
                </a:cxn>
                <a:cxn ang="0">
                  <a:pos x="663" y="24"/>
                </a:cxn>
                <a:cxn ang="0">
                  <a:pos x="817" y="2"/>
                </a:cxn>
                <a:cxn ang="0">
                  <a:pos x="943" y="2"/>
                </a:cxn>
                <a:cxn ang="0">
                  <a:pos x="1002" y="16"/>
                </a:cxn>
                <a:cxn ang="0">
                  <a:pos x="1020" y="26"/>
                </a:cxn>
                <a:cxn ang="0">
                  <a:pos x="1022" y="133"/>
                </a:cxn>
                <a:cxn ang="0">
                  <a:pos x="979" y="246"/>
                </a:cxn>
                <a:cxn ang="0">
                  <a:pos x="962" y="260"/>
                </a:cxn>
                <a:cxn ang="0">
                  <a:pos x="893" y="274"/>
                </a:cxn>
                <a:cxn ang="0">
                  <a:pos x="808" y="306"/>
                </a:cxn>
                <a:cxn ang="0">
                  <a:pos x="918" y="339"/>
                </a:cxn>
                <a:cxn ang="0">
                  <a:pos x="927" y="359"/>
                </a:cxn>
                <a:cxn ang="0">
                  <a:pos x="913" y="390"/>
                </a:cxn>
                <a:cxn ang="0">
                  <a:pos x="814" y="507"/>
                </a:cxn>
                <a:cxn ang="0">
                  <a:pos x="649" y="614"/>
                </a:cxn>
                <a:cxn ang="0">
                  <a:pos x="475" y="674"/>
                </a:cxn>
                <a:cxn ang="0">
                  <a:pos x="252" y="686"/>
                </a:cxn>
                <a:cxn ang="0">
                  <a:pos x="211" y="689"/>
                </a:cxn>
                <a:cxn ang="0">
                  <a:pos x="126" y="777"/>
                </a:cxn>
                <a:cxn ang="0">
                  <a:pos x="53" y="863"/>
                </a:cxn>
                <a:cxn ang="0">
                  <a:pos x="17" y="894"/>
                </a:cxn>
                <a:cxn ang="0">
                  <a:pos x="745" y="48"/>
                </a:cxn>
                <a:cxn ang="0">
                  <a:pos x="624" y="74"/>
                </a:cxn>
                <a:cxn ang="0">
                  <a:pos x="505" y="137"/>
                </a:cxn>
                <a:cxn ang="0">
                  <a:pos x="419" y="211"/>
                </a:cxn>
                <a:cxn ang="0">
                  <a:pos x="291" y="355"/>
                </a:cxn>
                <a:cxn ang="0">
                  <a:pos x="241" y="484"/>
                </a:cxn>
                <a:cxn ang="0">
                  <a:pos x="228" y="573"/>
                </a:cxn>
                <a:cxn ang="0">
                  <a:pos x="224" y="646"/>
                </a:cxn>
                <a:cxn ang="0">
                  <a:pos x="307" y="651"/>
                </a:cxn>
                <a:cxn ang="0">
                  <a:pos x="441" y="639"/>
                </a:cxn>
                <a:cxn ang="0">
                  <a:pos x="535" y="627"/>
                </a:cxn>
                <a:cxn ang="0">
                  <a:pos x="630" y="583"/>
                </a:cxn>
                <a:cxn ang="0">
                  <a:pos x="705" y="540"/>
                </a:cxn>
                <a:cxn ang="0">
                  <a:pos x="803" y="471"/>
                </a:cxn>
                <a:cxn ang="0">
                  <a:pos x="872" y="385"/>
                </a:cxn>
                <a:cxn ang="0">
                  <a:pos x="826" y="349"/>
                </a:cxn>
                <a:cxn ang="0">
                  <a:pos x="717" y="321"/>
                </a:cxn>
                <a:cxn ang="0">
                  <a:pos x="657" y="300"/>
                </a:cxn>
                <a:cxn ang="0">
                  <a:pos x="647" y="280"/>
                </a:cxn>
                <a:cxn ang="0">
                  <a:pos x="659" y="257"/>
                </a:cxn>
                <a:cxn ang="0">
                  <a:pos x="843" y="243"/>
                </a:cxn>
                <a:cxn ang="0">
                  <a:pos x="959" y="205"/>
                </a:cxn>
                <a:cxn ang="0">
                  <a:pos x="990" y="94"/>
                </a:cxn>
                <a:cxn ang="0">
                  <a:pos x="979" y="41"/>
                </a:cxn>
                <a:cxn ang="0">
                  <a:pos x="974" y="45"/>
                </a:cxn>
                <a:cxn ang="0">
                  <a:pos x="957" y="41"/>
                </a:cxn>
              </a:cxnLst>
              <a:rect l="0" t="0" r="r" b="b"/>
              <a:pathLst>
                <a:path w="1026" h="894">
                  <a:moveTo>
                    <a:pt x="17" y="894"/>
                  </a:moveTo>
                  <a:lnTo>
                    <a:pt x="17" y="894"/>
                  </a:lnTo>
                  <a:lnTo>
                    <a:pt x="11" y="893"/>
                  </a:lnTo>
                  <a:lnTo>
                    <a:pt x="8" y="892"/>
                  </a:lnTo>
                  <a:lnTo>
                    <a:pt x="6" y="891"/>
                  </a:lnTo>
                  <a:lnTo>
                    <a:pt x="3" y="887"/>
                  </a:lnTo>
                  <a:lnTo>
                    <a:pt x="2" y="884"/>
                  </a:lnTo>
                  <a:lnTo>
                    <a:pt x="1" y="881"/>
                  </a:lnTo>
                  <a:lnTo>
                    <a:pt x="0" y="877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1" y="869"/>
                  </a:lnTo>
                  <a:lnTo>
                    <a:pt x="1" y="866"/>
                  </a:lnTo>
                  <a:lnTo>
                    <a:pt x="4" y="861"/>
                  </a:lnTo>
                  <a:lnTo>
                    <a:pt x="7" y="857"/>
                  </a:lnTo>
                  <a:lnTo>
                    <a:pt x="10" y="856"/>
                  </a:lnTo>
                  <a:lnTo>
                    <a:pt x="12" y="855"/>
                  </a:lnTo>
                  <a:lnTo>
                    <a:pt x="13" y="854"/>
                  </a:lnTo>
                  <a:lnTo>
                    <a:pt x="13" y="854"/>
                  </a:lnTo>
                  <a:lnTo>
                    <a:pt x="29" y="836"/>
                  </a:lnTo>
                  <a:lnTo>
                    <a:pt x="45" y="818"/>
                  </a:lnTo>
                  <a:lnTo>
                    <a:pt x="45" y="818"/>
                  </a:lnTo>
                  <a:lnTo>
                    <a:pt x="69" y="791"/>
                  </a:lnTo>
                  <a:lnTo>
                    <a:pt x="82" y="777"/>
                  </a:lnTo>
                  <a:lnTo>
                    <a:pt x="93" y="761"/>
                  </a:lnTo>
                  <a:lnTo>
                    <a:pt x="93" y="761"/>
                  </a:lnTo>
                  <a:lnTo>
                    <a:pt x="112" y="738"/>
                  </a:lnTo>
                  <a:lnTo>
                    <a:pt x="132" y="715"/>
                  </a:lnTo>
                  <a:lnTo>
                    <a:pt x="153" y="692"/>
                  </a:lnTo>
                  <a:lnTo>
                    <a:pt x="176" y="670"/>
                  </a:lnTo>
                  <a:lnTo>
                    <a:pt x="188" y="658"/>
                  </a:lnTo>
                  <a:lnTo>
                    <a:pt x="187" y="655"/>
                  </a:lnTo>
                  <a:lnTo>
                    <a:pt x="187" y="655"/>
                  </a:lnTo>
                  <a:lnTo>
                    <a:pt x="184" y="645"/>
                  </a:lnTo>
                  <a:lnTo>
                    <a:pt x="182" y="635"/>
                  </a:lnTo>
                  <a:lnTo>
                    <a:pt x="181" y="627"/>
                  </a:lnTo>
                  <a:lnTo>
                    <a:pt x="181" y="621"/>
                  </a:lnTo>
                  <a:lnTo>
                    <a:pt x="181" y="621"/>
                  </a:lnTo>
                  <a:lnTo>
                    <a:pt x="183" y="603"/>
                  </a:lnTo>
                  <a:lnTo>
                    <a:pt x="187" y="586"/>
                  </a:lnTo>
                  <a:lnTo>
                    <a:pt x="187" y="586"/>
                  </a:lnTo>
                  <a:lnTo>
                    <a:pt x="192" y="564"/>
                  </a:lnTo>
                  <a:lnTo>
                    <a:pt x="193" y="553"/>
                  </a:lnTo>
                  <a:lnTo>
                    <a:pt x="194" y="540"/>
                  </a:lnTo>
                  <a:lnTo>
                    <a:pt x="194" y="540"/>
                  </a:lnTo>
                  <a:lnTo>
                    <a:pt x="196" y="524"/>
                  </a:lnTo>
                  <a:lnTo>
                    <a:pt x="198" y="506"/>
                  </a:lnTo>
                  <a:lnTo>
                    <a:pt x="202" y="489"/>
                  </a:lnTo>
                  <a:lnTo>
                    <a:pt x="207" y="470"/>
                  </a:lnTo>
                  <a:lnTo>
                    <a:pt x="212" y="452"/>
                  </a:lnTo>
                  <a:lnTo>
                    <a:pt x="218" y="432"/>
                  </a:lnTo>
                  <a:lnTo>
                    <a:pt x="225" y="412"/>
                  </a:lnTo>
                  <a:lnTo>
                    <a:pt x="233" y="392"/>
                  </a:lnTo>
                  <a:lnTo>
                    <a:pt x="233" y="392"/>
                  </a:lnTo>
                  <a:lnTo>
                    <a:pt x="243" y="371"/>
                  </a:lnTo>
                  <a:lnTo>
                    <a:pt x="253" y="351"/>
                  </a:lnTo>
                  <a:lnTo>
                    <a:pt x="264" y="332"/>
                  </a:lnTo>
                  <a:lnTo>
                    <a:pt x="276" y="313"/>
                  </a:lnTo>
                  <a:lnTo>
                    <a:pt x="289" y="296"/>
                  </a:lnTo>
                  <a:lnTo>
                    <a:pt x="302" y="278"/>
                  </a:lnTo>
                  <a:lnTo>
                    <a:pt x="315" y="261"/>
                  </a:lnTo>
                  <a:lnTo>
                    <a:pt x="329" y="245"/>
                  </a:lnTo>
                  <a:lnTo>
                    <a:pt x="358" y="215"/>
                  </a:lnTo>
                  <a:lnTo>
                    <a:pt x="388" y="188"/>
                  </a:lnTo>
                  <a:lnTo>
                    <a:pt x="417" y="162"/>
                  </a:lnTo>
                  <a:lnTo>
                    <a:pt x="446" y="140"/>
                  </a:lnTo>
                  <a:lnTo>
                    <a:pt x="446" y="140"/>
                  </a:lnTo>
                  <a:lnTo>
                    <a:pt x="464" y="126"/>
                  </a:lnTo>
                  <a:lnTo>
                    <a:pt x="481" y="114"/>
                  </a:lnTo>
                  <a:lnTo>
                    <a:pt x="517" y="90"/>
                  </a:lnTo>
                  <a:lnTo>
                    <a:pt x="555" y="69"/>
                  </a:lnTo>
                  <a:lnTo>
                    <a:pt x="592" y="49"/>
                  </a:lnTo>
                  <a:lnTo>
                    <a:pt x="592" y="49"/>
                  </a:lnTo>
                  <a:lnTo>
                    <a:pt x="609" y="40"/>
                  </a:lnTo>
                  <a:lnTo>
                    <a:pt x="627" y="34"/>
                  </a:lnTo>
                  <a:lnTo>
                    <a:pt x="645" y="28"/>
                  </a:lnTo>
                  <a:lnTo>
                    <a:pt x="663" y="24"/>
                  </a:lnTo>
                  <a:lnTo>
                    <a:pt x="681" y="20"/>
                  </a:lnTo>
                  <a:lnTo>
                    <a:pt x="699" y="17"/>
                  </a:lnTo>
                  <a:lnTo>
                    <a:pt x="737" y="11"/>
                  </a:lnTo>
                  <a:lnTo>
                    <a:pt x="745" y="10"/>
                  </a:lnTo>
                  <a:lnTo>
                    <a:pt x="745" y="10"/>
                  </a:lnTo>
                  <a:lnTo>
                    <a:pt x="782" y="5"/>
                  </a:lnTo>
                  <a:lnTo>
                    <a:pt x="817" y="2"/>
                  </a:lnTo>
                  <a:lnTo>
                    <a:pt x="848" y="0"/>
                  </a:lnTo>
                  <a:lnTo>
                    <a:pt x="878" y="0"/>
                  </a:lnTo>
                  <a:lnTo>
                    <a:pt x="878" y="0"/>
                  </a:lnTo>
                  <a:lnTo>
                    <a:pt x="902" y="0"/>
                  </a:lnTo>
                  <a:lnTo>
                    <a:pt x="924" y="1"/>
                  </a:lnTo>
                  <a:lnTo>
                    <a:pt x="924" y="1"/>
                  </a:lnTo>
                  <a:lnTo>
                    <a:pt x="943" y="2"/>
                  </a:lnTo>
                  <a:lnTo>
                    <a:pt x="943" y="2"/>
                  </a:lnTo>
                  <a:lnTo>
                    <a:pt x="959" y="3"/>
                  </a:lnTo>
                  <a:lnTo>
                    <a:pt x="975" y="5"/>
                  </a:lnTo>
                  <a:lnTo>
                    <a:pt x="982" y="6"/>
                  </a:lnTo>
                  <a:lnTo>
                    <a:pt x="990" y="8"/>
                  </a:lnTo>
                  <a:lnTo>
                    <a:pt x="997" y="11"/>
                  </a:lnTo>
                  <a:lnTo>
                    <a:pt x="1002" y="16"/>
                  </a:lnTo>
                  <a:lnTo>
                    <a:pt x="1003" y="16"/>
                  </a:lnTo>
                  <a:lnTo>
                    <a:pt x="1005" y="17"/>
                  </a:lnTo>
                  <a:lnTo>
                    <a:pt x="1005" y="17"/>
                  </a:lnTo>
                  <a:lnTo>
                    <a:pt x="1010" y="18"/>
                  </a:lnTo>
                  <a:lnTo>
                    <a:pt x="1016" y="21"/>
                  </a:lnTo>
                  <a:lnTo>
                    <a:pt x="1018" y="24"/>
                  </a:lnTo>
                  <a:lnTo>
                    <a:pt x="1020" y="26"/>
                  </a:lnTo>
                  <a:lnTo>
                    <a:pt x="1022" y="30"/>
                  </a:lnTo>
                  <a:lnTo>
                    <a:pt x="1023" y="33"/>
                  </a:lnTo>
                  <a:lnTo>
                    <a:pt x="1023" y="33"/>
                  </a:lnTo>
                  <a:lnTo>
                    <a:pt x="1026" y="61"/>
                  </a:lnTo>
                  <a:lnTo>
                    <a:pt x="1026" y="86"/>
                  </a:lnTo>
                  <a:lnTo>
                    <a:pt x="1025" y="110"/>
                  </a:lnTo>
                  <a:lnTo>
                    <a:pt x="1022" y="133"/>
                  </a:lnTo>
                  <a:lnTo>
                    <a:pt x="1022" y="133"/>
                  </a:lnTo>
                  <a:lnTo>
                    <a:pt x="1016" y="154"/>
                  </a:lnTo>
                  <a:lnTo>
                    <a:pt x="1010" y="174"/>
                  </a:lnTo>
                  <a:lnTo>
                    <a:pt x="1002" y="193"/>
                  </a:lnTo>
                  <a:lnTo>
                    <a:pt x="994" y="213"/>
                  </a:lnTo>
                  <a:lnTo>
                    <a:pt x="994" y="213"/>
                  </a:lnTo>
                  <a:lnTo>
                    <a:pt x="979" y="246"/>
                  </a:lnTo>
                  <a:lnTo>
                    <a:pt x="979" y="246"/>
                  </a:lnTo>
                  <a:lnTo>
                    <a:pt x="976" y="251"/>
                  </a:lnTo>
                  <a:lnTo>
                    <a:pt x="973" y="254"/>
                  </a:lnTo>
                  <a:lnTo>
                    <a:pt x="969" y="256"/>
                  </a:lnTo>
                  <a:lnTo>
                    <a:pt x="966" y="257"/>
                  </a:lnTo>
                  <a:lnTo>
                    <a:pt x="963" y="258"/>
                  </a:lnTo>
                  <a:lnTo>
                    <a:pt x="962" y="260"/>
                  </a:lnTo>
                  <a:lnTo>
                    <a:pt x="962" y="260"/>
                  </a:lnTo>
                  <a:lnTo>
                    <a:pt x="960" y="262"/>
                  </a:lnTo>
                  <a:lnTo>
                    <a:pt x="956" y="266"/>
                  </a:lnTo>
                  <a:lnTo>
                    <a:pt x="952" y="268"/>
                  </a:lnTo>
                  <a:lnTo>
                    <a:pt x="947" y="269"/>
                  </a:lnTo>
                  <a:lnTo>
                    <a:pt x="947" y="269"/>
                  </a:lnTo>
                  <a:lnTo>
                    <a:pt x="893" y="274"/>
                  </a:lnTo>
                  <a:lnTo>
                    <a:pt x="841" y="279"/>
                  </a:lnTo>
                  <a:lnTo>
                    <a:pt x="841" y="279"/>
                  </a:lnTo>
                  <a:lnTo>
                    <a:pt x="780" y="286"/>
                  </a:lnTo>
                  <a:lnTo>
                    <a:pt x="779" y="298"/>
                  </a:lnTo>
                  <a:lnTo>
                    <a:pt x="779" y="298"/>
                  </a:lnTo>
                  <a:lnTo>
                    <a:pt x="795" y="302"/>
                  </a:lnTo>
                  <a:lnTo>
                    <a:pt x="808" y="306"/>
                  </a:lnTo>
                  <a:lnTo>
                    <a:pt x="808" y="306"/>
                  </a:lnTo>
                  <a:lnTo>
                    <a:pt x="833" y="316"/>
                  </a:lnTo>
                  <a:lnTo>
                    <a:pt x="858" y="324"/>
                  </a:lnTo>
                  <a:lnTo>
                    <a:pt x="887" y="333"/>
                  </a:lnTo>
                  <a:lnTo>
                    <a:pt x="915" y="338"/>
                  </a:lnTo>
                  <a:lnTo>
                    <a:pt x="915" y="338"/>
                  </a:lnTo>
                  <a:lnTo>
                    <a:pt x="918" y="339"/>
                  </a:lnTo>
                  <a:lnTo>
                    <a:pt x="921" y="341"/>
                  </a:lnTo>
                  <a:lnTo>
                    <a:pt x="924" y="343"/>
                  </a:lnTo>
                  <a:lnTo>
                    <a:pt x="925" y="345"/>
                  </a:lnTo>
                  <a:lnTo>
                    <a:pt x="925" y="345"/>
                  </a:lnTo>
                  <a:lnTo>
                    <a:pt x="928" y="349"/>
                  </a:lnTo>
                  <a:lnTo>
                    <a:pt x="928" y="353"/>
                  </a:lnTo>
                  <a:lnTo>
                    <a:pt x="927" y="359"/>
                  </a:lnTo>
                  <a:lnTo>
                    <a:pt x="924" y="363"/>
                  </a:lnTo>
                  <a:lnTo>
                    <a:pt x="923" y="364"/>
                  </a:lnTo>
                  <a:lnTo>
                    <a:pt x="923" y="365"/>
                  </a:lnTo>
                  <a:lnTo>
                    <a:pt x="923" y="365"/>
                  </a:lnTo>
                  <a:lnTo>
                    <a:pt x="922" y="369"/>
                  </a:lnTo>
                  <a:lnTo>
                    <a:pt x="922" y="369"/>
                  </a:lnTo>
                  <a:lnTo>
                    <a:pt x="913" y="390"/>
                  </a:lnTo>
                  <a:lnTo>
                    <a:pt x="902" y="409"/>
                  </a:lnTo>
                  <a:lnTo>
                    <a:pt x="889" y="428"/>
                  </a:lnTo>
                  <a:lnTo>
                    <a:pt x="877" y="445"/>
                  </a:lnTo>
                  <a:lnTo>
                    <a:pt x="862" y="462"/>
                  </a:lnTo>
                  <a:lnTo>
                    <a:pt x="847" y="478"/>
                  </a:lnTo>
                  <a:lnTo>
                    <a:pt x="831" y="493"/>
                  </a:lnTo>
                  <a:lnTo>
                    <a:pt x="814" y="507"/>
                  </a:lnTo>
                  <a:lnTo>
                    <a:pt x="796" y="521"/>
                  </a:lnTo>
                  <a:lnTo>
                    <a:pt x="779" y="534"/>
                  </a:lnTo>
                  <a:lnTo>
                    <a:pt x="742" y="559"/>
                  </a:lnTo>
                  <a:lnTo>
                    <a:pt x="703" y="583"/>
                  </a:lnTo>
                  <a:lnTo>
                    <a:pt x="664" y="605"/>
                  </a:lnTo>
                  <a:lnTo>
                    <a:pt x="649" y="614"/>
                  </a:lnTo>
                  <a:lnTo>
                    <a:pt x="649" y="614"/>
                  </a:lnTo>
                  <a:lnTo>
                    <a:pt x="625" y="627"/>
                  </a:lnTo>
                  <a:lnTo>
                    <a:pt x="601" y="637"/>
                  </a:lnTo>
                  <a:lnTo>
                    <a:pt x="576" y="648"/>
                  </a:lnTo>
                  <a:lnTo>
                    <a:pt x="552" y="656"/>
                  </a:lnTo>
                  <a:lnTo>
                    <a:pt x="526" y="662"/>
                  </a:lnTo>
                  <a:lnTo>
                    <a:pt x="501" y="668"/>
                  </a:lnTo>
                  <a:lnTo>
                    <a:pt x="475" y="674"/>
                  </a:lnTo>
                  <a:lnTo>
                    <a:pt x="449" y="677"/>
                  </a:lnTo>
                  <a:lnTo>
                    <a:pt x="423" y="680"/>
                  </a:lnTo>
                  <a:lnTo>
                    <a:pt x="398" y="682"/>
                  </a:lnTo>
                  <a:lnTo>
                    <a:pt x="348" y="685"/>
                  </a:lnTo>
                  <a:lnTo>
                    <a:pt x="298" y="686"/>
                  </a:lnTo>
                  <a:lnTo>
                    <a:pt x="252" y="686"/>
                  </a:lnTo>
                  <a:lnTo>
                    <a:pt x="252" y="686"/>
                  </a:lnTo>
                  <a:lnTo>
                    <a:pt x="225" y="686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0" y="689"/>
                  </a:lnTo>
                  <a:lnTo>
                    <a:pt x="215" y="690"/>
                  </a:lnTo>
                  <a:lnTo>
                    <a:pt x="215" y="690"/>
                  </a:lnTo>
                  <a:lnTo>
                    <a:pt x="211" y="689"/>
                  </a:lnTo>
                  <a:lnTo>
                    <a:pt x="208" y="689"/>
                  </a:lnTo>
                  <a:lnTo>
                    <a:pt x="199" y="697"/>
                  </a:lnTo>
                  <a:lnTo>
                    <a:pt x="199" y="697"/>
                  </a:lnTo>
                  <a:lnTo>
                    <a:pt x="178" y="719"/>
                  </a:lnTo>
                  <a:lnTo>
                    <a:pt x="156" y="742"/>
                  </a:lnTo>
                  <a:lnTo>
                    <a:pt x="135" y="766"/>
                  </a:lnTo>
                  <a:lnTo>
                    <a:pt x="126" y="777"/>
                  </a:lnTo>
                  <a:lnTo>
                    <a:pt x="117" y="789"/>
                  </a:lnTo>
                  <a:lnTo>
                    <a:pt x="117" y="789"/>
                  </a:lnTo>
                  <a:lnTo>
                    <a:pt x="106" y="804"/>
                  </a:lnTo>
                  <a:lnTo>
                    <a:pt x="96" y="817"/>
                  </a:lnTo>
                  <a:lnTo>
                    <a:pt x="72" y="842"/>
                  </a:lnTo>
                  <a:lnTo>
                    <a:pt x="72" y="842"/>
                  </a:lnTo>
                  <a:lnTo>
                    <a:pt x="53" y="863"/>
                  </a:lnTo>
                  <a:lnTo>
                    <a:pt x="43" y="874"/>
                  </a:lnTo>
                  <a:lnTo>
                    <a:pt x="34" y="885"/>
                  </a:lnTo>
                  <a:lnTo>
                    <a:pt x="34" y="885"/>
                  </a:lnTo>
                  <a:lnTo>
                    <a:pt x="31" y="888"/>
                  </a:lnTo>
                  <a:lnTo>
                    <a:pt x="27" y="892"/>
                  </a:lnTo>
                  <a:lnTo>
                    <a:pt x="22" y="894"/>
                  </a:lnTo>
                  <a:lnTo>
                    <a:pt x="17" y="894"/>
                  </a:lnTo>
                  <a:lnTo>
                    <a:pt x="17" y="894"/>
                  </a:lnTo>
                  <a:close/>
                  <a:moveTo>
                    <a:pt x="884" y="36"/>
                  </a:moveTo>
                  <a:lnTo>
                    <a:pt x="884" y="36"/>
                  </a:lnTo>
                  <a:lnTo>
                    <a:pt x="861" y="37"/>
                  </a:lnTo>
                  <a:lnTo>
                    <a:pt x="861" y="37"/>
                  </a:lnTo>
                  <a:lnTo>
                    <a:pt x="782" y="43"/>
                  </a:lnTo>
                  <a:lnTo>
                    <a:pt x="745" y="48"/>
                  </a:lnTo>
                  <a:lnTo>
                    <a:pt x="709" y="53"/>
                  </a:lnTo>
                  <a:lnTo>
                    <a:pt x="709" y="53"/>
                  </a:lnTo>
                  <a:lnTo>
                    <a:pt x="692" y="55"/>
                  </a:lnTo>
                  <a:lnTo>
                    <a:pt x="676" y="59"/>
                  </a:lnTo>
                  <a:lnTo>
                    <a:pt x="658" y="63"/>
                  </a:lnTo>
                  <a:lnTo>
                    <a:pt x="640" y="68"/>
                  </a:lnTo>
                  <a:lnTo>
                    <a:pt x="624" y="74"/>
                  </a:lnTo>
                  <a:lnTo>
                    <a:pt x="606" y="82"/>
                  </a:lnTo>
                  <a:lnTo>
                    <a:pt x="589" y="90"/>
                  </a:lnTo>
                  <a:lnTo>
                    <a:pt x="571" y="98"/>
                  </a:lnTo>
                  <a:lnTo>
                    <a:pt x="555" y="106"/>
                  </a:lnTo>
                  <a:lnTo>
                    <a:pt x="538" y="117"/>
                  </a:lnTo>
                  <a:lnTo>
                    <a:pt x="522" y="127"/>
                  </a:lnTo>
                  <a:lnTo>
                    <a:pt x="505" y="137"/>
                  </a:lnTo>
                  <a:lnTo>
                    <a:pt x="490" y="149"/>
                  </a:lnTo>
                  <a:lnTo>
                    <a:pt x="474" y="161"/>
                  </a:lnTo>
                  <a:lnTo>
                    <a:pt x="460" y="17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19" y="211"/>
                  </a:lnTo>
                  <a:lnTo>
                    <a:pt x="419" y="211"/>
                  </a:lnTo>
                  <a:lnTo>
                    <a:pt x="396" y="234"/>
                  </a:lnTo>
                  <a:lnTo>
                    <a:pt x="372" y="256"/>
                  </a:lnTo>
                  <a:lnTo>
                    <a:pt x="349" y="279"/>
                  </a:lnTo>
                  <a:lnTo>
                    <a:pt x="328" y="304"/>
                  </a:lnTo>
                  <a:lnTo>
                    <a:pt x="309" y="329"/>
                  </a:lnTo>
                  <a:lnTo>
                    <a:pt x="300" y="342"/>
                  </a:lnTo>
                  <a:lnTo>
                    <a:pt x="291" y="355"/>
                  </a:lnTo>
                  <a:lnTo>
                    <a:pt x="283" y="370"/>
                  </a:lnTo>
                  <a:lnTo>
                    <a:pt x="276" y="384"/>
                  </a:lnTo>
                  <a:lnTo>
                    <a:pt x="269" y="400"/>
                  </a:lnTo>
                  <a:lnTo>
                    <a:pt x="262" y="415"/>
                  </a:lnTo>
                  <a:lnTo>
                    <a:pt x="262" y="415"/>
                  </a:lnTo>
                  <a:lnTo>
                    <a:pt x="251" y="449"/>
                  </a:lnTo>
                  <a:lnTo>
                    <a:pt x="241" y="484"/>
                  </a:lnTo>
                  <a:lnTo>
                    <a:pt x="237" y="501"/>
                  </a:lnTo>
                  <a:lnTo>
                    <a:pt x="233" y="519"/>
                  </a:lnTo>
                  <a:lnTo>
                    <a:pt x="231" y="536"/>
                  </a:lnTo>
                  <a:lnTo>
                    <a:pt x="230" y="555"/>
                  </a:lnTo>
                  <a:lnTo>
                    <a:pt x="230" y="555"/>
                  </a:lnTo>
                  <a:lnTo>
                    <a:pt x="230" y="564"/>
                  </a:lnTo>
                  <a:lnTo>
                    <a:pt x="228" y="573"/>
                  </a:lnTo>
                  <a:lnTo>
                    <a:pt x="223" y="592"/>
                  </a:lnTo>
                  <a:lnTo>
                    <a:pt x="221" y="599"/>
                  </a:lnTo>
                  <a:lnTo>
                    <a:pt x="221" y="599"/>
                  </a:lnTo>
                  <a:lnTo>
                    <a:pt x="220" y="609"/>
                  </a:lnTo>
                  <a:lnTo>
                    <a:pt x="221" y="620"/>
                  </a:lnTo>
                  <a:lnTo>
                    <a:pt x="224" y="645"/>
                  </a:lnTo>
                  <a:lnTo>
                    <a:pt x="224" y="646"/>
                  </a:lnTo>
                  <a:lnTo>
                    <a:pt x="226" y="648"/>
                  </a:lnTo>
                  <a:lnTo>
                    <a:pt x="228" y="650"/>
                  </a:lnTo>
                  <a:lnTo>
                    <a:pt x="230" y="650"/>
                  </a:lnTo>
                  <a:lnTo>
                    <a:pt x="230" y="650"/>
                  </a:lnTo>
                  <a:lnTo>
                    <a:pt x="262" y="651"/>
                  </a:lnTo>
                  <a:lnTo>
                    <a:pt x="262" y="651"/>
                  </a:lnTo>
                  <a:lnTo>
                    <a:pt x="307" y="651"/>
                  </a:lnTo>
                  <a:lnTo>
                    <a:pt x="307" y="651"/>
                  </a:lnTo>
                  <a:lnTo>
                    <a:pt x="339" y="651"/>
                  </a:lnTo>
                  <a:lnTo>
                    <a:pt x="372" y="649"/>
                  </a:lnTo>
                  <a:lnTo>
                    <a:pt x="406" y="646"/>
                  </a:lnTo>
                  <a:lnTo>
                    <a:pt x="423" y="644"/>
                  </a:lnTo>
                  <a:lnTo>
                    <a:pt x="441" y="639"/>
                  </a:lnTo>
                  <a:lnTo>
                    <a:pt x="441" y="639"/>
                  </a:lnTo>
                  <a:lnTo>
                    <a:pt x="461" y="636"/>
                  </a:lnTo>
                  <a:lnTo>
                    <a:pt x="481" y="635"/>
                  </a:lnTo>
                  <a:lnTo>
                    <a:pt x="481" y="635"/>
                  </a:lnTo>
                  <a:lnTo>
                    <a:pt x="509" y="632"/>
                  </a:lnTo>
                  <a:lnTo>
                    <a:pt x="523" y="630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51" y="621"/>
                  </a:lnTo>
                  <a:lnTo>
                    <a:pt x="565" y="615"/>
                  </a:lnTo>
                  <a:lnTo>
                    <a:pt x="594" y="601"/>
                  </a:lnTo>
                  <a:lnTo>
                    <a:pt x="594" y="601"/>
                  </a:lnTo>
                  <a:lnTo>
                    <a:pt x="611" y="592"/>
                  </a:lnTo>
                  <a:lnTo>
                    <a:pt x="630" y="583"/>
                  </a:lnTo>
                  <a:lnTo>
                    <a:pt x="630" y="583"/>
                  </a:lnTo>
                  <a:lnTo>
                    <a:pt x="640" y="578"/>
                  </a:lnTo>
                  <a:lnTo>
                    <a:pt x="652" y="572"/>
                  </a:lnTo>
                  <a:lnTo>
                    <a:pt x="674" y="559"/>
                  </a:lnTo>
                  <a:lnTo>
                    <a:pt x="674" y="559"/>
                  </a:lnTo>
                  <a:lnTo>
                    <a:pt x="692" y="549"/>
                  </a:lnTo>
                  <a:lnTo>
                    <a:pt x="692" y="549"/>
                  </a:lnTo>
                  <a:lnTo>
                    <a:pt x="705" y="540"/>
                  </a:lnTo>
                  <a:lnTo>
                    <a:pt x="705" y="540"/>
                  </a:lnTo>
                  <a:lnTo>
                    <a:pt x="726" y="529"/>
                  </a:lnTo>
                  <a:lnTo>
                    <a:pt x="746" y="517"/>
                  </a:lnTo>
                  <a:lnTo>
                    <a:pt x="764" y="504"/>
                  </a:lnTo>
                  <a:lnTo>
                    <a:pt x="783" y="490"/>
                  </a:lnTo>
                  <a:lnTo>
                    <a:pt x="783" y="490"/>
                  </a:lnTo>
                  <a:lnTo>
                    <a:pt x="803" y="471"/>
                  </a:lnTo>
                  <a:lnTo>
                    <a:pt x="820" y="453"/>
                  </a:lnTo>
                  <a:lnTo>
                    <a:pt x="837" y="433"/>
                  </a:lnTo>
                  <a:lnTo>
                    <a:pt x="851" y="413"/>
                  </a:lnTo>
                  <a:lnTo>
                    <a:pt x="851" y="413"/>
                  </a:lnTo>
                  <a:lnTo>
                    <a:pt x="865" y="396"/>
                  </a:lnTo>
                  <a:lnTo>
                    <a:pt x="865" y="396"/>
                  </a:lnTo>
                  <a:lnTo>
                    <a:pt x="872" y="385"/>
                  </a:lnTo>
                  <a:lnTo>
                    <a:pt x="880" y="375"/>
                  </a:lnTo>
                  <a:lnTo>
                    <a:pt x="884" y="368"/>
                  </a:lnTo>
                  <a:lnTo>
                    <a:pt x="876" y="366"/>
                  </a:lnTo>
                  <a:lnTo>
                    <a:pt x="876" y="366"/>
                  </a:lnTo>
                  <a:lnTo>
                    <a:pt x="851" y="359"/>
                  </a:lnTo>
                  <a:lnTo>
                    <a:pt x="826" y="349"/>
                  </a:lnTo>
                  <a:lnTo>
                    <a:pt x="826" y="349"/>
                  </a:lnTo>
                  <a:lnTo>
                    <a:pt x="805" y="342"/>
                  </a:lnTo>
                  <a:lnTo>
                    <a:pt x="782" y="335"/>
                  </a:lnTo>
                  <a:lnTo>
                    <a:pt x="782" y="335"/>
                  </a:lnTo>
                  <a:lnTo>
                    <a:pt x="759" y="330"/>
                  </a:lnTo>
                  <a:lnTo>
                    <a:pt x="736" y="324"/>
                  </a:lnTo>
                  <a:lnTo>
                    <a:pt x="736" y="324"/>
                  </a:lnTo>
                  <a:lnTo>
                    <a:pt x="717" y="321"/>
                  </a:lnTo>
                  <a:lnTo>
                    <a:pt x="698" y="317"/>
                  </a:lnTo>
                  <a:lnTo>
                    <a:pt x="681" y="312"/>
                  </a:lnTo>
                  <a:lnTo>
                    <a:pt x="671" y="308"/>
                  </a:lnTo>
                  <a:lnTo>
                    <a:pt x="663" y="305"/>
                  </a:lnTo>
                  <a:lnTo>
                    <a:pt x="663" y="305"/>
                  </a:lnTo>
                  <a:lnTo>
                    <a:pt x="660" y="302"/>
                  </a:lnTo>
                  <a:lnTo>
                    <a:pt x="657" y="300"/>
                  </a:lnTo>
                  <a:lnTo>
                    <a:pt x="656" y="297"/>
                  </a:lnTo>
                  <a:lnTo>
                    <a:pt x="655" y="293"/>
                  </a:lnTo>
                  <a:lnTo>
                    <a:pt x="655" y="290"/>
                  </a:lnTo>
                  <a:lnTo>
                    <a:pt x="653" y="289"/>
                  </a:lnTo>
                  <a:lnTo>
                    <a:pt x="653" y="289"/>
                  </a:lnTo>
                  <a:lnTo>
                    <a:pt x="649" y="285"/>
                  </a:lnTo>
                  <a:lnTo>
                    <a:pt x="647" y="280"/>
                  </a:lnTo>
                  <a:lnTo>
                    <a:pt x="646" y="274"/>
                  </a:lnTo>
                  <a:lnTo>
                    <a:pt x="647" y="268"/>
                  </a:lnTo>
                  <a:lnTo>
                    <a:pt x="647" y="268"/>
                  </a:lnTo>
                  <a:lnTo>
                    <a:pt x="649" y="265"/>
                  </a:lnTo>
                  <a:lnTo>
                    <a:pt x="652" y="260"/>
                  </a:lnTo>
                  <a:lnTo>
                    <a:pt x="656" y="257"/>
                  </a:lnTo>
                  <a:lnTo>
                    <a:pt x="659" y="257"/>
                  </a:lnTo>
                  <a:lnTo>
                    <a:pt x="663" y="256"/>
                  </a:lnTo>
                  <a:lnTo>
                    <a:pt x="663" y="256"/>
                  </a:lnTo>
                  <a:lnTo>
                    <a:pt x="709" y="255"/>
                  </a:lnTo>
                  <a:lnTo>
                    <a:pt x="753" y="252"/>
                  </a:lnTo>
                  <a:lnTo>
                    <a:pt x="798" y="248"/>
                  </a:lnTo>
                  <a:lnTo>
                    <a:pt x="843" y="243"/>
                  </a:lnTo>
                  <a:lnTo>
                    <a:pt x="843" y="243"/>
                  </a:lnTo>
                  <a:lnTo>
                    <a:pt x="892" y="238"/>
                  </a:lnTo>
                  <a:lnTo>
                    <a:pt x="942" y="234"/>
                  </a:lnTo>
                  <a:lnTo>
                    <a:pt x="946" y="234"/>
                  </a:lnTo>
                  <a:lnTo>
                    <a:pt x="947" y="229"/>
                  </a:lnTo>
                  <a:lnTo>
                    <a:pt x="947" y="229"/>
                  </a:lnTo>
                  <a:lnTo>
                    <a:pt x="959" y="205"/>
                  </a:lnTo>
                  <a:lnTo>
                    <a:pt x="959" y="205"/>
                  </a:lnTo>
                  <a:lnTo>
                    <a:pt x="967" y="188"/>
                  </a:lnTo>
                  <a:lnTo>
                    <a:pt x="974" y="171"/>
                  </a:lnTo>
                  <a:lnTo>
                    <a:pt x="980" y="153"/>
                  </a:lnTo>
                  <a:lnTo>
                    <a:pt x="985" y="135"/>
                  </a:lnTo>
                  <a:lnTo>
                    <a:pt x="985" y="135"/>
                  </a:lnTo>
                  <a:lnTo>
                    <a:pt x="987" y="115"/>
                  </a:lnTo>
                  <a:lnTo>
                    <a:pt x="990" y="94"/>
                  </a:lnTo>
                  <a:lnTo>
                    <a:pt x="990" y="73"/>
                  </a:lnTo>
                  <a:lnTo>
                    <a:pt x="988" y="52"/>
                  </a:lnTo>
                  <a:lnTo>
                    <a:pt x="988" y="50"/>
                  </a:lnTo>
                  <a:lnTo>
                    <a:pt x="985" y="48"/>
                  </a:lnTo>
                  <a:lnTo>
                    <a:pt x="985" y="48"/>
                  </a:lnTo>
                  <a:lnTo>
                    <a:pt x="982" y="46"/>
                  </a:lnTo>
                  <a:lnTo>
                    <a:pt x="979" y="41"/>
                  </a:lnTo>
                  <a:lnTo>
                    <a:pt x="971" y="48"/>
                  </a:lnTo>
                  <a:lnTo>
                    <a:pt x="971" y="48"/>
                  </a:lnTo>
                  <a:lnTo>
                    <a:pt x="971" y="47"/>
                  </a:lnTo>
                  <a:lnTo>
                    <a:pt x="971" y="47"/>
                  </a:lnTo>
                  <a:lnTo>
                    <a:pt x="973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67" y="43"/>
                  </a:lnTo>
                  <a:lnTo>
                    <a:pt x="967" y="43"/>
                  </a:lnTo>
                  <a:lnTo>
                    <a:pt x="962" y="41"/>
                  </a:lnTo>
                  <a:lnTo>
                    <a:pt x="957" y="41"/>
                  </a:lnTo>
                  <a:lnTo>
                    <a:pt x="957" y="41"/>
                  </a:lnTo>
                  <a:lnTo>
                    <a:pt x="925" y="37"/>
                  </a:lnTo>
                  <a:lnTo>
                    <a:pt x="921" y="37"/>
                  </a:lnTo>
                  <a:lnTo>
                    <a:pt x="921" y="37"/>
                  </a:lnTo>
                  <a:lnTo>
                    <a:pt x="884" y="36"/>
                  </a:lnTo>
                  <a:lnTo>
                    <a:pt x="884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0" name="Freeform 398"/>
            <p:cNvSpPr/>
            <p:nvPr/>
          </p:nvSpPr>
          <p:spPr bwMode="auto">
            <a:xfrm>
              <a:off x="4587875" y="3630613"/>
              <a:ext cx="239713" cy="161925"/>
            </a:xfrm>
            <a:custGeom>
              <a:avLst/>
              <a:gdLst/>
              <a:ahLst/>
              <a:cxnLst>
                <a:cxn ang="0">
                  <a:pos x="19" y="306"/>
                </a:cxn>
                <a:cxn ang="0">
                  <a:pos x="9" y="303"/>
                </a:cxn>
                <a:cxn ang="0">
                  <a:pos x="4" y="299"/>
                </a:cxn>
                <a:cxn ang="0">
                  <a:pos x="1" y="292"/>
                </a:cxn>
                <a:cxn ang="0">
                  <a:pos x="0" y="288"/>
                </a:cxn>
                <a:cxn ang="0">
                  <a:pos x="1" y="227"/>
                </a:cxn>
                <a:cxn ang="0">
                  <a:pos x="4" y="165"/>
                </a:cxn>
                <a:cxn ang="0">
                  <a:pos x="8" y="89"/>
                </a:cxn>
                <a:cxn ang="0">
                  <a:pos x="8" y="63"/>
                </a:cxn>
                <a:cxn ang="0">
                  <a:pos x="11" y="34"/>
                </a:cxn>
                <a:cxn ang="0">
                  <a:pos x="19" y="18"/>
                </a:cxn>
                <a:cxn ang="0">
                  <a:pos x="25" y="11"/>
                </a:cxn>
                <a:cxn ang="0">
                  <a:pos x="34" y="6"/>
                </a:cxn>
                <a:cxn ang="0">
                  <a:pos x="51" y="1"/>
                </a:cxn>
                <a:cxn ang="0">
                  <a:pos x="64" y="0"/>
                </a:cxn>
                <a:cxn ang="0">
                  <a:pos x="70" y="0"/>
                </a:cxn>
                <a:cxn ang="0">
                  <a:pos x="153" y="7"/>
                </a:cxn>
                <a:cxn ang="0">
                  <a:pos x="234" y="18"/>
                </a:cxn>
                <a:cxn ang="0">
                  <a:pos x="284" y="26"/>
                </a:cxn>
                <a:cxn ang="0">
                  <a:pos x="385" y="37"/>
                </a:cxn>
                <a:cxn ang="0">
                  <a:pos x="436" y="38"/>
                </a:cxn>
                <a:cxn ang="0">
                  <a:pos x="440" y="39"/>
                </a:cxn>
                <a:cxn ang="0">
                  <a:pos x="446" y="41"/>
                </a:cxn>
                <a:cxn ang="0">
                  <a:pos x="450" y="46"/>
                </a:cxn>
                <a:cxn ang="0">
                  <a:pos x="452" y="57"/>
                </a:cxn>
                <a:cxn ang="0">
                  <a:pos x="451" y="63"/>
                </a:cxn>
                <a:cxn ang="0">
                  <a:pos x="448" y="69"/>
                </a:cxn>
                <a:cxn ang="0">
                  <a:pos x="443" y="73"/>
                </a:cxn>
                <a:cxn ang="0">
                  <a:pos x="436" y="74"/>
                </a:cxn>
                <a:cxn ang="0">
                  <a:pos x="410" y="73"/>
                </a:cxn>
                <a:cxn ang="0">
                  <a:pos x="335" y="67"/>
                </a:cxn>
                <a:cxn ang="0">
                  <a:pos x="293" y="64"/>
                </a:cxn>
                <a:cxn ang="0">
                  <a:pos x="249" y="59"/>
                </a:cxn>
                <a:cxn ang="0">
                  <a:pos x="167" y="49"/>
                </a:cxn>
                <a:cxn ang="0">
                  <a:pos x="131" y="43"/>
                </a:cxn>
                <a:cxn ang="0">
                  <a:pos x="77" y="37"/>
                </a:cxn>
                <a:cxn ang="0">
                  <a:pos x="59" y="36"/>
                </a:cxn>
                <a:cxn ang="0">
                  <a:pos x="54" y="37"/>
                </a:cxn>
                <a:cxn ang="0">
                  <a:pos x="49" y="40"/>
                </a:cxn>
                <a:cxn ang="0">
                  <a:pos x="45" y="47"/>
                </a:cxn>
                <a:cxn ang="0">
                  <a:pos x="43" y="66"/>
                </a:cxn>
                <a:cxn ang="0">
                  <a:pos x="44" y="76"/>
                </a:cxn>
                <a:cxn ang="0">
                  <a:pos x="45" y="90"/>
                </a:cxn>
                <a:cxn ang="0">
                  <a:pos x="42" y="113"/>
                </a:cxn>
                <a:cxn ang="0">
                  <a:pos x="40" y="161"/>
                </a:cxn>
                <a:cxn ang="0">
                  <a:pos x="41" y="184"/>
                </a:cxn>
                <a:cxn ang="0">
                  <a:pos x="41" y="207"/>
                </a:cxn>
                <a:cxn ang="0">
                  <a:pos x="38" y="245"/>
                </a:cxn>
                <a:cxn ang="0">
                  <a:pos x="37" y="266"/>
                </a:cxn>
                <a:cxn ang="0">
                  <a:pos x="36" y="289"/>
                </a:cxn>
                <a:cxn ang="0">
                  <a:pos x="35" y="295"/>
                </a:cxn>
                <a:cxn ang="0">
                  <a:pos x="32" y="300"/>
                </a:cxn>
                <a:cxn ang="0">
                  <a:pos x="29" y="302"/>
                </a:cxn>
                <a:cxn ang="0">
                  <a:pos x="23" y="306"/>
                </a:cxn>
                <a:cxn ang="0">
                  <a:pos x="19" y="306"/>
                </a:cxn>
              </a:cxnLst>
              <a:rect l="0" t="0" r="r" b="b"/>
              <a:pathLst>
                <a:path w="452" h="306">
                  <a:moveTo>
                    <a:pt x="19" y="306"/>
                  </a:moveTo>
                  <a:lnTo>
                    <a:pt x="19" y="306"/>
                  </a:lnTo>
                  <a:lnTo>
                    <a:pt x="12" y="304"/>
                  </a:lnTo>
                  <a:lnTo>
                    <a:pt x="9" y="303"/>
                  </a:lnTo>
                  <a:lnTo>
                    <a:pt x="6" y="301"/>
                  </a:lnTo>
                  <a:lnTo>
                    <a:pt x="4" y="299"/>
                  </a:lnTo>
                  <a:lnTo>
                    <a:pt x="2" y="296"/>
                  </a:lnTo>
                  <a:lnTo>
                    <a:pt x="1" y="292"/>
                  </a:lnTo>
                  <a:lnTo>
                    <a:pt x="0" y="288"/>
                  </a:lnTo>
                  <a:lnTo>
                    <a:pt x="0" y="288"/>
                  </a:lnTo>
                  <a:lnTo>
                    <a:pt x="0" y="257"/>
                  </a:lnTo>
                  <a:lnTo>
                    <a:pt x="1" y="227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7" y="114"/>
                  </a:lnTo>
                  <a:lnTo>
                    <a:pt x="8" y="89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47"/>
                  </a:lnTo>
                  <a:lnTo>
                    <a:pt x="11" y="34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22" y="14"/>
                  </a:lnTo>
                  <a:lnTo>
                    <a:pt x="25" y="11"/>
                  </a:lnTo>
                  <a:lnTo>
                    <a:pt x="29" y="8"/>
                  </a:lnTo>
                  <a:lnTo>
                    <a:pt x="34" y="6"/>
                  </a:lnTo>
                  <a:lnTo>
                    <a:pt x="39" y="4"/>
                  </a:lnTo>
                  <a:lnTo>
                    <a:pt x="51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112" y="3"/>
                  </a:lnTo>
                  <a:lnTo>
                    <a:pt x="153" y="7"/>
                  </a:lnTo>
                  <a:lnTo>
                    <a:pt x="193" y="13"/>
                  </a:lnTo>
                  <a:lnTo>
                    <a:pt x="234" y="18"/>
                  </a:lnTo>
                  <a:lnTo>
                    <a:pt x="234" y="18"/>
                  </a:lnTo>
                  <a:lnTo>
                    <a:pt x="284" y="26"/>
                  </a:lnTo>
                  <a:lnTo>
                    <a:pt x="335" y="32"/>
                  </a:lnTo>
                  <a:lnTo>
                    <a:pt x="385" y="37"/>
                  </a:lnTo>
                  <a:lnTo>
                    <a:pt x="410" y="38"/>
                  </a:lnTo>
                  <a:lnTo>
                    <a:pt x="436" y="38"/>
                  </a:lnTo>
                  <a:lnTo>
                    <a:pt x="436" y="38"/>
                  </a:lnTo>
                  <a:lnTo>
                    <a:pt x="440" y="39"/>
                  </a:lnTo>
                  <a:lnTo>
                    <a:pt x="443" y="40"/>
                  </a:lnTo>
                  <a:lnTo>
                    <a:pt x="446" y="41"/>
                  </a:lnTo>
                  <a:lnTo>
                    <a:pt x="448" y="44"/>
                  </a:lnTo>
                  <a:lnTo>
                    <a:pt x="450" y="46"/>
                  </a:lnTo>
                  <a:lnTo>
                    <a:pt x="451" y="49"/>
                  </a:lnTo>
                  <a:lnTo>
                    <a:pt x="452" y="57"/>
                  </a:lnTo>
                  <a:lnTo>
                    <a:pt x="452" y="57"/>
                  </a:lnTo>
                  <a:lnTo>
                    <a:pt x="451" y="63"/>
                  </a:lnTo>
                  <a:lnTo>
                    <a:pt x="450" y="66"/>
                  </a:lnTo>
                  <a:lnTo>
                    <a:pt x="448" y="69"/>
                  </a:lnTo>
                  <a:lnTo>
                    <a:pt x="446" y="71"/>
                  </a:lnTo>
                  <a:lnTo>
                    <a:pt x="443" y="73"/>
                  </a:lnTo>
                  <a:lnTo>
                    <a:pt x="440" y="7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410" y="73"/>
                  </a:lnTo>
                  <a:lnTo>
                    <a:pt x="384" y="72"/>
                  </a:lnTo>
                  <a:lnTo>
                    <a:pt x="335" y="67"/>
                  </a:lnTo>
                  <a:lnTo>
                    <a:pt x="335" y="67"/>
                  </a:lnTo>
                  <a:lnTo>
                    <a:pt x="293" y="64"/>
                  </a:lnTo>
                  <a:lnTo>
                    <a:pt x="293" y="64"/>
                  </a:lnTo>
                  <a:lnTo>
                    <a:pt x="249" y="59"/>
                  </a:lnTo>
                  <a:lnTo>
                    <a:pt x="207" y="55"/>
                  </a:lnTo>
                  <a:lnTo>
                    <a:pt x="167" y="49"/>
                  </a:lnTo>
                  <a:lnTo>
                    <a:pt x="131" y="43"/>
                  </a:lnTo>
                  <a:lnTo>
                    <a:pt x="131" y="43"/>
                  </a:lnTo>
                  <a:lnTo>
                    <a:pt x="97" y="38"/>
                  </a:lnTo>
                  <a:lnTo>
                    <a:pt x="77" y="37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4" y="37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6" y="43"/>
                  </a:lnTo>
                  <a:lnTo>
                    <a:pt x="45" y="47"/>
                  </a:lnTo>
                  <a:lnTo>
                    <a:pt x="43" y="56"/>
                  </a:lnTo>
                  <a:lnTo>
                    <a:pt x="43" y="6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5" y="8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2" y="113"/>
                  </a:lnTo>
                  <a:lnTo>
                    <a:pt x="41" y="137"/>
                  </a:lnTo>
                  <a:lnTo>
                    <a:pt x="40" y="161"/>
                  </a:lnTo>
                  <a:lnTo>
                    <a:pt x="41" y="184"/>
                  </a:lnTo>
                  <a:lnTo>
                    <a:pt x="41" y="184"/>
                  </a:lnTo>
                  <a:lnTo>
                    <a:pt x="41" y="207"/>
                  </a:lnTo>
                  <a:lnTo>
                    <a:pt x="41" y="207"/>
                  </a:lnTo>
                  <a:lnTo>
                    <a:pt x="40" y="226"/>
                  </a:lnTo>
                  <a:lnTo>
                    <a:pt x="38" y="245"/>
                  </a:lnTo>
                  <a:lnTo>
                    <a:pt x="38" y="245"/>
                  </a:lnTo>
                  <a:lnTo>
                    <a:pt x="37" y="266"/>
                  </a:lnTo>
                  <a:lnTo>
                    <a:pt x="36" y="289"/>
                  </a:lnTo>
                  <a:lnTo>
                    <a:pt x="36" y="289"/>
                  </a:lnTo>
                  <a:lnTo>
                    <a:pt x="36" y="292"/>
                  </a:lnTo>
                  <a:lnTo>
                    <a:pt x="35" y="295"/>
                  </a:lnTo>
                  <a:lnTo>
                    <a:pt x="34" y="298"/>
                  </a:lnTo>
                  <a:lnTo>
                    <a:pt x="32" y="300"/>
                  </a:lnTo>
                  <a:lnTo>
                    <a:pt x="32" y="300"/>
                  </a:lnTo>
                  <a:lnTo>
                    <a:pt x="29" y="302"/>
                  </a:lnTo>
                  <a:lnTo>
                    <a:pt x="26" y="304"/>
                  </a:lnTo>
                  <a:lnTo>
                    <a:pt x="23" y="306"/>
                  </a:lnTo>
                  <a:lnTo>
                    <a:pt x="19" y="306"/>
                  </a:lnTo>
                  <a:lnTo>
                    <a:pt x="19" y="30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1" name="Freeform 399"/>
            <p:cNvSpPr/>
            <p:nvPr/>
          </p:nvSpPr>
          <p:spPr bwMode="auto">
            <a:xfrm>
              <a:off x="4329113" y="3263900"/>
              <a:ext cx="242888" cy="22225"/>
            </a:xfrm>
            <a:custGeom>
              <a:avLst/>
              <a:gdLst/>
              <a:ahLst/>
              <a:cxnLst>
                <a:cxn ang="0">
                  <a:pos x="189" y="42"/>
                </a:cxn>
                <a:cxn ang="0">
                  <a:pos x="174" y="42"/>
                </a:cxn>
                <a:cxn ang="0">
                  <a:pos x="116" y="40"/>
                </a:cxn>
                <a:cxn ang="0">
                  <a:pos x="43" y="38"/>
                </a:cxn>
                <a:cxn ang="0">
                  <a:pos x="18" y="36"/>
                </a:cxn>
                <a:cxn ang="0">
                  <a:pos x="11" y="34"/>
                </a:cxn>
                <a:cxn ang="0">
                  <a:pos x="5" y="29"/>
                </a:cxn>
                <a:cxn ang="0">
                  <a:pos x="1" y="22"/>
                </a:cxn>
                <a:cxn ang="0">
                  <a:pos x="0" y="15"/>
                </a:cxn>
                <a:cxn ang="0">
                  <a:pos x="5" y="5"/>
                </a:cxn>
                <a:cxn ang="0">
                  <a:pos x="9" y="1"/>
                </a:cxn>
                <a:cxn ang="0">
                  <a:pos x="16" y="0"/>
                </a:cxn>
                <a:cxn ang="0">
                  <a:pos x="17" y="0"/>
                </a:cxn>
                <a:cxn ang="0">
                  <a:pos x="61" y="3"/>
                </a:cxn>
                <a:cxn ang="0">
                  <a:pos x="106" y="4"/>
                </a:cxn>
                <a:cxn ang="0">
                  <a:pos x="189" y="7"/>
                </a:cxn>
                <a:cxn ang="0">
                  <a:pos x="218" y="8"/>
                </a:cxn>
                <a:cxn ang="0">
                  <a:pos x="257" y="7"/>
                </a:cxn>
                <a:cxn ang="0">
                  <a:pos x="300" y="6"/>
                </a:cxn>
                <a:cxn ang="0">
                  <a:pos x="393" y="4"/>
                </a:cxn>
                <a:cxn ang="0">
                  <a:pos x="424" y="4"/>
                </a:cxn>
                <a:cxn ang="0">
                  <a:pos x="447" y="6"/>
                </a:cxn>
                <a:cxn ang="0">
                  <a:pos x="454" y="9"/>
                </a:cxn>
                <a:cxn ang="0">
                  <a:pos x="458" y="13"/>
                </a:cxn>
                <a:cxn ang="0">
                  <a:pos x="459" y="22"/>
                </a:cxn>
                <a:cxn ang="0">
                  <a:pos x="457" y="29"/>
                </a:cxn>
                <a:cxn ang="0">
                  <a:pos x="453" y="35"/>
                </a:cxn>
                <a:cxn ang="0">
                  <a:pos x="448" y="40"/>
                </a:cxn>
                <a:cxn ang="0">
                  <a:pos x="439" y="41"/>
                </a:cxn>
                <a:cxn ang="0">
                  <a:pos x="439" y="41"/>
                </a:cxn>
                <a:cxn ang="0">
                  <a:pos x="436" y="41"/>
                </a:cxn>
                <a:cxn ang="0">
                  <a:pos x="424" y="39"/>
                </a:cxn>
                <a:cxn ang="0">
                  <a:pos x="372" y="38"/>
                </a:cxn>
                <a:cxn ang="0">
                  <a:pos x="322" y="38"/>
                </a:cxn>
                <a:cxn ang="0">
                  <a:pos x="268" y="40"/>
                </a:cxn>
                <a:cxn ang="0">
                  <a:pos x="189" y="42"/>
                </a:cxn>
              </a:cxnLst>
              <a:rect l="0" t="0" r="r" b="b"/>
              <a:pathLst>
                <a:path w="459" h="42">
                  <a:moveTo>
                    <a:pt x="189" y="42"/>
                  </a:moveTo>
                  <a:lnTo>
                    <a:pt x="189" y="42"/>
                  </a:lnTo>
                  <a:lnTo>
                    <a:pt x="174" y="42"/>
                  </a:lnTo>
                  <a:lnTo>
                    <a:pt x="174" y="42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68" y="39"/>
                  </a:lnTo>
                  <a:lnTo>
                    <a:pt x="43" y="3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4" y="35"/>
                  </a:lnTo>
                  <a:lnTo>
                    <a:pt x="11" y="34"/>
                  </a:lnTo>
                  <a:lnTo>
                    <a:pt x="8" y="32"/>
                  </a:lnTo>
                  <a:lnTo>
                    <a:pt x="5" y="29"/>
                  </a:lnTo>
                  <a:lnTo>
                    <a:pt x="2" y="26"/>
                  </a:lnTo>
                  <a:lnTo>
                    <a:pt x="1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61" y="3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47" y="5"/>
                  </a:lnTo>
                  <a:lnTo>
                    <a:pt x="189" y="7"/>
                  </a:lnTo>
                  <a:lnTo>
                    <a:pt x="189" y="7"/>
                  </a:lnTo>
                  <a:lnTo>
                    <a:pt x="218" y="8"/>
                  </a:lnTo>
                  <a:lnTo>
                    <a:pt x="218" y="8"/>
                  </a:lnTo>
                  <a:lnTo>
                    <a:pt x="257" y="7"/>
                  </a:lnTo>
                  <a:lnTo>
                    <a:pt x="300" y="6"/>
                  </a:lnTo>
                  <a:lnTo>
                    <a:pt x="300" y="6"/>
                  </a:lnTo>
                  <a:lnTo>
                    <a:pt x="347" y="4"/>
                  </a:lnTo>
                  <a:lnTo>
                    <a:pt x="393" y="4"/>
                  </a:lnTo>
                  <a:lnTo>
                    <a:pt x="393" y="4"/>
                  </a:lnTo>
                  <a:lnTo>
                    <a:pt x="424" y="4"/>
                  </a:lnTo>
                  <a:lnTo>
                    <a:pt x="447" y="6"/>
                  </a:lnTo>
                  <a:lnTo>
                    <a:pt x="447" y="6"/>
                  </a:lnTo>
                  <a:lnTo>
                    <a:pt x="451" y="7"/>
                  </a:lnTo>
                  <a:lnTo>
                    <a:pt x="454" y="9"/>
                  </a:lnTo>
                  <a:lnTo>
                    <a:pt x="456" y="11"/>
                  </a:lnTo>
                  <a:lnTo>
                    <a:pt x="458" y="13"/>
                  </a:lnTo>
                  <a:lnTo>
                    <a:pt x="459" y="18"/>
                  </a:lnTo>
                  <a:lnTo>
                    <a:pt x="459" y="22"/>
                  </a:lnTo>
                  <a:lnTo>
                    <a:pt x="459" y="22"/>
                  </a:lnTo>
                  <a:lnTo>
                    <a:pt x="457" y="29"/>
                  </a:lnTo>
                  <a:lnTo>
                    <a:pt x="456" y="32"/>
                  </a:lnTo>
                  <a:lnTo>
                    <a:pt x="453" y="35"/>
                  </a:lnTo>
                  <a:lnTo>
                    <a:pt x="451" y="38"/>
                  </a:lnTo>
                  <a:lnTo>
                    <a:pt x="448" y="40"/>
                  </a:lnTo>
                  <a:lnTo>
                    <a:pt x="444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6" y="41"/>
                  </a:lnTo>
                  <a:lnTo>
                    <a:pt x="436" y="41"/>
                  </a:lnTo>
                  <a:lnTo>
                    <a:pt x="424" y="39"/>
                  </a:lnTo>
                  <a:lnTo>
                    <a:pt x="410" y="38"/>
                  </a:lnTo>
                  <a:lnTo>
                    <a:pt x="372" y="38"/>
                  </a:lnTo>
                  <a:lnTo>
                    <a:pt x="372" y="38"/>
                  </a:lnTo>
                  <a:lnTo>
                    <a:pt x="322" y="38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26" y="41"/>
                  </a:lnTo>
                  <a:lnTo>
                    <a:pt x="189" y="42"/>
                  </a:lnTo>
                  <a:lnTo>
                    <a:pt x="189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2" name="Freeform 400"/>
            <p:cNvSpPr/>
            <p:nvPr/>
          </p:nvSpPr>
          <p:spPr bwMode="auto">
            <a:xfrm>
              <a:off x="4335463" y="3346450"/>
              <a:ext cx="173038" cy="19050"/>
            </a:xfrm>
            <a:custGeom>
              <a:avLst/>
              <a:gdLst/>
              <a:ahLst/>
              <a:cxnLst>
                <a:cxn ang="0">
                  <a:pos x="17" y="36"/>
                </a:cxn>
                <a:cxn ang="0">
                  <a:pos x="17" y="36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8"/>
                </a:cxn>
                <a:cxn ang="0">
                  <a:pos x="1" y="25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312" y="0"/>
                </a:cxn>
                <a:cxn ang="0">
                  <a:pos x="312" y="0"/>
                </a:cxn>
                <a:cxn ang="0">
                  <a:pos x="316" y="0"/>
                </a:cxn>
                <a:cxn ang="0">
                  <a:pos x="319" y="1"/>
                </a:cxn>
                <a:cxn ang="0">
                  <a:pos x="322" y="3"/>
                </a:cxn>
                <a:cxn ang="0">
                  <a:pos x="324" y="5"/>
                </a:cxn>
                <a:cxn ang="0">
                  <a:pos x="326" y="8"/>
                </a:cxn>
                <a:cxn ang="0">
                  <a:pos x="327" y="11"/>
                </a:cxn>
                <a:cxn ang="0">
                  <a:pos x="328" y="17"/>
                </a:cxn>
                <a:cxn ang="0">
                  <a:pos x="328" y="17"/>
                </a:cxn>
                <a:cxn ang="0">
                  <a:pos x="327" y="25"/>
                </a:cxn>
                <a:cxn ang="0">
                  <a:pos x="326" y="28"/>
                </a:cxn>
                <a:cxn ang="0">
                  <a:pos x="324" y="30"/>
                </a:cxn>
                <a:cxn ang="0">
                  <a:pos x="322" y="32"/>
                </a:cxn>
                <a:cxn ang="0">
                  <a:pos x="319" y="34"/>
                </a:cxn>
                <a:cxn ang="0">
                  <a:pos x="316" y="35"/>
                </a:cxn>
                <a:cxn ang="0">
                  <a:pos x="312" y="36"/>
                </a:cxn>
                <a:cxn ang="0">
                  <a:pos x="17" y="36"/>
                </a:cxn>
              </a:cxnLst>
              <a:rect l="0" t="0" r="r" b="b"/>
              <a:pathLst>
                <a:path w="328" h="36">
                  <a:moveTo>
                    <a:pt x="17" y="36"/>
                  </a:moveTo>
                  <a:lnTo>
                    <a:pt x="17" y="36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6" y="0"/>
                  </a:lnTo>
                  <a:lnTo>
                    <a:pt x="319" y="1"/>
                  </a:lnTo>
                  <a:lnTo>
                    <a:pt x="322" y="3"/>
                  </a:lnTo>
                  <a:lnTo>
                    <a:pt x="324" y="5"/>
                  </a:lnTo>
                  <a:lnTo>
                    <a:pt x="326" y="8"/>
                  </a:lnTo>
                  <a:lnTo>
                    <a:pt x="327" y="11"/>
                  </a:lnTo>
                  <a:lnTo>
                    <a:pt x="328" y="17"/>
                  </a:lnTo>
                  <a:lnTo>
                    <a:pt x="328" y="17"/>
                  </a:lnTo>
                  <a:lnTo>
                    <a:pt x="327" y="25"/>
                  </a:lnTo>
                  <a:lnTo>
                    <a:pt x="326" y="28"/>
                  </a:lnTo>
                  <a:lnTo>
                    <a:pt x="324" y="30"/>
                  </a:lnTo>
                  <a:lnTo>
                    <a:pt x="322" y="32"/>
                  </a:lnTo>
                  <a:lnTo>
                    <a:pt x="319" y="34"/>
                  </a:lnTo>
                  <a:lnTo>
                    <a:pt x="316" y="35"/>
                  </a:lnTo>
                  <a:lnTo>
                    <a:pt x="312" y="36"/>
                  </a:lnTo>
                  <a:lnTo>
                    <a:pt x="17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3" name="Freeform 401"/>
            <p:cNvSpPr/>
            <p:nvPr/>
          </p:nvSpPr>
          <p:spPr bwMode="auto">
            <a:xfrm>
              <a:off x="4332288" y="3421063"/>
              <a:ext cx="63500" cy="23813"/>
            </a:xfrm>
            <a:custGeom>
              <a:avLst/>
              <a:gdLst/>
              <a:ahLst/>
              <a:cxnLst>
                <a:cxn ang="0">
                  <a:pos x="79" y="44"/>
                </a:cxn>
                <a:cxn ang="0">
                  <a:pos x="61" y="40"/>
                </a:cxn>
                <a:cxn ang="0">
                  <a:pos x="57" y="39"/>
                </a:cxn>
                <a:cxn ang="0">
                  <a:pos x="54" y="37"/>
                </a:cxn>
                <a:cxn ang="0">
                  <a:pos x="53" y="36"/>
                </a:cxn>
                <a:cxn ang="0">
                  <a:pos x="44" y="35"/>
                </a:cxn>
                <a:cxn ang="0">
                  <a:pos x="40" y="35"/>
                </a:cxn>
                <a:cxn ang="0">
                  <a:pos x="3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9" y="36"/>
                </a:cxn>
                <a:cxn ang="0">
                  <a:pos x="4" y="32"/>
                </a:cxn>
                <a:cxn ang="0">
                  <a:pos x="0" y="21"/>
                </a:cxn>
                <a:cxn ang="0">
                  <a:pos x="1" y="15"/>
                </a:cxn>
                <a:cxn ang="0">
                  <a:pos x="4" y="8"/>
                </a:cxn>
                <a:cxn ang="0">
                  <a:pos x="9" y="3"/>
                </a:cxn>
                <a:cxn ang="0">
                  <a:pos x="17" y="1"/>
                </a:cxn>
                <a:cxn ang="0">
                  <a:pos x="29" y="1"/>
                </a:cxn>
                <a:cxn ang="0">
                  <a:pos x="45" y="0"/>
                </a:cxn>
                <a:cxn ang="0">
                  <a:pos x="57" y="1"/>
                </a:cxn>
                <a:cxn ang="0">
                  <a:pos x="67" y="3"/>
                </a:cxn>
                <a:cxn ang="0">
                  <a:pos x="74" y="6"/>
                </a:cxn>
                <a:cxn ang="0">
                  <a:pos x="102" y="6"/>
                </a:cxn>
                <a:cxn ang="0">
                  <a:pos x="110" y="8"/>
                </a:cxn>
                <a:cxn ang="0">
                  <a:pos x="115" y="13"/>
                </a:cxn>
                <a:cxn ang="0">
                  <a:pos x="118" y="18"/>
                </a:cxn>
                <a:cxn ang="0">
                  <a:pos x="119" y="25"/>
                </a:cxn>
                <a:cxn ang="0">
                  <a:pos x="117" y="34"/>
                </a:cxn>
                <a:cxn ang="0">
                  <a:pos x="112" y="39"/>
                </a:cxn>
                <a:cxn ang="0">
                  <a:pos x="106" y="43"/>
                </a:cxn>
                <a:cxn ang="0">
                  <a:pos x="102" y="43"/>
                </a:cxn>
                <a:cxn ang="0">
                  <a:pos x="90" y="43"/>
                </a:cxn>
                <a:cxn ang="0">
                  <a:pos x="79" y="44"/>
                </a:cxn>
              </a:cxnLst>
              <a:rect l="0" t="0" r="r" b="b"/>
              <a:pathLst>
                <a:path w="119" h="44">
                  <a:moveTo>
                    <a:pt x="79" y="44"/>
                  </a:moveTo>
                  <a:lnTo>
                    <a:pt x="79" y="44"/>
                  </a:lnTo>
                  <a:lnTo>
                    <a:pt x="69" y="43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57" y="39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44" y="35"/>
                  </a:lnTo>
                  <a:lnTo>
                    <a:pt x="44" y="35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2" y="37"/>
                  </a:lnTo>
                  <a:lnTo>
                    <a:pt x="9" y="36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1" y="27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5"/>
                  </a:lnTo>
                  <a:lnTo>
                    <a:pt x="2" y="12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7" y="1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72" y="5"/>
                  </a:lnTo>
                  <a:lnTo>
                    <a:pt x="74" y="6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6" y="6"/>
                  </a:lnTo>
                  <a:lnTo>
                    <a:pt x="110" y="8"/>
                  </a:lnTo>
                  <a:lnTo>
                    <a:pt x="112" y="9"/>
                  </a:lnTo>
                  <a:lnTo>
                    <a:pt x="115" y="13"/>
                  </a:lnTo>
                  <a:lnTo>
                    <a:pt x="117" y="15"/>
                  </a:lnTo>
                  <a:lnTo>
                    <a:pt x="118" y="18"/>
                  </a:lnTo>
                  <a:lnTo>
                    <a:pt x="119" y="25"/>
                  </a:lnTo>
                  <a:lnTo>
                    <a:pt x="119" y="25"/>
                  </a:lnTo>
                  <a:lnTo>
                    <a:pt x="118" y="31"/>
                  </a:lnTo>
                  <a:lnTo>
                    <a:pt x="117" y="34"/>
                  </a:lnTo>
                  <a:lnTo>
                    <a:pt x="115" y="36"/>
                  </a:lnTo>
                  <a:lnTo>
                    <a:pt x="112" y="39"/>
                  </a:lnTo>
                  <a:lnTo>
                    <a:pt x="110" y="40"/>
                  </a:lnTo>
                  <a:lnTo>
                    <a:pt x="106" y="43"/>
                  </a:lnTo>
                  <a:lnTo>
                    <a:pt x="102" y="43"/>
                  </a:lnTo>
                  <a:lnTo>
                    <a:pt x="102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79" y="44"/>
                  </a:lnTo>
                  <a:lnTo>
                    <a:pt x="79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4" name="Freeform 402"/>
            <p:cNvSpPr/>
            <p:nvPr/>
          </p:nvSpPr>
          <p:spPr bwMode="auto">
            <a:xfrm>
              <a:off x="4427538" y="3421063"/>
              <a:ext cx="68263" cy="22225"/>
            </a:xfrm>
            <a:custGeom>
              <a:avLst/>
              <a:gdLst/>
              <a:ahLst/>
              <a:cxnLst>
                <a:cxn ang="0">
                  <a:pos x="18" y="42"/>
                </a:cxn>
                <a:cxn ang="0">
                  <a:pos x="18" y="42"/>
                </a:cxn>
                <a:cxn ang="0">
                  <a:pos x="14" y="42"/>
                </a:cxn>
                <a:cxn ang="0">
                  <a:pos x="10" y="39"/>
                </a:cxn>
                <a:cxn ang="0">
                  <a:pos x="7" y="38"/>
                </a:cxn>
                <a:cxn ang="0">
                  <a:pos x="4" y="36"/>
                </a:cxn>
                <a:cxn ang="0">
                  <a:pos x="2" y="33"/>
                </a:cxn>
                <a:cxn ang="0">
                  <a:pos x="1" y="3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1" y="17"/>
                </a:cxn>
                <a:cxn ang="0">
                  <a:pos x="2" y="14"/>
                </a:cxn>
                <a:cxn ang="0">
                  <a:pos x="4" y="12"/>
                </a:cxn>
                <a:cxn ang="0">
                  <a:pos x="8" y="8"/>
                </a:cxn>
                <a:cxn ang="0">
                  <a:pos x="10" y="7"/>
                </a:cxn>
                <a:cxn ang="0">
                  <a:pos x="14" y="5"/>
                </a:cxn>
                <a:cxn ang="0">
                  <a:pos x="18" y="5"/>
                </a:cxn>
                <a:cxn ang="0">
                  <a:pos x="18" y="5"/>
                </a:cxn>
                <a:cxn ang="0">
                  <a:pos x="42" y="4"/>
                </a:cxn>
                <a:cxn ang="0">
                  <a:pos x="65" y="3"/>
                </a:cxn>
                <a:cxn ang="0">
                  <a:pos x="65" y="3"/>
                </a:cxn>
                <a:cxn ang="0">
                  <a:pos x="89" y="1"/>
                </a:cxn>
                <a:cxn ang="0">
                  <a:pos x="113" y="0"/>
                </a:cxn>
                <a:cxn ang="0">
                  <a:pos x="113" y="0"/>
                </a:cxn>
                <a:cxn ang="0">
                  <a:pos x="117" y="1"/>
                </a:cxn>
                <a:cxn ang="0">
                  <a:pos x="120" y="2"/>
                </a:cxn>
                <a:cxn ang="0">
                  <a:pos x="123" y="4"/>
                </a:cxn>
                <a:cxn ang="0">
                  <a:pos x="125" y="6"/>
                </a:cxn>
                <a:cxn ang="0">
                  <a:pos x="127" y="8"/>
                </a:cxn>
                <a:cxn ang="0">
                  <a:pos x="128" y="12"/>
                </a:cxn>
                <a:cxn ang="0">
                  <a:pos x="129" y="19"/>
                </a:cxn>
                <a:cxn ang="0">
                  <a:pos x="129" y="19"/>
                </a:cxn>
                <a:cxn ang="0">
                  <a:pos x="128" y="25"/>
                </a:cxn>
                <a:cxn ang="0">
                  <a:pos x="127" y="28"/>
                </a:cxn>
                <a:cxn ang="0">
                  <a:pos x="125" y="31"/>
                </a:cxn>
                <a:cxn ang="0">
                  <a:pos x="123" y="33"/>
                </a:cxn>
                <a:cxn ang="0">
                  <a:pos x="120" y="35"/>
                </a:cxn>
                <a:cxn ang="0">
                  <a:pos x="117" y="36"/>
                </a:cxn>
                <a:cxn ang="0">
                  <a:pos x="113" y="36"/>
                </a:cxn>
                <a:cxn ang="0">
                  <a:pos x="113" y="36"/>
                </a:cxn>
                <a:cxn ang="0">
                  <a:pos x="88" y="37"/>
                </a:cxn>
                <a:cxn ang="0">
                  <a:pos x="64" y="39"/>
                </a:cxn>
                <a:cxn ang="0">
                  <a:pos x="64" y="39"/>
                </a:cxn>
                <a:cxn ang="0">
                  <a:pos x="42" y="41"/>
                </a:cxn>
                <a:cxn ang="0">
                  <a:pos x="18" y="42"/>
                </a:cxn>
                <a:cxn ang="0">
                  <a:pos x="18" y="42"/>
                </a:cxn>
              </a:cxnLst>
              <a:rect l="0" t="0" r="r" b="b"/>
              <a:pathLst>
                <a:path w="129" h="42">
                  <a:moveTo>
                    <a:pt x="18" y="42"/>
                  </a:moveTo>
                  <a:lnTo>
                    <a:pt x="18" y="42"/>
                  </a:lnTo>
                  <a:lnTo>
                    <a:pt x="14" y="42"/>
                  </a:lnTo>
                  <a:lnTo>
                    <a:pt x="10" y="39"/>
                  </a:lnTo>
                  <a:lnTo>
                    <a:pt x="7" y="38"/>
                  </a:lnTo>
                  <a:lnTo>
                    <a:pt x="4" y="36"/>
                  </a:lnTo>
                  <a:lnTo>
                    <a:pt x="2" y="33"/>
                  </a:lnTo>
                  <a:lnTo>
                    <a:pt x="1" y="3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17"/>
                  </a:lnTo>
                  <a:lnTo>
                    <a:pt x="2" y="14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0" y="7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42" y="4"/>
                  </a:lnTo>
                  <a:lnTo>
                    <a:pt x="65" y="3"/>
                  </a:lnTo>
                  <a:lnTo>
                    <a:pt x="65" y="3"/>
                  </a:lnTo>
                  <a:lnTo>
                    <a:pt x="89" y="1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7" y="1"/>
                  </a:lnTo>
                  <a:lnTo>
                    <a:pt x="120" y="2"/>
                  </a:lnTo>
                  <a:lnTo>
                    <a:pt x="123" y="4"/>
                  </a:lnTo>
                  <a:lnTo>
                    <a:pt x="125" y="6"/>
                  </a:lnTo>
                  <a:lnTo>
                    <a:pt x="127" y="8"/>
                  </a:lnTo>
                  <a:lnTo>
                    <a:pt x="128" y="12"/>
                  </a:lnTo>
                  <a:lnTo>
                    <a:pt x="129" y="19"/>
                  </a:lnTo>
                  <a:lnTo>
                    <a:pt x="129" y="19"/>
                  </a:lnTo>
                  <a:lnTo>
                    <a:pt x="128" y="25"/>
                  </a:lnTo>
                  <a:lnTo>
                    <a:pt x="127" y="28"/>
                  </a:lnTo>
                  <a:lnTo>
                    <a:pt x="125" y="31"/>
                  </a:lnTo>
                  <a:lnTo>
                    <a:pt x="123" y="33"/>
                  </a:lnTo>
                  <a:lnTo>
                    <a:pt x="120" y="35"/>
                  </a:lnTo>
                  <a:lnTo>
                    <a:pt x="117" y="36"/>
                  </a:lnTo>
                  <a:lnTo>
                    <a:pt x="113" y="36"/>
                  </a:lnTo>
                  <a:lnTo>
                    <a:pt x="113" y="36"/>
                  </a:lnTo>
                  <a:lnTo>
                    <a:pt x="88" y="37"/>
                  </a:lnTo>
                  <a:lnTo>
                    <a:pt x="64" y="39"/>
                  </a:lnTo>
                  <a:lnTo>
                    <a:pt x="64" y="39"/>
                  </a:lnTo>
                  <a:lnTo>
                    <a:pt x="42" y="41"/>
                  </a:lnTo>
                  <a:lnTo>
                    <a:pt x="18" y="42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5" name="Freeform 403"/>
            <p:cNvSpPr/>
            <p:nvPr/>
          </p:nvSpPr>
          <p:spPr bwMode="auto">
            <a:xfrm>
              <a:off x="4335463" y="3495675"/>
              <a:ext cx="128588" cy="20638"/>
            </a:xfrm>
            <a:custGeom>
              <a:avLst/>
              <a:gdLst/>
              <a:ahLst/>
              <a:cxnLst>
                <a:cxn ang="0">
                  <a:pos x="226" y="40"/>
                </a:cxn>
                <a:cxn ang="0">
                  <a:pos x="226" y="40"/>
                </a:cxn>
                <a:cxn ang="0">
                  <a:pos x="173" y="39"/>
                </a:cxn>
                <a:cxn ang="0">
                  <a:pos x="122" y="38"/>
                </a:cxn>
                <a:cxn ang="0">
                  <a:pos x="122" y="38"/>
                </a:cxn>
                <a:cxn ang="0">
                  <a:pos x="70" y="36"/>
                </a:cxn>
                <a:cxn ang="0">
                  <a:pos x="17" y="35"/>
                </a:cxn>
                <a:cxn ang="0">
                  <a:pos x="17" y="35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6"/>
                </a:cxn>
                <a:cxn ang="0">
                  <a:pos x="1" y="23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70" y="0"/>
                </a:cxn>
                <a:cxn ang="0">
                  <a:pos x="122" y="2"/>
                </a:cxn>
                <a:cxn ang="0">
                  <a:pos x="122" y="2"/>
                </a:cxn>
                <a:cxn ang="0">
                  <a:pos x="173" y="3"/>
                </a:cxn>
                <a:cxn ang="0">
                  <a:pos x="226" y="4"/>
                </a:cxn>
                <a:cxn ang="0">
                  <a:pos x="226" y="4"/>
                </a:cxn>
                <a:cxn ang="0">
                  <a:pos x="230" y="5"/>
                </a:cxn>
                <a:cxn ang="0">
                  <a:pos x="233" y="6"/>
                </a:cxn>
                <a:cxn ang="0">
                  <a:pos x="236" y="7"/>
                </a:cxn>
                <a:cxn ang="0">
                  <a:pos x="239" y="10"/>
                </a:cxn>
                <a:cxn ang="0">
                  <a:pos x="240" y="12"/>
                </a:cxn>
                <a:cxn ang="0">
                  <a:pos x="242" y="15"/>
                </a:cxn>
                <a:cxn ang="0">
                  <a:pos x="243" y="22"/>
                </a:cxn>
                <a:cxn ang="0">
                  <a:pos x="243" y="22"/>
                </a:cxn>
                <a:cxn ang="0">
                  <a:pos x="242" y="29"/>
                </a:cxn>
                <a:cxn ang="0">
                  <a:pos x="240" y="32"/>
                </a:cxn>
                <a:cxn ang="0">
                  <a:pos x="239" y="35"/>
                </a:cxn>
                <a:cxn ang="0">
                  <a:pos x="236" y="37"/>
                </a:cxn>
                <a:cxn ang="0">
                  <a:pos x="233" y="39"/>
                </a:cxn>
                <a:cxn ang="0">
                  <a:pos x="230" y="40"/>
                </a:cxn>
                <a:cxn ang="0">
                  <a:pos x="226" y="40"/>
                </a:cxn>
                <a:cxn ang="0">
                  <a:pos x="226" y="40"/>
                </a:cxn>
              </a:cxnLst>
              <a:rect l="0" t="0" r="r" b="b"/>
              <a:pathLst>
                <a:path w="243" h="40">
                  <a:moveTo>
                    <a:pt x="226" y="40"/>
                  </a:moveTo>
                  <a:lnTo>
                    <a:pt x="226" y="40"/>
                  </a:lnTo>
                  <a:lnTo>
                    <a:pt x="173" y="39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70" y="36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6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70" y="0"/>
                  </a:lnTo>
                  <a:lnTo>
                    <a:pt x="122" y="2"/>
                  </a:lnTo>
                  <a:lnTo>
                    <a:pt x="122" y="2"/>
                  </a:lnTo>
                  <a:lnTo>
                    <a:pt x="173" y="3"/>
                  </a:lnTo>
                  <a:lnTo>
                    <a:pt x="226" y="4"/>
                  </a:lnTo>
                  <a:lnTo>
                    <a:pt x="226" y="4"/>
                  </a:lnTo>
                  <a:lnTo>
                    <a:pt x="230" y="5"/>
                  </a:lnTo>
                  <a:lnTo>
                    <a:pt x="233" y="6"/>
                  </a:lnTo>
                  <a:lnTo>
                    <a:pt x="236" y="7"/>
                  </a:lnTo>
                  <a:lnTo>
                    <a:pt x="239" y="10"/>
                  </a:lnTo>
                  <a:lnTo>
                    <a:pt x="240" y="12"/>
                  </a:lnTo>
                  <a:lnTo>
                    <a:pt x="242" y="15"/>
                  </a:lnTo>
                  <a:lnTo>
                    <a:pt x="243" y="22"/>
                  </a:lnTo>
                  <a:lnTo>
                    <a:pt x="243" y="22"/>
                  </a:lnTo>
                  <a:lnTo>
                    <a:pt x="242" y="29"/>
                  </a:lnTo>
                  <a:lnTo>
                    <a:pt x="240" y="32"/>
                  </a:lnTo>
                  <a:lnTo>
                    <a:pt x="239" y="35"/>
                  </a:lnTo>
                  <a:lnTo>
                    <a:pt x="236" y="37"/>
                  </a:lnTo>
                  <a:lnTo>
                    <a:pt x="233" y="39"/>
                  </a:lnTo>
                  <a:lnTo>
                    <a:pt x="230" y="40"/>
                  </a:lnTo>
                  <a:lnTo>
                    <a:pt x="226" y="40"/>
                  </a:lnTo>
                  <a:lnTo>
                    <a:pt x="226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6" name="Freeform 404"/>
            <p:cNvSpPr/>
            <p:nvPr/>
          </p:nvSpPr>
          <p:spPr bwMode="auto">
            <a:xfrm>
              <a:off x="4332288" y="3560763"/>
              <a:ext cx="77788" cy="19050"/>
            </a:xfrm>
            <a:custGeom>
              <a:avLst/>
              <a:gdLst/>
              <a:ahLst/>
              <a:cxnLst>
                <a:cxn ang="0">
                  <a:pos x="16" y="36"/>
                </a:cxn>
                <a:cxn ang="0">
                  <a:pos x="16" y="36"/>
                </a:cxn>
                <a:cxn ang="0">
                  <a:pos x="12" y="35"/>
                </a:cxn>
                <a:cxn ang="0">
                  <a:pos x="9" y="34"/>
                </a:cxn>
                <a:cxn ang="0">
                  <a:pos x="6" y="33"/>
                </a:cxn>
                <a:cxn ang="0">
                  <a:pos x="4" y="30"/>
                </a:cxn>
                <a:cxn ang="0">
                  <a:pos x="2" y="27"/>
                </a:cxn>
                <a:cxn ang="0">
                  <a:pos x="1" y="24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2" y="8"/>
                </a:cxn>
                <a:cxn ang="0">
                  <a:pos x="4" y="5"/>
                </a:cxn>
                <a:cxn ang="0">
                  <a:pos x="6" y="3"/>
                </a:cxn>
                <a:cxn ang="0">
                  <a:pos x="9" y="1"/>
                </a:cxn>
                <a:cxn ang="0">
                  <a:pos x="12" y="0"/>
                </a:cxn>
                <a:cxn ang="0">
                  <a:pos x="16" y="0"/>
                </a:cxn>
                <a:cxn ang="0">
                  <a:pos x="131" y="0"/>
                </a:cxn>
                <a:cxn ang="0">
                  <a:pos x="131" y="0"/>
                </a:cxn>
                <a:cxn ang="0">
                  <a:pos x="135" y="0"/>
                </a:cxn>
                <a:cxn ang="0">
                  <a:pos x="138" y="1"/>
                </a:cxn>
                <a:cxn ang="0">
                  <a:pos x="141" y="3"/>
                </a:cxn>
                <a:cxn ang="0">
                  <a:pos x="143" y="5"/>
                </a:cxn>
                <a:cxn ang="0">
                  <a:pos x="145" y="8"/>
                </a:cxn>
                <a:cxn ang="0">
                  <a:pos x="146" y="11"/>
                </a:cxn>
                <a:cxn ang="0">
                  <a:pos x="147" y="17"/>
                </a:cxn>
                <a:cxn ang="0">
                  <a:pos x="147" y="17"/>
                </a:cxn>
                <a:cxn ang="0">
                  <a:pos x="146" y="24"/>
                </a:cxn>
                <a:cxn ang="0">
                  <a:pos x="145" y="27"/>
                </a:cxn>
                <a:cxn ang="0">
                  <a:pos x="143" y="30"/>
                </a:cxn>
                <a:cxn ang="0">
                  <a:pos x="141" y="33"/>
                </a:cxn>
                <a:cxn ang="0">
                  <a:pos x="138" y="34"/>
                </a:cxn>
                <a:cxn ang="0">
                  <a:pos x="135" y="35"/>
                </a:cxn>
                <a:cxn ang="0">
                  <a:pos x="131" y="36"/>
                </a:cxn>
                <a:cxn ang="0">
                  <a:pos x="16" y="36"/>
                </a:cxn>
              </a:cxnLst>
              <a:rect l="0" t="0" r="r" b="b"/>
              <a:pathLst>
                <a:path w="147" h="36">
                  <a:moveTo>
                    <a:pt x="16" y="36"/>
                  </a:moveTo>
                  <a:lnTo>
                    <a:pt x="16" y="36"/>
                  </a:lnTo>
                  <a:lnTo>
                    <a:pt x="12" y="35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2" y="8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38" y="1"/>
                  </a:lnTo>
                  <a:lnTo>
                    <a:pt x="141" y="3"/>
                  </a:lnTo>
                  <a:lnTo>
                    <a:pt x="143" y="5"/>
                  </a:lnTo>
                  <a:lnTo>
                    <a:pt x="145" y="8"/>
                  </a:lnTo>
                  <a:lnTo>
                    <a:pt x="146" y="11"/>
                  </a:lnTo>
                  <a:lnTo>
                    <a:pt x="147" y="17"/>
                  </a:lnTo>
                  <a:lnTo>
                    <a:pt x="147" y="17"/>
                  </a:lnTo>
                  <a:lnTo>
                    <a:pt x="146" y="24"/>
                  </a:lnTo>
                  <a:lnTo>
                    <a:pt x="145" y="27"/>
                  </a:lnTo>
                  <a:lnTo>
                    <a:pt x="143" y="30"/>
                  </a:lnTo>
                  <a:lnTo>
                    <a:pt x="141" y="33"/>
                  </a:lnTo>
                  <a:lnTo>
                    <a:pt x="138" y="34"/>
                  </a:lnTo>
                  <a:lnTo>
                    <a:pt x="135" y="35"/>
                  </a:lnTo>
                  <a:lnTo>
                    <a:pt x="131" y="36"/>
                  </a:lnTo>
                  <a:lnTo>
                    <a:pt x="16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7" name="Freeform 405"/>
            <p:cNvSpPr/>
            <p:nvPr/>
          </p:nvSpPr>
          <p:spPr bwMode="auto">
            <a:xfrm>
              <a:off x="4329113" y="3621088"/>
              <a:ext cx="66675" cy="20638"/>
            </a:xfrm>
            <a:custGeom>
              <a:avLst/>
              <a:gdLst/>
              <a:ahLst/>
              <a:cxnLst>
                <a:cxn ang="0">
                  <a:pos x="19" y="41"/>
                </a:cxn>
                <a:cxn ang="0">
                  <a:pos x="19" y="41"/>
                </a:cxn>
                <a:cxn ang="0">
                  <a:pos x="15" y="39"/>
                </a:cxn>
                <a:cxn ang="0">
                  <a:pos x="12" y="38"/>
                </a:cxn>
                <a:cxn ang="0">
                  <a:pos x="9" y="37"/>
                </a:cxn>
                <a:cxn ang="0">
                  <a:pos x="7" y="34"/>
                </a:cxn>
                <a:cxn ang="0">
                  <a:pos x="3" y="32"/>
                </a:cxn>
                <a:cxn ang="0">
                  <a:pos x="2" y="29"/>
                </a:cxn>
                <a:cxn ang="0">
                  <a:pos x="1" y="26"/>
                </a:cxn>
                <a:cxn ang="0">
                  <a:pos x="0" y="22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14"/>
                </a:cxn>
                <a:cxn ang="0">
                  <a:pos x="2" y="10"/>
                </a:cxn>
                <a:cxn ang="0">
                  <a:pos x="5" y="6"/>
                </a:cxn>
                <a:cxn ang="0">
                  <a:pos x="7" y="4"/>
                </a:cxn>
                <a:cxn ang="0">
                  <a:pos x="9" y="2"/>
                </a:cxn>
                <a:cxn ang="0">
                  <a:pos x="12" y="1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24" y="1"/>
                </a:cxn>
                <a:cxn ang="0">
                  <a:pos x="29" y="3"/>
                </a:cxn>
                <a:cxn ang="0">
                  <a:pos x="31" y="4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13" y="4"/>
                </a:cxn>
                <a:cxn ang="0">
                  <a:pos x="117" y="5"/>
                </a:cxn>
                <a:cxn ang="0">
                  <a:pos x="119" y="7"/>
                </a:cxn>
                <a:cxn ang="0">
                  <a:pos x="122" y="10"/>
                </a:cxn>
                <a:cxn ang="0">
                  <a:pos x="124" y="13"/>
                </a:cxn>
                <a:cxn ang="0">
                  <a:pos x="125" y="16"/>
                </a:cxn>
                <a:cxn ang="0">
                  <a:pos x="126" y="22"/>
                </a:cxn>
                <a:cxn ang="0">
                  <a:pos x="126" y="22"/>
                </a:cxn>
                <a:cxn ang="0">
                  <a:pos x="125" y="29"/>
                </a:cxn>
                <a:cxn ang="0">
                  <a:pos x="124" y="31"/>
                </a:cxn>
                <a:cxn ang="0">
                  <a:pos x="122" y="34"/>
                </a:cxn>
                <a:cxn ang="0">
                  <a:pos x="119" y="36"/>
                </a:cxn>
                <a:cxn ang="0">
                  <a:pos x="117" y="38"/>
                </a:cxn>
                <a:cxn ang="0">
                  <a:pos x="113" y="39"/>
                </a:cxn>
                <a:cxn ang="0">
                  <a:pos x="109" y="41"/>
                </a:cxn>
                <a:cxn ang="0">
                  <a:pos x="19" y="41"/>
                </a:cxn>
              </a:cxnLst>
              <a:rect l="0" t="0" r="r" b="b"/>
              <a:pathLst>
                <a:path w="126" h="41">
                  <a:moveTo>
                    <a:pt x="19" y="41"/>
                  </a:moveTo>
                  <a:lnTo>
                    <a:pt x="19" y="41"/>
                  </a:lnTo>
                  <a:lnTo>
                    <a:pt x="15" y="39"/>
                  </a:lnTo>
                  <a:lnTo>
                    <a:pt x="12" y="38"/>
                  </a:lnTo>
                  <a:lnTo>
                    <a:pt x="9" y="37"/>
                  </a:lnTo>
                  <a:lnTo>
                    <a:pt x="7" y="34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1" y="26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2" y="10"/>
                  </a:lnTo>
                  <a:lnTo>
                    <a:pt x="5" y="6"/>
                  </a:lnTo>
                  <a:lnTo>
                    <a:pt x="7" y="4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9" y="3"/>
                  </a:lnTo>
                  <a:lnTo>
                    <a:pt x="31" y="4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13" y="4"/>
                  </a:lnTo>
                  <a:lnTo>
                    <a:pt x="117" y="5"/>
                  </a:lnTo>
                  <a:lnTo>
                    <a:pt x="119" y="7"/>
                  </a:lnTo>
                  <a:lnTo>
                    <a:pt x="122" y="10"/>
                  </a:lnTo>
                  <a:lnTo>
                    <a:pt x="124" y="13"/>
                  </a:lnTo>
                  <a:lnTo>
                    <a:pt x="125" y="16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5" y="29"/>
                  </a:lnTo>
                  <a:lnTo>
                    <a:pt x="124" y="31"/>
                  </a:lnTo>
                  <a:lnTo>
                    <a:pt x="122" y="34"/>
                  </a:lnTo>
                  <a:lnTo>
                    <a:pt x="119" y="36"/>
                  </a:lnTo>
                  <a:lnTo>
                    <a:pt x="117" y="38"/>
                  </a:lnTo>
                  <a:lnTo>
                    <a:pt x="113" y="39"/>
                  </a:lnTo>
                  <a:lnTo>
                    <a:pt x="109" y="41"/>
                  </a:lnTo>
                  <a:lnTo>
                    <a:pt x="19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8" name="Freeform 407"/>
            <p:cNvSpPr/>
            <p:nvPr/>
          </p:nvSpPr>
          <p:spPr bwMode="auto">
            <a:xfrm>
              <a:off x="4535488" y="3187700"/>
              <a:ext cx="396875" cy="330200"/>
            </a:xfrm>
            <a:custGeom>
              <a:avLst/>
              <a:gdLst/>
              <a:ahLst/>
              <a:cxnLst>
                <a:cxn ang="0">
                  <a:pos x="12" y="623"/>
                </a:cxn>
                <a:cxn ang="0">
                  <a:pos x="2" y="616"/>
                </a:cxn>
                <a:cxn ang="0">
                  <a:pos x="0" y="610"/>
                </a:cxn>
                <a:cxn ang="0">
                  <a:pos x="1" y="602"/>
                </a:cxn>
                <a:cxn ang="0">
                  <a:pos x="16" y="580"/>
                </a:cxn>
                <a:cxn ang="0">
                  <a:pos x="37" y="561"/>
                </a:cxn>
                <a:cxn ang="0">
                  <a:pos x="58" y="541"/>
                </a:cxn>
                <a:cxn ang="0">
                  <a:pos x="137" y="452"/>
                </a:cxn>
                <a:cxn ang="0">
                  <a:pos x="181" y="404"/>
                </a:cxn>
                <a:cxn ang="0">
                  <a:pos x="252" y="340"/>
                </a:cxn>
                <a:cxn ang="0">
                  <a:pos x="328" y="280"/>
                </a:cxn>
                <a:cxn ang="0">
                  <a:pos x="479" y="173"/>
                </a:cxn>
                <a:cxn ang="0">
                  <a:pos x="552" y="122"/>
                </a:cxn>
                <a:cxn ang="0">
                  <a:pos x="606" y="80"/>
                </a:cxn>
                <a:cxn ang="0">
                  <a:pos x="636" y="59"/>
                </a:cxn>
                <a:cxn ang="0">
                  <a:pos x="657" y="45"/>
                </a:cxn>
                <a:cxn ang="0">
                  <a:pos x="692" y="23"/>
                </a:cxn>
                <a:cxn ang="0">
                  <a:pos x="697" y="21"/>
                </a:cxn>
                <a:cxn ang="0">
                  <a:pos x="722" y="6"/>
                </a:cxn>
                <a:cxn ang="0">
                  <a:pos x="727" y="2"/>
                </a:cxn>
                <a:cxn ang="0">
                  <a:pos x="733" y="0"/>
                </a:cxn>
                <a:cxn ang="0">
                  <a:pos x="748" y="7"/>
                </a:cxn>
                <a:cxn ang="0">
                  <a:pos x="752" y="16"/>
                </a:cxn>
                <a:cxn ang="0">
                  <a:pos x="748" y="32"/>
                </a:cxn>
                <a:cxn ang="0">
                  <a:pos x="736" y="41"/>
                </a:cxn>
                <a:cxn ang="0">
                  <a:pos x="694" y="67"/>
                </a:cxn>
                <a:cxn ang="0">
                  <a:pos x="668" y="82"/>
                </a:cxn>
                <a:cxn ang="0">
                  <a:pos x="639" y="101"/>
                </a:cxn>
                <a:cxn ang="0">
                  <a:pos x="593" y="139"/>
                </a:cxn>
                <a:cxn ang="0">
                  <a:pos x="539" y="176"/>
                </a:cxn>
                <a:cxn ang="0">
                  <a:pos x="472" y="218"/>
                </a:cxn>
                <a:cxn ang="0">
                  <a:pos x="392" y="275"/>
                </a:cxn>
                <a:cxn ang="0">
                  <a:pos x="358" y="305"/>
                </a:cxn>
                <a:cxn ang="0">
                  <a:pos x="296" y="354"/>
                </a:cxn>
                <a:cxn ang="0">
                  <a:pos x="209" y="427"/>
                </a:cxn>
                <a:cxn ang="0">
                  <a:pos x="183" y="454"/>
                </a:cxn>
                <a:cxn ang="0">
                  <a:pos x="140" y="502"/>
                </a:cxn>
                <a:cxn ang="0">
                  <a:pos x="100" y="550"/>
                </a:cxn>
                <a:cxn ang="0">
                  <a:pos x="65" y="586"/>
                </a:cxn>
                <a:cxn ang="0">
                  <a:pos x="56" y="592"/>
                </a:cxn>
                <a:cxn ang="0">
                  <a:pos x="40" y="604"/>
                </a:cxn>
                <a:cxn ang="0">
                  <a:pos x="33" y="616"/>
                </a:cxn>
                <a:cxn ang="0">
                  <a:pos x="17" y="623"/>
                </a:cxn>
              </a:cxnLst>
              <a:rect l="0" t="0" r="r" b="b"/>
              <a:pathLst>
                <a:path w="752" h="623">
                  <a:moveTo>
                    <a:pt x="17" y="623"/>
                  </a:moveTo>
                  <a:lnTo>
                    <a:pt x="17" y="623"/>
                  </a:lnTo>
                  <a:lnTo>
                    <a:pt x="12" y="623"/>
                  </a:lnTo>
                  <a:lnTo>
                    <a:pt x="8" y="621"/>
                  </a:lnTo>
                  <a:lnTo>
                    <a:pt x="4" y="619"/>
                  </a:lnTo>
                  <a:lnTo>
                    <a:pt x="2" y="616"/>
                  </a:lnTo>
                  <a:lnTo>
                    <a:pt x="2" y="616"/>
                  </a:lnTo>
                  <a:lnTo>
                    <a:pt x="0" y="613"/>
                  </a:lnTo>
                  <a:lnTo>
                    <a:pt x="0" y="610"/>
                  </a:lnTo>
                  <a:lnTo>
                    <a:pt x="0" y="606"/>
                  </a:lnTo>
                  <a:lnTo>
                    <a:pt x="1" y="602"/>
                  </a:lnTo>
                  <a:lnTo>
                    <a:pt x="1" y="602"/>
                  </a:lnTo>
                  <a:lnTo>
                    <a:pt x="4" y="596"/>
                  </a:lnTo>
                  <a:lnTo>
                    <a:pt x="8" y="590"/>
                  </a:lnTo>
                  <a:lnTo>
                    <a:pt x="16" y="580"/>
                  </a:lnTo>
                  <a:lnTo>
                    <a:pt x="26" y="570"/>
                  </a:lnTo>
                  <a:lnTo>
                    <a:pt x="37" y="561"/>
                  </a:lnTo>
                  <a:lnTo>
                    <a:pt x="37" y="561"/>
                  </a:lnTo>
                  <a:lnTo>
                    <a:pt x="47" y="552"/>
                  </a:lnTo>
                  <a:lnTo>
                    <a:pt x="58" y="541"/>
                  </a:lnTo>
                  <a:lnTo>
                    <a:pt x="58" y="541"/>
                  </a:lnTo>
                  <a:lnTo>
                    <a:pt x="78" y="520"/>
                  </a:lnTo>
                  <a:lnTo>
                    <a:pt x="98" y="498"/>
                  </a:lnTo>
                  <a:lnTo>
                    <a:pt x="137" y="452"/>
                  </a:lnTo>
                  <a:lnTo>
                    <a:pt x="137" y="452"/>
                  </a:lnTo>
                  <a:lnTo>
                    <a:pt x="158" y="428"/>
                  </a:lnTo>
                  <a:lnTo>
                    <a:pt x="181" y="404"/>
                  </a:lnTo>
                  <a:lnTo>
                    <a:pt x="203" y="381"/>
                  </a:lnTo>
                  <a:lnTo>
                    <a:pt x="228" y="361"/>
                  </a:lnTo>
                  <a:lnTo>
                    <a:pt x="252" y="340"/>
                  </a:lnTo>
                  <a:lnTo>
                    <a:pt x="278" y="319"/>
                  </a:lnTo>
                  <a:lnTo>
                    <a:pt x="328" y="280"/>
                  </a:lnTo>
                  <a:lnTo>
                    <a:pt x="328" y="280"/>
                  </a:lnTo>
                  <a:lnTo>
                    <a:pt x="378" y="243"/>
                  </a:lnTo>
                  <a:lnTo>
                    <a:pt x="428" y="207"/>
                  </a:lnTo>
                  <a:lnTo>
                    <a:pt x="479" y="173"/>
                  </a:lnTo>
                  <a:lnTo>
                    <a:pt x="527" y="141"/>
                  </a:lnTo>
                  <a:lnTo>
                    <a:pt x="527" y="141"/>
                  </a:lnTo>
                  <a:lnTo>
                    <a:pt x="552" y="122"/>
                  </a:lnTo>
                  <a:lnTo>
                    <a:pt x="577" y="102"/>
                  </a:lnTo>
                  <a:lnTo>
                    <a:pt x="577" y="102"/>
                  </a:lnTo>
                  <a:lnTo>
                    <a:pt x="606" y="80"/>
                  </a:lnTo>
                  <a:lnTo>
                    <a:pt x="621" y="69"/>
                  </a:lnTo>
                  <a:lnTo>
                    <a:pt x="636" y="59"/>
                  </a:lnTo>
                  <a:lnTo>
                    <a:pt x="636" y="59"/>
                  </a:lnTo>
                  <a:lnTo>
                    <a:pt x="646" y="52"/>
                  </a:lnTo>
                  <a:lnTo>
                    <a:pt x="657" y="45"/>
                  </a:lnTo>
                  <a:lnTo>
                    <a:pt x="657" y="45"/>
                  </a:lnTo>
                  <a:lnTo>
                    <a:pt x="674" y="32"/>
                  </a:lnTo>
                  <a:lnTo>
                    <a:pt x="683" y="27"/>
                  </a:lnTo>
                  <a:lnTo>
                    <a:pt x="692" y="23"/>
                  </a:lnTo>
                  <a:lnTo>
                    <a:pt x="692" y="23"/>
                  </a:lnTo>
                  <a:lnTo>
                    <a:pt x="697" y="21"/>
                  </a:lnTo>
                  <a:lnTo>
                    <a:pt x="697" y="21"/>
                  </a:lnTo>
                  <a:lnTo>
                    <a:pt x="710" y="15"/>
                  </a:lnTo>
                  <a:lnTo>
                    <a:pt x="717" y="10"/>
                  </a:lnTo>
                  <a:lnTo>
                    <a:pt x="722" y="6"/>
                  </a:lnTo>
                  <a:lnTo>
                    <a:pt x="722" y="6"/>
                  </a:lnTo>
                  <a:lnTo>
                    <a:pt x="725" y="3"/>
                  </a:lnTo>
                  <a:lnTo>
                    <a:pt x="727" y="2"/>
                  </a:lnTo>
                  <a:lnTo>
                    <a:pt x="730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8" y="1"/>
                  </a:lnTo>
                  <a:lnTo>
                    <a:pt x="743" y="3"/>
                  </a:lnTo>
                  <a:lnTo>
                    <a:pt x="748" y="7"/>
                  </a:lnTo>
                  <a:lnTo>
                    <a:pt x="751" y="13"/>
                  </a:lnTo>
                  <a:lnTo>
                    <a:pt x="751" y="13"/>
                  </a:lnTo>
                  <a:lnTo>
                    <a:pt x="752" y="16"/>
                  </a:lnTo>
                  <a:lnTo>
                    <a:pt x="752" y="21"/>
                  </a:lnTo>
                  <a:lnTo>
                    <a:pt x="751" y="26"/>
                  </a:lnTo>
                  <a:lnTo>
                    <a:pt x="748" y="32"/>
                  </a:lnTo>
                  <a:lnTo>
                    <a:pt x="748" y="32"/>
                  </a:lnTo>
                  <a:lnTo>
                    <a:pt x="741" y="37"/>
                  </a:lnTo>
                  <a:lnTo>
                    <a:pt x="736" y="41"/>
                  </a:lnTo>
                  <a:lnTo>
                    <a:pt x="723" y="51"/>
                  </a:lnTo>
                  <a:lnTo>
                    <a:pt x="708" y="59"/>
                  </a:lnTo>
                  <a:lnTo>
                    <a:pt x="694" y="67"/>
                  </a:lnTo>
                  <a:lnTo>
                    <a:pt x="694" y="67"/>
                  </a:lnTo>
                  <a:lnTo>
                    <a:pt x="680" y="75"/>
                  </a:lnTo>
                  <a:lnTo>
                    <a:pt x="668" y="82"/>
                  </a:lnTo>
                  <a:lnTo>
                    <a:pt x="668" y="82"/>
                  </a:lnTo>
                  <a:lnTo>
                    <a:pt x="654" y="91"/>
                  </a:lnTo>
                  <a:lnTo>
                    <a:pt x="639" y="101"/>
                  </a:lnTo>
                  <a:lnTo>
                    <a:pt x="612" y="122"/>
                  </a:lnTo>
                  <a:lnTo>
                    <a:pt x="612" y="122"/>
                  </a:lnTo>
                  <a:lnTo>
                    <a:pt x="593" y="139"/>
                  </a:lnTo>
                  <a:lnTo>
                    <a:pt x="573" y="153"/>
                  </a:lnTo>
                  <a:lnTo>
                    <a:pt x="573" y="153"/>
                  </a:lnTo>
                  <a:lnTo>
                    <a:pt x="539" y="176"/>
                  </a:lnTo>
                  <a:lnTo>
                    <a:pt x="505" y="196"/>
                  </a:lnTo>
                  <a:lnTo>
                    <a:pt x="505" y="196"/>
                  </a:lnTo>
                  <a:lnTo>
                    <a:pt x="472" y="218"/>
                  </a:lnTo>
                  <a:lnTo>
                    <a:pt x="439" y="239"/>
                  </a:lnTo>
                  <a:lnTo>
                    <a:pt x="408" y="263"/>
                  </a:lnTo>
                  <a:lnTo>
                    <a:pt x="392" y="275"/>
                  </a:lnTo>
                  <a:lnTo>
                    <a:pt x="378" y="287"/>
                  </a:lnTo>
                  <a:lnTo>
                    <a:pt x="378" y="287"/>
                  </a:lnTo>
                  <a:lnTo>
                    <a:pt x="358" y="305"/>
                  </a:lnTo>
                  <a:lnTo>
                    <a:pt x="338" y="322"/>
                  </a:lnTo>
                  <a:lnTo>
                    <a:pt x="296" y="354"/>
                  </a:lnTo>
                  <a:lnTo>
                    <a:pt x="296" y="354"/>
                  </a:lnTo>
                  <a:lnTo>
                    <a:pt x="267" y="377"/>
                  </a:lnTo>
                  <a:lnTo>
                    <a:pt x="238" y="401"/>
                  </a:lnTo>
                  <a:lnTo>
                    <a:pt x="209" y="427"/>
                  </a:lnTo>
                  <a:lnTo>
                    <a:pt x="196" y="440"/>
                  </a:lnTo>
                  <a:lnTo>
                    <a:pt x="183" y="454"/>
                  </a:lnTo>
                  <a:lnTo>
                    <a:pt x="183" y="454"/>
                  </a:lnTo>
                  <a:lnTo>
                    <a:pt x="161" y="478"/>
                  </a:lnTo>
                  <a:lnTo>
                    <a:pt x="140" y="502"/>
                  </a:lnTo>
                  <a:lnTo>
                    <a:pt x="140" y="502"/>
                  </a:lnTo>
                  <a:lnTo>
                    <a:pt x="104" y="545"/>
                  </a:lnTo>
                  <a:lnTo>
                    <a:pt x="100" y="550"/>
                  </a:lnTo>
                  <a:lnTo>
                    <a:pt x="100" y="550"/>
                  </a:lnTo>
                  <a:lnTo>
                    <a:pt x="82" y="568"/>
                  </a:lnTo>
                  <a:lnTo>
                    <a:pt x="74" y="578"/>
                  </a:lnTo>
                  <a:lnTo>
                    <a:pt x="65" y="586"/>
                  </a:lnTo>
                  <a:lnTo>
                    <a:pt x="65" y="586"/>
                  </a:lnTo>
                  <a:lnTo>
                    <a:pt x="56" y="592"/>
                  </a:lnTo>
                  <a:lnTo>
                    <a:pt x="56" y="592"/>
                  </a:lnTo>
                  <a:lnTo>
                    <a:pt x="50" y="596"/>
                  </a:lnTo>
                  <a:lnTo>
                    <a:pt x="44" y="600"/>
                  </a:lnTo>
                  <a:lnTo>
                    <a:pt x="40" y="604"/>
                  </a:lnTo>
                  <a:lnTo>
                    <a:pt x="36" y="611"/>
                  </a:lnTo>
                  <a:lnTo>
                    <a:pt x="36" y="611"/>
                  </a:lnTo>
                  <a:lnTo>
                    <a:pt x="33" y="616"/>
                  </a:lnTo>
                  <a:lnTo>
                    <a:pt x="29" y="620"/>
                  </a:lnTo>
                  <a:lnTo>
                    <a:pt x="24" y="622"/>
                  </a:lnTo>
                  <a:lnTo>
                    <a:pt x="17" y="623"/>
                  </a:lnTo>
                  <a:lnTo>
                    <a:pt x="17" y="6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4579" name="文本框 16"/>
          <p:cNvSpPr txBox="1"/>
          <p:nvPr/>
        </p:nvSpPr>
        <p:spPr>
          <a:xfrm>
            <a:off x="1077913" y="263525"/>
            <a:ext cx="29511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探究新知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215900" y="908050"/>
            <a:ext cx="3035300" cy="0"/>
          </a:xfrm>
          <a:prstGeom prst="line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1" name="文本框 22"/>
          <p:cNvSpPr txBox="1"/>
          <p:nvPr/>
        </p:nvSpPr>
        <p:spPr>
          <a:xfrm>
            <a:off x="412750" y="833438"/>
            <a:ext cx="5095875" cy="13827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他们到底去了几个成人、几个儿童呢？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4582" name="Picture 1032" descr="1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3675" y="2374900"/>
            <a:ext cx="2336800" cy="3133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3" name="AutoShape 1037"/>
          <p:cNvSpPr/>
          <p:nvPr/>
        </p:nvSpPr>
        <p:spPr>
          <a:xfrm>
            <a:off x="5724525" y="760413"/>
            <a:ext cx="2873375" cy="1455737"/>
          </a:xfrm>
          <a:prstGeom prst="wedgeRoundRectCallout">
            <a:avLst>
              <a:gd name="adj1" fmla="val 85935"/>
              <a:gd name="adj2" fmla="val 119116"/>
              <a:gd name="adj3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>
              <a:buFont typeface="Arial" panose="020B0604020202020204" pitchFamily="34" charset="0"/>
            </a:pPr>
            <a:endParaRPr lang="zh-CN" altLang="zh-CN">
              <a:latin typeface="Tahom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584" name="AutoShape 1038"/>
          <p:cNvSpPr/>
          <p:nvPr/>
        </p:nvSpPr>
        <p:spPr>
          <a:xfrm>
            <a:off x="8967788" y="485775"/>
            <a:ext cx="2870200" cy="1304925"/>
          </a:xfrm>
          <a:prstGeom prst="wedgeRoundRectCallout">
            <a:avLst>
              <a:gd name="adj1" fmla="val 21519"/>
              <a:gd name="adj2" fmla="val 109556"/>
              <a:gd name="adj3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>
              <a:buFont typeface="Arial" panose="020B0604020202020204" pitchFamily="34" charset="0"/>
            </a:pPr>
            <a:endParaRPr lang="zh-CN" altLang="zh-CN">
              <a:latin typeface="Tahom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585" name="Text Box 1029"/>
          <p:cNvSpPr txBox="1"/>
          <p:nvPr/>
        </p:nvSpPr>
        <p:spPr>
          <a:xfrm>
            <a:off x="5721350" y="862013"/>
            <a:ext cx="2876550" cy="12525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昨天，我们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8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个人去红山公园玩,买门票花了34元.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4586" name="Text Box 1031"/>
          <p:cNvSpPr txBox="1"/>
          <p:nvPr/>
        </p:nvSpPr>
        <p:spPr>
          <a:xfrm>
            <a:off x="9083675" y="735013"/>
            <a:ext cx="2870200" cy="8651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90000"/>
              </a:lnSpc>
              <a:spcBef>
                <a:spcPct val="50000"/>
              </a:spcBef>
              <a:buSzTx/>
              <a:buFont typeface="Arial" panose="020B0604020202020204" pitchFamily="34" charset="0"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每张成人票5元，每张儿童票3元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.</a:t>
            </a:r>
            <a:endParaRPr lang="en-US" altLang="zh-CN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4587" name="Text Box 1033"/>
          <p:cNvSpPr txBox="1"/>
          <p:nvPr/>
        </p:nvSpPr>
        <p:spPr>
          <a:xfrm>
            <a:off x="704850" y="2455863"/>
            <a:ext cx="5175250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设他们中有</a:t>
            </a:r>
            <a:r>
              <a:rPr lang="zh-CN" altLang="en-US" sz="2800" i="1">
                <a:latin typeface="Times New Roman" panose="02020603050405020304" charset="0"/>
                <a:ea typeface="楷体" panose="02010609060101010101" charset="-122"/>
              </a:rPr>
              <a:t>x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个成人,</a:t>
            </a:r>
            <a:r>
              <a:rPr lang="zh-CN" altLang="en-US" sz="2800" i="1">
                <a:latin typeface="Times New Roman" panose="02020603050405020304" charset="0"/>
                <a:ea typeface="楷体" panose="02010609060101010101" charset="-122"/>
              </a:rPr>
              <a:t>y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个儿童.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24588" name="对象 2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08088" y="3133725"/>
          <a:ext cx="1662112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2" imgW="571500" imgH="203200" progId="Equation.KSEE3">
                  <p:embed/>
                </p:oleObj>
              </mc:Choice>
              <mc:Fallback>
                <p:oleObj name="" r:id="rId2" imgW="571500" imgH="203200" progId="Equation.KSEE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08088" y="3133725"/>
                        <a:ext cx="1662112" cy="590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2"/>
          <p:cNvSpPr txBox="1"/>
          <p:nvPr/>
        </p:nvSpPr>
        <p:spPr>
          <a:xfrm>
            <a:off x="866775" y="4700588"/>
            <a:ext cx="7931150" cy="13827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共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含有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两个未知数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的两个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一次方程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所组成的一组方程，叫做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二元一次方程组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.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24590" name="对象 2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09675" y="4024313"/>
          <a:ext cx="2289175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4" imgW="787400" imgH="203200" progId="Equation.KSEE3">
                  <p:embed/>
                </p:oleObj>
              </mc:Choice>
              <mc:Fallback>
                <p:oleObj name="" r:id="rId4" imgW="787400" imgH="203200" progId="Equation.KSEE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09675" y="4024313"/>
                        <a:ext cx="2289175" cy="5921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左大括号 22"/>
          <p:cNvSpPr/>
          <p:nvPr/>
        </p:nvSpPr>
        <p:spPr>
          <a:xfrm>
            <a:off x="965200" y="3294063"/>
            <a:ext cx="260350" cy="1208087"/>
          </a:xfrm>
          <a:prstGeom prst="leftBrace">
            <a:avLst>
              <a:gd name="adj1" fmla="val 38475"/>
              <a:gd name="adj2" fmla="val 50000"/>
            </a:avLst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 sz="1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5" grpId="1"/>
      <p:bldP spid="24584" grpId="1" animBg="1"/>
      <p:bldP spid="24586" grpId="1"/>
      <p:bldP spid="24581" grpId="1"/>
      <p:bldP spid="3" grpId="1"/>
      <p:bldP spid="23" grpId="0" animBg="1"/>
      <p:bldP spid="2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26626" name="组合 1"/>
          <p:cNvGrpSpPr/>
          <p:nvPr/>
        </p:nvGrpSpPr>
        <p:grpSpPr>
          <a:xfrm>
            <a:off x="160338" y="111125"/>
            <a:ext cx="6189662" cy="735013"/>
            <a:chOff x="2526" y="1594"/>
            <a:chExt cx="9746" cy="1158"/>
          </a:xfrm>
        </p:grpSpPr>
        <p:grpSp>
          <p:nvGrpSpPr>
            <p:cNvPr id="1166" name="组合 1165"/>
            <p:cNvGrpSpPr>
              <a:grpSpLocks noChangeAspect="1"/>
            </p:cNvGrpSpPr>
            <p:nvPr/>
          </p:nvGrpSpPr>
          <p:grpSpPr>
            <a:xfrm rot="0">
              <a:off x="2689" y="1594"/>
              <a:ext cx="907" cy="957"/>
              <a:chOff x="4197350" y="2182813"/>
              <a:chExt cx="608013" cy="641350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1167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8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9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0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1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2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3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4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5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6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7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8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9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0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1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2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3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4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5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6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7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8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9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0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1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2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3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4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5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6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7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8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9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0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1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2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3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4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5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6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7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8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9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0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1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2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6628" name="文本框 121"/>
            <p:cNvSpPr txBox="1"/>
            <p:nvPr/>
          </p:nvSpPr>
          <p:spPr>
            <a:xfrm>
              <a:off x="3855" y="1700"/>
              <a:ext cx="8394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zh-CN" sz="2800">
                  <a:latin typeface="宋体" panose="02010600030101010101" pitchFamily="2" charset="-122"/>
                  <a:ea typeface="宋体" panose="02010600030101010101" pitchFamily="2" charset="-122"/>
                </a:rPr>
                <a:t>题型三 二元一次方程组的判断</a:t>
              </a:r>
              <a:endParaRPr lang="zh-CN" altLang="zh-CN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2526" y="2717"/>
              <a:ext cx="9746" cy="35"/>
            </a:xfrm>
            <a:prstGeom prst="line">
              <a:avLst/>
            </a:prstGeom>
            <a:ln w="50800" cmpd="thickThin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630" name="文本框 99"/>
          <p:cNvSpPr txBox="1"/>
          <p:nvPr/>
        </p:nvSpPr>
        <p:spPr>
          <a:xfrm>
            <a:off x="812800" y="1136650"/>
            <a:ext cx="8594725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、判断下列方程组是否为二元一次方程组：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55" name="对象 5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92288" y="1730375"/>
          <a:ext cx="1776412" cy="123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1" imgW="660400" imgH="457200" progId="Equation.KSEE3">
                  <p:embed/>
                </p:oleObj>
              </mc:Choice>
              <mc:Fallback>
                <p:oleObj name="" r:id="rId1" imgW="660400" imgH="457200" progId="Equation.KSEE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92288" y="1730375"/>
                        <a:ext cx="1776412" cy="1230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对象 5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32475" y="1668463"/>
          <a:ext cx="1511300" cy="160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3" imgW="647700" imgH="685800" progId="Equation.KSEE3">
                  <p:embed/>
                </p:oleObj>
              </mc:Choice>
              <mc:Fallback>
                <p:oleObj name="" r:id="rId3" imgW="647700" imgH="685800" progId="Equation.KSEE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32475" y="1668463"/>
                        <a:ext cx="1511300" cy="1601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对象 5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852613" y="3084513"/>
          <a:ext cx="1282700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5" imgW="431800" imgH="457200" progId="Equation.KSEE3">
                  <p:embed/>
                </p:oleObj>
              </mc:Choice>
              <mc:Fallback>
                <p:oleObj name="" r:id="rId5" imgW="431800" imgH="457200" progId="Equation.KSEE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52613" y="3084513"/>
                        <a:ext cx="1282700" cy="1358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对象 6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92288" y="4630738"/>
          <a:ext cx="1841500" cy="1185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7" imgW="711200" imgH="457200" progId="Equation.KSEE3">
                  <p:embed/>
                </p:oleObj>
              </mc:Choice>
              <mc:Fallback>
                <p:oleObj name="" r:id="rId7" imgW="711200" imgH="457200" progId="Equation.KSEE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92288" y="4630738"/>
                        <a:ext cx="1841500" cy="1185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对象 6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32317" y="3330099"/>
          <a:ext cx="1722755" cy="1088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9" imgW="723900" imgH="457200" progId="Equation.KSEE3">
                  <p:embed/>
                </p:oleObj>
              </mc:Choice>
              <mc:Fallback>
                <p:oleObj name="" r:id="rId9" imgW="723900" imgH="457200" progId="Equation.KSEE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32317" y="3330099"/>
                        <a:ext cx="1722755" cy="10883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对象 6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32317" y="4593908"/>
          <a:ext cx="1859280" cy="1175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1" imgW="723900" imgH="457200" progId="Equation.KSEE3">
                  <p:embed/>
                </p:oleObj>
              </mc:Choice>
              <mc:Fallback>
                <p:oleObj name="" r:id="rId11" imgW="723900" imgH="457200" progId="Equation.KSEE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832317" y="4593908"/>
                        <a:ext cx="1859280" cy="11753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5" name="文本框 73"/>
          <p:cNvSpPr txBox="1"/>
          <p:nvPr/>
        </p:nvSpPr>
        <p:spPr>
          <a:xfrm>
            <a:off x="663575" y="2006600"/>
            <a:ext cx="773113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686" name="文本框 74"/>
          <p:cNvSpPr txBox="1"/>
          <p:nvPr/>
        </p:nvSpPr>
        <p:spPr>
          <a:xfrm>
            <a:off x="4813300" y="2090738"/>
            <a:ext cx="782638" cy="5095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687" name="文本框 75"/>
          <p:cNvSpPr txBox="1"/>
          <p:nvPr/>
        </p:nvSpPr>
        <p:spPr>
          <a:xfrm>
            <a:off x="663575" y="3495675"/>
            <a:ext cx="773113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688" name="文本框 76"/>
          <p:cNvSpPr txBox="1"/>
          <p:nvPr/>
        </p:nvSpPr>
        <p:spPr>
          <a:xfrm>
            <a:off x="652463" y="4927600"/>
            <a:ext cx="777875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689" name="文本框 79"/>
          <p:cNvSpPr txBox="1"/>
          <p:nvPr/>
        </p:nvSpPr>
        <p:spPr>
          <a:xfrm>
            <a:off x="4813300" y="3490913"/>
            <a:ext cx="782638" cy="5095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690" name="文本框 80"/>
          <p:cNvSpPr txBox="1"/>
          <p:nvPr/>
        </p:nvSpPr>
        <p:spPr>
          <a:xfrm>
            <a:off x="4849813" y="4927600"/>
            <a:ext cx="782637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5" name="图片 84"/>
          <p:cNvPicPr>
            <a:picLocks noGrp="1"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85125" y="2025650"/>
            <a:ext cx="471488" cy="471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" name="图片 85"/>
          <p:cNvPicPr>
            <a:picLocks noGrp="1"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7475" y="1952625"/>
            <a:ext cx="619125" cy="619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8" name="图片 87"/>
          <p:cNvPicPr>
            <a:picLocks noGrp="1"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85125" y="3490913"/>
            <a:ext cx="471488" cy="471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9" name="图片 88"/>
          <p:cNvPicPr>
            <a:picLocks noGrp="1"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95725" y="4946650"/>
            <a:ext cx="469900" cy="471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0" name="图片 89"/>
          <p:cNvPicPr>
            <a:picLocks noGrp="1"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85125" y="4818063"/>
            <a:ext cx="619125" cy="619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Grp="1"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21113" y="3441700"/>
            <a:ext cx="619125" cy="619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椭圆 1"/>
          <p:cNvSpPr/>
          <p:nvPr/>
        </p:nvSpPr>
        <p:spPr>
          <a:xfrm>
            <a:off x="6423025" y="1763713"/>
            <a:ext cx="539750" cy="9048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934075" y="3270250"/>
            <a:ext cx="488950" cy="68262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448425" y="3270250"/>
            <a:ext cx="488950" cy="68262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638925" y="3843338"/>
            <a:ext cx="488950" cy="68262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974850" y="5133975"/>
            <a:ext cx="488950" cy="68262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5" grpId="0"/>
      <p:bldP spid="28687" grpId="0"/>
      <p:bldP spid="28688" grpId="0"/>
      <p:bldP spid="28686" grpId="0"/>
      <p:bldP spid="28689" grpId="0"/>
      <p:bldP spid="28690" grpId="0"/>
      <p:bldP spid="2" grpId="1" bldLvl="0" animBg="1"/>
      <p:bldP spid="4" grpId="1" bldLvl="0" animBg="1"/>
      <p:bldP spid="5" grpId="1" bldLvl="0" animBg="1"/>
      <p:bldP spid="6" grpId="1" bldLvl="0" animBg="1"/>
      <p:bldP spid="7" grpId="1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28674" name="组合 1"/>
          <p:cNvGrpSpPr/>
          <p:nvPr/>
        </p:nvGrpSpPr>
        <p:grpSpPr>
          <a:xfrm>
            <a:off x="160338" y="111125"/>
            <a:ext cx="6189662" cy="735013"/>
            <a:chOff x="2526" y="1594"/>
            <a:chExt cx="9746" cy="1158"/>
          </a:xfrm>
        </p:grpSpPr>
        <p:grpSp>
          <p:nvGrpSpPr>
            <p:cNvPr id="1166" name="组合 1165"/>
            <p:cNvGrpSpPr>
              <a:grpSpLocks noChangeAspect="1"/>
            </p:cNvGrpSpPr>
            <p:nvPr/>
          </p:nvGrpSpPr>
          <p:grpSpPr>
            <a:xfrm rot="0">
              <a:off x="2689" y="1594"/>
              <a:ext cx="907" cy="957"/>
              <a:chOff x="4197350" y="2182813"/>
              <a:chExt cx="608013" cy="641350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1167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8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9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0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1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2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3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4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5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6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7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8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9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0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1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2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3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4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5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6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7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8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9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0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1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2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3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4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5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6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7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8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9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0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1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2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3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4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5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6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7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8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9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0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1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2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8676" name="文本框 121"/>
            <p:cNvSpPr txBox="1"/>
            <p:nvPr/>
          </p:nvSpPr>
          <p:spPr>
            <a:xfrm>
              <a:off x="3855" y="1700"/>
              <a:ext cx="8394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zh-CN" sz="2800">
                  <a:latin typeface="宋体" panose="02010600030101010101" pitchFamily="2" charset="-122"/>
                  <a:ea typeface="宋体" panose="02010600030101010101" pitchFamily="2" charset="-122"/>
                </a:rPr>
                <a:t>题型三 二元一次方程组的判断</a:t>
              </a:r>
              <a:endParaRPr lang="zh-CN" altLang="zh-CN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2526" y="2717"/>
              <a:ext cx="9746" cy="35"/>
            </a:xfrm>
            <a:prstGeom prst="line">
              <a:avLst/>
            </a:prstGeom>
            <a:ln w="50800" cmpd="thickThin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2006600" y="1095375"/>
            <a:ext cx="6850063" cy="2676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方法小结：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二元一次方程组的特点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、方程组中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共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有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两个不同未知数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2、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每个方程都是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次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整式方程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027988" y="1952625"/>
          <a:ext cx="1282700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431800" imgH="457200" progId="Equation.KSEE3">
                  <p:embed/>
                </p:oleObj>
              </mc:Choice>
              <mc:Fallback>
                <p:oleObj name="" r:id="rId1" imgW="431800" imgH="457200" progId="Equation.KSEE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027988" y="1952625"/>
                        <a:ext cx="1282700" cy="1358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6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17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34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1357" name="组合 1356"/>
          <p:cNvGrpSpPr>
            <a:grpSpLocks noChangeAspect="1"/>
          </p:cNvGrpSpPr>
          <p:nvPr/>
        </p:nvGrpSpPr>
        <p:grpSpPr>
          <a:xfrm rot="0">
            <a:off x="318135" y="146050"/>
            <a:ext cx="647700" cy="614680"/>
            <a:chOff x="4219575" y="3103563"/>
            <a:chExt cx="746125" cy="708025"/>
          </a:xfrm>
          <a:solidFill>
            <a:schemeClr val="accent5">
              <a:lumMod val="75000"/>
            </a:schemeClr>
          </a:solidFill>
        </p:grpSpPr>
        <p:sp>
          <p:nvSpPr>
            <p:cNvPr id="1358" name="Freeform 356"/>
            <p:cNvSpPr/>
            <p:nvPr/>
          </p:nvSpPr>
          <p:spPr bwMode="auto">
            <a:xfrm>
              <a:off x="4276725" y="3703638"/>
              <a:ext cx="17463" cy="60325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2" y="18"/>
                </a:cxn>
                <a:cxn ang="0">
                  <a:pos x="20" y="31"/>
                </a:cxn>
                <a:cxn ang="0">
                  <a:pos x="12" y="57"/>
                </a:cxn>
                <a:cxn ang="0">
                  <a:pos x="7" y="69"/>
                </a:cxn>
                <a:cxn ang="0">
                  <a:pos x="4" y="83"/>
                </a:cxn>
                <a:cxn ang="0">
                  <a:pos x="1" y="95"/>
                </a:cxn>
                <a:cxn ang="0">
                  <a:pos x="0" y="109"/>
                </a:cxn>
                <a:cxn ang="0">
                  <a:pos x="0" y="109"/>
                </a:cxn>
                <a:cxn ang="0">
                  <a:pos x="0" y="111"/>
                </a:cxn>
                <a:cxn ang="0">
                  <a:pos x="1" y="113"/>
                </a:cxn>
                <a:cxn ang="0">
                  <a:pos x="3" y="114"/>
                </a:cxn>
                <a:cxn ang="0">
                  <a:pos x="4" y="114"/>
                </a:cxn>
                <a:cxn ang="0">
                  <a:pos x="6" y="114"/>
                </a:cxn>
                <a:cxn ang="0">
                  <a:pos x="7" y="113"/>
                </a:cxn>
                <a:cxn ang="0">
                  <a:pos x="9" y="111"/>
                </a:cxn>
                <a:cxn ang="0">
                  <a:pos x="10" y="109"/>
                </a:cxn>
                <a:cxn ang="0">
                  <a:pos x="10" y="109"/>
                </a:cxn>
                <a:cxn ang="0">
                  <a:pos x="11" y="95"/>
                </a:cxn>
                <a:cxn ang="0">
                  <a:pos x="14" y="83"/>
                </a:cxn>
                <a:cxn ang="0">
                  <a:pos x="17" y="69"/>
                </a:cxn>
                <a:cxn ang="0">
                  <a:pos x="21" y="57"/>
                </a:cxn>
                <a:cxn ang="0">
                  <a:pos x="29" y="31"/>
                </a:cxn>
                <a:cxn ang="0">
                  <a:pos x="32" y="18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33" y="2"/>
                </a:cxn>
                <a:cxn ang="0">
                  <a:pos x="32" y="1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1"/>
                </a:cxn>
                <a:cxn ang="0">
                  <a:pos x="24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3" h="114">
                  <a:moveTo>
                    <a:pt x="24" y="4"/>
                  </a:moveTo>
                  <a:lnTo>
                    <a:pt x="24" y="4"/>
                  </a:lnTo>
                  <a:lnTo>
                    <a:pt x="22" y="18"/>
                  </a:lnTo>
                  <a:lnTo>
                    <a:pt x="20" y="31"/>
                  </a:lnTo>
                  <a:lnTo>
                    <a:pt x="12" y="57"/>
                  </a:lnTo>
                  <a:lnTo>
                    <a:pt x="7" y="69"/>
                  </a:lnTo>
                  <a:lnTo>
                    <a:pt x="4" y="83"/>
                  </a:lnTo>
                  <a:lnTo>
                    <a:pt x="1" y="95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11"/>
                  </a:lnTo>
                  <a:lnTo>
                    <a:pt x="1" y="113"/>
                  </a:lnTo>
                  <a:lnTo>
                    <a:pt x="3" y="114"/>
                  </a:lnTo>
                  <a:lnTo>
                    <a:pt x="4" y="114"/>
                  </a:lnTo>
                  <a:lnTo>
                    <a:pt x="6" y="114"/>
                  </a:lnTo>
                  <a:lnTo>
                    <a:pt x="7" y="113"/>
                  </a:lnTo>
                  <a:lnTo>
                    <a:pt x="9" y="111"/>
                  </a:lnTo>
                  <a:lnTo>
                    <a:pt x="10" y="109"/>
                  </a:lnTo>
                  <a:lnTo>
                    <a:pt x="10" y="109"/>
                  </a:lnTo>
                  <a:lnTo>
                    <a:pt x="11" y="95"/>
                  </a:lnTo>
                  <a:lnTo>
                    <a:pt x="14" y="83"/>
                  </a:lnTo>
                  <a:lnTo>
                    <a:pt x="17" y="69"/>
                  </a:lnTo>
                  <a:lnTo>
                    <a:pt x="21" y="57"/>
                  </a:lnTo>
                  <a:lnTo>
                    <a:pt x="29" y="31"/>
                  </a:lnTo>
                  <a:lnTo>
                    <a:pt x="32" y="1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2"/>
                  </a:lnTo>
                  <a:lnTo>
                    <a:pt x="32" y="1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1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59" name="Freeform 357"/>
            <p:cNvSpPr/>
            <p:nvPr/>
          </p:nvSpPr>
          <p:spPr bwMode="auto">
            <a:xfrm>
              <a:off x="4314825" y="3724275"/>
              <a:ext cx="17463" cy="57150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23" y="4"/>
                </a:cxn>
                <a:cxn ang="0">
                  <a:pos x="18" y="17"/>
                </a:cxn>
                <a:cxn ang="0">
                  <a:pos x="14" y="29"/>
                </a:cxn>
                <a:cxn ang="0">
                  <a:pos x="9" y="43"/>
                </a:cxn>
                <a:cxn ang="0">
                  <a:pos x="4" y="55"/>
                </a:cxn>
                <a:cxn ang="0">
                  <a:pos x="4" y="55"/>
                </a:cxn>
                <a:cxn ang="0">
                  <a:pos x="2" y="68"/>
                </a:cxn>
                <a:cxn ang="0">
                  <a:pos x="1" y="80"/>
                </a:cxn>
                <a:cxn ang="0">
                  <a:pos x="0" y="105"/>
                </a:cxn>
                <a:cxn ang="0">
                  <a:pos x="0" y="105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2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9" y="105"/>
                </a:cxn>
                <a:cxn ang="0">
                  <a:pos x="9" y="105"/>
                </a:cxn>
                <a:cxn ang="0">
                  <a:pos x="9" y="93"/>
                </a:cxn>
                <a:cxn ang="0">
                  <a:pos x="11" y="83"/>
                </a:cxn>
                <a:cxn ang="0">
                  <a:pos x="13" y="62"/>
                </a:cxn>
                <a:cxn ang="0">
                  <a:pos x="13" y="62"/>
                </a:cxn>
                <a:cxn ang="0">
                  <a:pos x="14" y="55"/>
                </a:cxn>
                <a:cxn ang="0">
                  <a:pos x="16" y="48"/>
                </a:cxn>
                <a:cxn ang="0">
                  <a:pos x="21" y="33"/>
                </a:cxn>
                <a:cxn ang="0">
                  <a:pos x="27" y="20"/>
                </a:cxn>
                <a:cxn ang="0">
                  <a:pos x="33" y="6"/>
                </a:cxn>
                <a:cxn ang="0">
                  <a:pos x="33" y="6"/>
                </a:cxn>
                <a:cxn ang="0">
                  <a:pos x="33" y="4"/>
                </a:cxn>
                <a:cxn ang="0">
                  <a:pos x="32" y="3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0"/>
                </a:cxn>
                <a:cxn ang="0">
                  <a:pos x="24" y="1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33" h="109">
                  <a:moveTo>
                    <a:pt x="23" y="4"/>
                  </a:moveTo>
                  <a:lnTo>
                    <a:pt x="23" y="4"/>
                  </a:lnTo>
                  <a:lnTo>
                    <a:pt x="18" y="17"/>
                  </a:lnTo>
                  <a:lnTo>
                    <a:pt x="14" y="29"/>
                  </a:lnTo>
                  <a:lnTo>
                    <a:pt x="9" y="43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2" y="68"/>
                  </a:lnTo>
                  <a:lnTo>
                    <a:pt x="1" y="80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2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9" y="105"/>
                  </a:lnTo>
                  <a:lnTo>
                    <a:pt x="9" y="105"/>
                  </a:lnTo>
                  <a:lnTo>
                    <a:pt x="9" y="93"/>
                  </a:lnTo>
                  <a:lnTo>
                    <a:pt x="11" y="83"/>
                  </a:lnTo>
                  <a:lnTo>
                    <a:pt x="13" y="62"/>
                  </a:lnTo>
                  <a:lnTo>
                    <a:pt x="13" y="62"/>
                  </a:lnTo>
                  <a:lnTo>
                    <a:pt x="14" y="55"/>
                  </a:lnTo>
                  <a:lnTo>
                    <a:pt x="16" y="48"/>
                  </a:lnTo>
                  <a:lnTo>
                    <a:pt x="21" y="33"/>
                  </a:lnTo>
                  <a:lnTo>
                    <a:pt x="27" y="20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4"/>
                  </a:lnTo>
                  <a:lnTo>
                    <a:pt x="32" y="3"/>
                  </a:lnTo>
                  <a:lnTo>
                    <a:pt x="31" y="1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1"/>
                  </a:lnTo>
                  <a:lnTo>
                    <a:pt x="23" y="4"/>
                  </a:lnTo>
                  <a:lnTo>
                    <a:pt x="2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0" name="Freeform 358"/>
            <p:cNvSpPr/>
            <p:nvPr/>
          </p:nvSpPr>
          <p:spPr bwMode="auto">
            <a:xfrm>
              <a:off x="4352925" y="3725863"/>
              <a:ext cx="22225" cy="5556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2" y="11"/>
                </a:cxn>
                <a:cxn ang="0">
                  <a:pos x="30" y="17"/>
                </a:cxn>
                <a:cxn ang="0">
                  <a:pos x="25" y="30"/>
                </a:cxn>
                <a:cxn ang="0">
                  <a:pos x="18" y="41"/>
                </a:cxn>
                <a:cxn ang="0">
                  <a:pos x="13" y="52"/>
                </a:cxn>
                <a:cxn ang="0">
                  <a:pos x="13" y="52"/>
                </a:cxn>
                <a:cxn ang="0">
                  <a:pos x="9" y="64"/>
                </a:cxn>
                <a:cxn ang="0">
                  <a:pos x="5" y="7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8" y="101"/>
                </a:cxn>
                <a:cxn ang="0">
                  <a:pos x="8" y="101"/>
                </a:cxn>
                <a:cxn ang="0">
                  <a:pos x="16" y="72"/>
                </a:cxn>
                <a:cxn ang="0">
                  <a:pos x="21" y="58"/>
                </a:cxn>
                <a:cxn ang="0">
                  <a:pos x="27" y="45"/>
                </a:cxn>
                <a:cxn ang="0">
                  <a:pos x="27" y="45"/>
                </a:cxn>
                <a:cxn ang="0">
                  <a:pos x="36" y="25"/>
                </a:cxn>
                <a:cxn ang="0">
                  <a:pos x="40" y="15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4" y="1"/>
                </a:cxn>
                <a:cxn ang="0">
                  <a:pos x="33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104">
                  <a:moveTo>
                    <a:pt x="33" y="5"/>
                  </a:moveTo>
                  <a:lnTo>
                    <a:pt x="33" y="5"/>
                  </a:lnTo>
                  <a:lnTo>
                    <a:pt x="32" y="11"/>
                  </a:lnTo>
                  <a:lnTo>
                    <a:pt x="30" y="17"/>
                  </a:lnTo>
                  <a:lnTo>
                    <a:pt x="25" y="30"/>
                  </a:lnTo>
                  <a:lnTo>
                    <a:pt x="18" y="41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9" y="64"/>
                  </a:lnTo>
                  <a:lnTo>
                    <a:pt x="5" y="7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8" y="101"/>
                  </a:lnTo>
                  <a:lnTo>
                    <a:pt x="8" y="101"/>
                  </a:lnTo>
                  <a:lnTo>
                    <a:pt x="16" y="72"/>
                  </a:lnTo>
                  <a:lnTo>
                    <a:pt x="21" y="58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36" y="25"/>
                  </a:lnTo>
                  <a:lnTo>
                    <a:pt x="40" y="1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4" y="1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1" name="Freeform 359"/>
            <p:cNvSpPr/>
            <p:nvPr/>
          </p:nvSpPr>
          <p:spPr bwMode="auto">
            <a:xfrm>
              <a:off x="4387850" y="3729038"/>
              <a:ext cx="26988" cy="57150"/>
            </a:xfrm>
            <a:custGeom>
              <a:avLst/>
              <a:gdLst/>
              <a:ahLst/>
              <a:cxnLst>
                <a:cxn ang="0">
                  <a:pos x="42" y="4"/>
                </a:cxn>
                <a:cxn ang="0">
                  <a:pos x="42" y="4"/>
                </a:cxn>
                <a:cxn ang="0">
                  <a:pos x="41" y="10"/>
                </a:cxn>
                <a:cxn ang="0">
                  <a:pos x="40" y="15"/>
                </a:cxn>
                <a:cxn ang="0">
                  <a:pos x="35" y="26"/>
                </a:cxn>
                <a:cxn ang="0">
                  <a:pos x="24" y="44"/>
                </a:cxn>
                <a:cxn ang="0">
                  <a:pos x="24" y="44"/>
                </a:cxn>
                <a:cxn ang="0">
                  <a:pos x="22" y="49"/>
                </a:cxn>
                <a:cxn ang="0">
                  <a:pos x="20" y="56"/>
                </a:cxn>
                <a:cxn ang="0">
                  <a:pos x="16" y="67"/>
                </a:cxn>
                <a:cxn ang="0">
                  <a:pos x="16" y="67"/>
                </a:cxn>
                <a:cxn ang="0">
                  <a:pos x="9" y="84"/>
                </a:cxn>
                <a:cxn ang="0">
                  <a:pos x="0" y="101"/>
                </a:cxn>
                <a:cxn ang="0">
                  <a:pos x="0" y="101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1" y="107"/>
                </a:cxn>
                <a:cxn ang="0">
                  <a:pos x="2" y="108"/>
                </a:cxn>
                <a:cxn ang="0">
                  <a:pos x="4" y="108"/>
                </a:cxn>
                <a:cxn ang="0">
                  <a:pos x="6" y="108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8" y="106"/>
                </a:cxn>
                <a:cxn ang="0">
                  <a:pos x="22" y="77"/>
                </a:cxn>
                <a:cxn ang="0">
                  <a:pos x="22" y="77"/>
                </a:cxn>
                <a:cxn ang="0">
                  <a:pos x="25" y="70"/>
                </a:cxn>
                <a:cxn ang="0">
                  <a:pos x="28" y="62"/>
                </a:cxn>
                <a:cxn ang="0">
                  <a:pos x="31" y="53"/>
                </a:cxn>
                <a:cxn ang="0">
                  <a:pos x="34" y="46"/>
                </a:cxn>
                <a:cxn ang="0">
                  <a:pos x="34" y="46"/>
                </a:cxn>
                <a:cxn ang="0">
                  <a:pos x="45" y="26"/>
                </a:cxn>
                <a:cxn ang="0">
                  <a:pos x="49" y="15"/>
                </a:cxn>
                <a:cxn ang="0">
                  <a:pos x="51" y="10"/>
                </a:cxn>
                <a:cxn ang="0">
                  <a:pos x="52" y="4"/>
                </a:cxn>
                <a:cxn ang="0">
                  <a:pos x="52" y="4"/>
                </a:cxn>
                <a:cxn ang="0">
                  <a:pos x="52" y="2"/>
                </a:cxn>
                <a:cxn ang="0">
                  <a:pos x="51" y="1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4" y="1"/>
                </a:cxn>
                <a:cxn ang="0">
                  <a:pos x="43" y="2"/>
                </a:cxn>
                <a:cxn ang="0">
                  <a:pos x="42" y="4"/>
                </a:cxn>
                <a:cxn ang="0">
                  <a:pos x="42" y="4"/>
                </a:cxn>
              </a:cxnLst>
              <a:rect l="0" t="0" r="r" b="b"/>
              <a:pathLst>
                <a:path w="52" h="108">
                  <a:moveTo>
                    <a:pt x="42" y="4"/>
                  </a:moveTo>
                  <a:lnTo>
                    <a:pt x="42" y="4"/>
                  </a:lnTo>
                  <a:lnTo>
                    <a:pt x="41" y="10"/>
                  </a:lnTo>
                  <a:lnTo>
                    <a:pt x="40" y="15"/>
                  </a:lnTo>
                  <a:lnTo>
                    <a:pt x="35" y="26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2" y="49"/>
                  </a:lnTo>
                  <a:lnTo>
                    <a:pt x="20" y="56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9" y="84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1" y="107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6" y="108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8" y="106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25" y="70"/>
                  </a:lnTo>
                  <a:lnTo>
                    <a:pt x="28" y="62"/>
                  </a:lnTo>
                  <a:lnTo>
                    <a:pt x="31" y="53"/>
                  </a:lnTo>
                  <a:lnTo>
                    <a:pt x="34" y="46"/>
                  </a:lnTo>
                  <a:lnTo>
                    <a:pt x="34" y="46"/>
                  </a:lnTo>
                  <a:lnTo>
                    <a:pt x="45" y="26"/>
                  </a:lnTo>
                  <a:lnTo>
                    <a:pt x="49" y="15"/>
                  </a:lnTo>
                  <a:lnTo>
                    <a:pt x="51" y="10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4" y="1"/>
                  </a:lnTo>
                  <a:lnTo>
                    <a:pt x="43" y="2"/>
                  </a:lnTo>
                  <a:lnTo>
                    <a:pt x="42" y="4"/>
                  </a:lnTo>
                  <a:lnTo>
                    <a:pt x="4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2" name="Freeform 360"/>
            <p:cNvSpPr/>
            <p:nvPr/>
          </p:nvSpPr>
          <p:spPr bwMode="auto">
            <a:xfrm>
              <a:off x="4438650" y="3730625"/>
              <a:ext cx="23813" cy="55563"/>
            </a:xfrm>
            <a:custGeom>
              <a:avLst/>
              <a:gdLst/>
              <a:ahLst/>
              <a:cxnLst>
                <a:cxn ang="0">
                  <a:pos x="37" y="5"/>
                </a:cxn>
                <a:cxn ang="0">
                  <a:pos x="37" y="5"/>
                </a:cxn>
                <a:cxn ang="0">
                  <a:pos x="35" y="17"/>
                </a:cxn>
                <a:cxn ang="0">
                  <a:pos x="32" y="29"/>
                </a:cxn>
                <a:cxn ang="0">
                  <a:pos x="27" y="41"/>
                </a:cxn>
                <a:cxn ang="0">
                  <a:pos x="21" y="53"/>
                </a:cxn>
                <a:cxn ang="0">
                  <a:pos x="8" y="75"/>
                </a:cxn>
                <a:cxn ang="0">
                  <a:pos x="3" y="87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2" y="89"/>
                </a:cxn>
                <a:cxn ang="0">
                  <a:pos x="17" y="76"/>
                </a:cxn>
                <a:cxn ang="0">
                  <a:pos x="30" y="54"/>
                </a:cxn>
                <a:cxn ang="0">
                  <a:pos x="36" y="42"/>
                </a:cxn>
                <a:cxn ang="0">
                  <a:pos x="41" y="30"/>
                </a:cxn>
                <a:cxn ang="0">
                  <a:pos x="45" y="17"/>
                </a:cxn>
                <a:cxn ang="0">
                  <a:pos x="46" y="5"/>
                </a:cxn>
                <a:cxn ang="0">
                  <a:pos x="46" y="5"/>
                </a:cxn>
                <a:cxn ang="0">
                  <a:pos x="46" y="3"/>
                </a:cxn>
                <a:cxn ang="0">
                  <a:pos x="45" y="2"/>
                </a:cxn>
                <a:cxn ang="0">
                  <a:pos x="44" y="1"/>
                </a:cxn>
                <a:cxn ang="0">
                  <a:pos x="42" y="0"/>
                </a:cxn>
                <a:cxn ang="0">
                  <a:pos x="40" y="1"/>
                </a:cxn>
                <a:cxn ang="0">
                  <a:pos x="39" y="2"/>
                </a:cxn>
                <a:cxn ang="0">
                  <a:pos x="38" y="3"/>
                </a:cxn>
                <a:cxn ang="0">
                  <a:pos x="37" y="5"/>
                </a:cxn>
                <a:cxn ang="0">
                  <a:pos x="37" y="5"/>
                </a:cxn>
              </a:cxnLst>
              <a:rect l="0" t="0" r="r" b="b"/>
              <a:pathLst>
                <a:path w="46" h="104">
                  <a:moveTo>
                    <a:pt x="37" y="5"/>
                  </a:moveTo>
                  <a:lnTo>
                    <a:pt x="37" y="5"/>
                  </a:lnTo>
                  <a:lnTo>
                    <a:pt x="35" y="17"/>
                  </a:lnTo>
                  <a:lnTo>
                    <a:pt x="32" y="29"/>
                  </a:lnTo>
                  <a:lnTo>
                    <a:pt x="27" y="41"/>
                  </a:lnTo>
                  <a:lnTo>
                    <a:pt x="21" y="53"/>
                  </a:lnTo>
                  <a:lnTo>
                    <a:pt x="8" y="75"/>
                  </a:lnTo>
                  <a:lnTo>
                    <a:pt x="3" y="87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2" y="89"/>
                  </a:lnTo>
                  <a:lnTo>
                    <a:pt x="17" y="76"/>
                  </a:lnTo>
                  <a:lnTo>
                    <a:pt x="30" y="54"/>
                  </a:lnTo>
                  <a:lnTo>
                    <a:pt x="36" y="42"/>
                  </a:lnTo>
                  <a:lnTo>
                    <a:pt x="41" y="30"/>
                  </a:lnTo>
                  <a:lnTo>
                    <a:pt x="45" y="17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3"/>
                  </a:lnTo>
                  <a:lnTo>
                    <a:pt x="45" y="2"/>
                  </a:lnTo>
                  <a:lnTo>
                    <a:pt x="44" y="1"/>
                  </a:lnTo>
                  <a:lnTo>
                    <a:pt x="42" y="0"/>
                  </a:lnTo>
                  <a:lnTo>
                    <a:pt x="40" y="1"/>
                  </a:lnTo>
                  <a:lnTo>
                    <a:pt x="39" y="2"/>
                  </a:lnTo>
                  <a:lnTo>
                    <a:pt x="38" y="3"/>
                  </a:lnTo>
                  <a:lnTo>
                    <a:pt x="37" y="5"/>
                  </a:lnTo>
                  <a:lnTo>
                    <a:pt x="3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3" name="Freeform 361"/>
            <p:cNvSpPr/>
            <p:nvPr/>
          </p:nvSpPr>
          <p:spPr bwMode="auto">
            <a:xfrm>
              <a:off x="4478338" y="3732213"/>
              <a:ext cx="25400" cy="52388"/>
            </a:xfrm>
            <a:custGeom>
              <a:avLst/>
              <a:gdLst/>
              <a:ahLst/>
              <a:cxnLst>
                <a:cxn ang="0">
                  <a:pos x="39" y="3"/>
                </a:cxn>
                <a:cxn ang="0">
                  <a:pos x="39" y="3"/>
                </a:cxn>
                <a:cxn ang="0">
                  <a:pos x="34" y="14"/>
                </a:cxn>
                <a:cxn ang="0">
                  <a:pos x="29" y="26"/>
                </a:cxn>
                <a:cxn ang="0">
                  <a:pos x="18" y="47"/>
                </a:cxn>
                <a:cxn ang="0">
                  <a:pos x="13" y="58"/>
                </a:cxn>
                <a:cxn ang="0">
                  <a:pos x="8" y="69"/>
                </a:cxn>
                <a:cxn ang="0">
                  <a:pos x="3" y="8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4" y="98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9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3" y="84"/>
                </a:cxn>
                <a:cxn ang="0">
                  <a:pos x="17" y="72"/>
                </a:cxn>
                <a:cxn ang="0">
                  <a:pos x="22" y="61"/>
                </a:cxn>
                <a:cxn ang="0">
                  <a:pos x="27" y="49"/>
                </a:cxn>
                <a:cxn ang="0">
                  <a:pos x="39" y="28"/>
                </a:cxn>
                <a:cxn ang="0">
                  <a:pos x="44" y="16"/>
                </a:cxn>
                <a:cxn ang="0">
                  <a:pos x="48" y="5"/>
                </a:cxn>
                <a:cxn ang="0">
                  <a:pos x="48" y="5"/>
                </a:cxn>
                <a:cxn ang="0">
                  <a:pos x="48" y="3"/>
                </a:cxn>
                <a:cxn ang="0">
                  <a:pos x="47" y="2"/>
                </a:cxn>
                <a:cxn ang="0">
                  <a:pos x="46" y="0"/>
                </a:cxn>
                <a:cxn ang="0">
                  <a:pos x="45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40" y="1"/>
                </a:cxn>
                <a:cxn ang="0">
                  <a:pos x="39" y="3"/>
                </a:cxn>
                <a:cxn ang="0">
                  <a:pos x="39" y="3"/>
                </a:cxn>
              </a:cxnLst>
              <a:rect l="0" t="0" r="r" b="b"/>
              <a:pathLst>
                <a:path w="48" h="99">
                  <a:moveTo>
                    <a:pt x="39" y="3"/>
                  </a:moveTo>
                  <a:lnTo>
                    <a:pt x="39" y="3"/>
                  </a:lnTo>
                  <a:lnTo>
                    <a:pt x="34" y="14"/>
                  </a:lnTo>
                  <a:lnTo>
                    <a:pt x="29" y="26"/>
                  </a:lnTo>
                  <a:lnTo>
                    <a:pt x="18" y="47"/>
                  </a:lnTo>
                  <a:lnTo>
                    <a:pt x="13" y="58"/>
                  </a:lnTo>
                  <a:lnTo>
                    <a:pt x="8" y="69"/>
                  </a:lnTo>
                  <a:lnTo>
                    <a:pt x="3" y="8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4" y="98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3" y="84"/>
                  </a:lnTo>
                  <a:lnTo>
                    <a:pt x="17" y="72"/>
                  </a:lnTo>
                  <a:lnTo>
                    <a:pt x="22" y="61"/>
                  </a:lnTo>
                  <a:lnTo>
                    <a:pt x="27" y="49"/>
                  </a:lnTo>
                  <a:lnTo>
                    <a:pt x="39" y="28"/>
                  </a:lnTo>
                  <a:lnTo>
                    <a:pt x="44" y="16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3"/>
                  </a:lnTo>
                  <a:lnTo>
                    <a:pt x="47" y="2"/>
                  </a:lnTo>
                  <a:lnTo>
                    <a:pt x="46" y="0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40" y="1"/>
                  </a:lnTo>
                  <a:lnTo>
                    <a:pt x="39" y="3"/>
                  </a:lnTo>
                  <a:lnTo>
                    <a:pt x="3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4" name="Freeform 362"/>
            <p:cNvSpPr/>
            <p:nvPr/>
          </p:nvSpPr>
          <p:spPr bwMode="auto">
            <a:xfrm>
              <a:off x="4508500" y="3738563"/>
              <a:ext cx="19050" cy="55563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9" y="5"/>
                </a:cxn>
                <a:cxn ang="0">
                  <a:pos x="27" y="17"/>
                </a:cxn>
                <a:cxn ang="0">
                  <a:pos x="24" y="29"/>
                </a:cxn>
                <a:cxn ang="0">
                  <a:pos x="15" y="51"/>
                </a:cxn>
                <a:cxn ang="0">
                  <a:pos x="15" y="51"/>
                </a:cxn>
                <a:cxn ang="0">
                  <a:pos x="14" y="56"/>
                </a:cxn>
                <a:cxn ang="0">
                  <a:pos x="13" y="61"/>
                </a:cxn>
                <a:cxn ang="0">
                  <a:pos x="12" y="73"/>
                </a:cxn>
                <a:cxn ang="0">
                  <a:pos x="12" y="73"/>
                </a:cxn>
                <a:cxn ang="0">
                  <a:pos x="9" y="79"/>
                </a:cxn>
                <a:cxn ang="0">
                  <a:pos x="7" y="85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4"/>
                </a:cxn>
                <a:cxn ang="0">
                  <a:pos x="9" y="103"/>
                </a:cxn>
                <a:cxn ang="0">
                  <a:pos x="9" y="103"/>
                </a:cxn>
                <a:cxn ang="0">
                  <a:pos x="15" y="92"/>
                </a:cxn>
                <a:cxn ang="0">
                  <a:pos x="19" y="81"/>
                </a:cxn>
                <a:cxn ang="0">
                  <a:pos x="22" y="70"/>
                </a:cxn>
                <a:cxn ang="0">
                  <a:pos x="24" y="57"/>
                </a:cxn>
                <a:cxn ang="0">
                  <a:pos x="24" y="57"/>
                </a:cxn>
                <a:cxn ang="0">
                  <a:pos x="25" y="51"/>
                </a:cxn>
                <a:cxn ang="0">
                  <a:pos x="27" y="45"/>
                </a:cxn>
                <a:cxn ang="0">
                  <a:pos x="31" y="31"/>
                </a:cxn>
                <a:cxn ang="0">
                  <a:pos x="35" y="19"/>
                </a:cxn>
                <a:cxn ang="0">
                  <a:pos x="37" y="12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7" y="3"/>
                </a:cxn>
                <a:cxn ang="0">
                  <a:pos x="37" y="1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29" y="5"/>
                </a:cxn>
                <a:cxn ang="0">
                  <a:pos x="29" y="5"/>
                </a:cxn>
              </a:cxnLst>
              <a:rect l="0" t="0" r="r" b="b"/>
              <a:pathLst>
                <a:path w="38" h="105">
                  <a:moveTo>
                    <a:pt x="29" y="5"/>
                  </a:moveTo>
                  <a:lnTo>
                    <a:pt x="29" y="5"/>
                  </a:lnTo>
                  <a:lnTo>
                    <a:pt x="27" y="17"/>
                  </a:lnTo>
                  <a:lnTo>
                    <a:pt x="24" y="29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4" y="56"/>
                  </a:lnTo>
                  <a:lnTo>
                    <a:pt x="13" y="61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9" y="79"/>
                  </a:lnTo>
                  <a:lnTo>
                    <a:pt x="7" y="85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4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15" y="92"/>
                  </a:lnTo>
                  <a:lnTo>
                    <a:pt x="19" y="81"/>
                  </a:lnTo>
                  <a:lnTo>
                    <a:pt x="22" y="70"/>
                  </a:lnTo>
                  <a:lnTo>
                    <a:pt x="24" y="57"/>
                  </a:lnTo>
                  <a:lnTo>
                    <a:pt x="24" y="57"/>
                  </a:lnTo>
                  <a:lnTo>
                    <a:pt x="25" y="51"/>
                  </a:lnTo>
                  <a:lnTo>
                    <a:pt x="27" y="45"/>
                  </a:lnTo>
                  <a:lnTo>
                    <a:pt x="31" y="31"/>
                  </a:lnTo>
                  <a:lnTo>
                    <a:pt x="35" y="19"/>
                  </a:lnTo>
                  <a:lnTo>
                    <a:pt x="37" y="12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7" y="3"/>
                  </a:lnTo>
                  <a:lnTo>
                    <a:pt x="37" y="1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5" name="Freeform 363"/>
            <p:cNvSpPr/>
            <p:nvPr/>
          </p:nvSpPr>
          <p:spPr bwMode="auto">
            <a:xfrm>
              <a:off x="4545013" y="3736975"/>
              <a:ext cx="15875" cy="492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6"/>
                </a:cxn>
                <a:cxn ang="0">
                  <a:pos x="17" y="26"/>
                </a:cxn>
                <a:cxn ang="0">
                  <a:pos x="13" y="47"/>
                </a:cxn>
                <a:cxn ang="0">
                  <a:pos x="8" y="68"/>
                </a:cxn>
                <a:cxn ang="0">
                  <a:pos x="0" y="89"/>
                </a:cxn>
                <a:cxn ang="0">
                  <a:pos x="0" y="89"/>
                </a:cxn>
                <a:cxn ang="0">
                  <a:pos x="0" y="90"/>
                </a:cxn>
                <a:cxn ang="0">
                  <a:pos x="0" y="92"/>
                </a:cxn>
                <a:cxn ang="0">
                  <a:pos x="2" y="93"/>
                </a:cxn>
                <a:cxn ang="0">
                  <a:pos x="4" y="94"/>
                </a:cxn>
                <a:cxn ang="0">
                  <a:pos x="6" y="94"/>
                </a:cxn>
                <a:cxn ang="0">
                  <a:pos x="7" y="94"/>
                </a:cxn>
                <a:cxn ang="0">
                  <a:pos x="9" y="93"/>
                </a:cxn>
                <a:cxn ang="0">
                  <a:pos x="10" y="91"/>
                </a:cxn>
                <a:cxn ang="0">
                  <a:pos x="10" y="91"/>
                </a:cxn>
                <a:cxn ang="0">
                  <a:pos x="17" y="69"/>
                </a:cxn>
                <a:cxn ang="0">
                  <a:pos x="22" y="49"/>
                </a:cxn>
                <a:cxn ang="0">
                  <a:pos x="27" y="27"/>
                </a:cxn>
                <a:cxn ang="0">
                  <a:pos x="28" y="16"/>
                </a:cxn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8" h="94">
                  <a:moveTo>
                    <a:pt x="19" y="4"/>
                  </a:moveTo>
                  <a:lnTo>
                    <a:pt x="19" y="4"/>
                  </a:lnTo>
                  <a:lnTo>
                    <a:pt x="19" y="16"/>
                  </a:lnTo>
                  <a:lnTo>
                    <a:pt x="17" y="26"/>
                  </a:lnTo>
                  <a:lnTo>
                    <a:pt x="13" y="47"/>
                  </a:lnTo>
                  <a:lnTo>
                    <a:pt x="8" y="68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3"/>
                  </a:lnTo>
                  <a:lnTo>
                    <a:pt x="4" y="94"/>
                  </a:lnTo>
                  <a:lnTo>
                    <a:pt x="6" y="94"/>
                  </a:lnTo>
                  <a:lnTo>
                    <a:pt x="7" y="94"/>
                  </a:lnTo>
                  <a:lnTo>
                    <a:pt x="9" y="93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7" y="69"/>
                  </a:lnTo>
                  <a:lnTo>
                    <a:pt x="22" y="49"/>
                  </a:lnTo>
                  <a:lnTo>
                    <a:pt x="27" y="27"/>
                  </a:lnTo>
                  <a:lnTo>
                    <a:pt x="28" y="16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6" name="Freeform 364"/>
            <p:cNvSpPr/>
            <p:nvPr/>
          </p:nvSpPr>
          <p:spPr bwMode="auto">
            <a:xfrm>
              <a:off x="4605338" y="3643313"/>
              <a:ext cx="47625" cy="82550"/>
            </a:xfrm>
            <a:custGeom>
              <a:avLst/>
              <a:gdLst/>
              <a:ahLst/>
              <a:cxnLst>
                <a:cxn ang="0">
                  <a:pos x="81" y="3"/>
                </a:cxn>
                <a:cxn ang="0">
                  <a:pos x="79" y="12"/>
                </a:cxn>
                <a:cxn ang="0">
                  <a:pos x="74" y="16"/>
                </a:cxn>
                <a:cxn ang="0">
                  <a:pos x="63" y="24"/>
                </a:cxn>
                <a:cxn ang="0">
                  <a:pos x="61" y="27"/>
                </a:cxn>
                <a:cxn ang="0">
                  <a:pos x="56" y="41"/>
                </a:cxn>
                <a:cxn ang="0">
                  <a:pos x="50" y="50"/>
                </a:cxn>
                <a:cxn ang="0">
                  <a:pos x="37" y="68"/>
                </a:cxn>
                <a:cxn ang="0">
                  <a:pos x="31" y="77"/>
                </a:cxn>
                <a:cxn ang="0">
                  <a:pos x="12" y="109"/>
                </a:cxn>
                <a:cxn ang="0">
                  <a:pos x="4" y="127"/>
                </a:cxn>
                <a:cxn ang="0">
                  <a:pos x="1" y="144"/>
                </a:cxn>
                <a:cxn ang="0">
                  <a:pos x="0" y="146"/>
                </a:cxn>
                <a:cxn ang="0">
                  <a:pos x="0" y="149"/>
                </a:cxn>
                <a:cxn ang="0">
                  <a:pos x="2" y="154"/>
                </a:cxn>
                <a:cxn ang="0">
                  <a:pos x="5" y="155"/>
                </a:cxn>
                <a:cxn ang="0">
                  <a:pos x="8" y="154"/>
                </a:cxn>
                <a:cxn ang="0">
                  <a:pos x="9" y="149"/>
                </a:cxn>
                <a:cxn ang="0">
                  <a:pos x="10" y="143"/>
                </a:cxn>
                <a:cxn ang="0">
                  <a:pos x="15" y="125"/>
                </a:cxn>
                <a:cxn ang="0">
                  <a:pos x="26" y="101"/>
                </a:cxn>
                <a:cxn ang="0">
                  <a:pos x="41" y="78"/>
                </a:cxn>
                <a:cxn ang="0">
                  <a:pos x="56" y="57"/>
                </a:cxn>
                <a:cxn ang="0">
                  <a:pos x="65" y="42"/>
                </a:cxn>
                <a:cxn ang="0">
                  <a:pos x="75" y="27"/>
                </a:cxn>
                <a:cxn ang="0">
                  <a:pos x="81" y="23"/>
                </a:cxn>
                <a:cxn ang="0">
                  <a:pos x="88" y="12"/>
                </a:cxn>
                <a:cxn ang="0">
                  <a:pos x="90" y="5"/>
                </a:cxn>
                <a:cxn ang="0">
                  <a:pos x="89" y="2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</a:cxnLst>
              <a:rect l="0" t="0" r="r" b="b"/>
              <a:pathLst>
                <a:path w="90" h="155">
                  <a:moveTo>
                    <a:pt x="81" y="3"/>
                  </a:moveTo>
                  <a:lnTo>
                    <a:pt x="81" y="3"/>
                  </a:lnTo>
                  <a:lnTo>
                    <a:pt x="80" y="8"/>
                  </a:lnTo>
                  <a:lnTo>
                    <a:pt x="79" y="12"/>
                  </a:lnTo>
                  <a:lnTo>
                    <a:pt x="76" y="14"/>
                  </a:lnTo>
                  <a:lnTo>
                    <a:pt x="74" y="16"/>
                  </a:lnTo>
                  <a:lnTo>
                    <a:pt x="69" y="19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1" y="27"/>
                  </a:lnTo>
                  <a:lnTo>
                    <a:pt x="59" y="33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0" y="50"/>
                  </a:lnTo>
                  <a:lnTo>
                    <a:pt x="43" y="58"/>
                  </a:lnTo>
                  <a:lnTo>
                    <a:pt x="37" y="68"/>
                  </a:lnTo>
                  <a:lnTo>
                    <a:pt x="31" y="77"/>
                  </a:lnTo>
                  <a:lnTo>
                    <a:pt x="31" y="77"/>
                  </a:lnTo>
                  <a:lnTo>
                    <a:pt x="22" y="92"/>
                  </a:lnTo>
                  <a:lnTo>
                    <a:pt x="12" y="109"/>
                  </a:lnTo>
                  <a:lnTo>
                    <a:pt x="8" y="117"/>
                  </a:lnTo>
                  <a:lnTo>
                    <a:pt x="4" y="127"/>
                  </a:lnTo>
                  <a:lnTo>
                    <a:pt x="2" y="135"/>
                  </a:lnTo>
                  <a:lnTo>
                    <a:pt x="1" y="144"/>
                  </a:lnTo>
                  <a:lnTo>
                    <a:pt x="1" y="144"/>
                  </a:lnTo>
                  <a:lnTo>
                    <a:pt x="0" y="146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0" y="151"/>
                  </a:lnTo>
                  <a:lnTo>
                    <a:pt x="2" y="154"/>
                  </a:lnTo>
                  <a:lnTo>
                    <a:pt x="3" y="155"/>
                  </a:lnTo>
                  <a:lnTo>
                    <a:pt x="5" y="155"/>
                  </a:lnTo>
                  <a:lnTo>
                    <a:pt x="6" y="155"/>
                  </a:lnTo>
                  <a:lnTo>
                    <a:pt x="8" y="154"/>
                  </a:lnTo>
                  <a:lnTo>
                    <a:pt x="9" y="151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10" y="143"/>
                  </a:lnTo>
                  <a:lnTo>
                    <a:pt x="10" y="137"/>
                  </a:lnTo>
                  <a:lnTo>
                    <a:pt x="15" y="125"/>
                  </a:lnTo>
                  <a:lnTo>
                    <a:pt x="20" y="112"/>
                  </a:lnTo>
                  <a:lnTo>
                    <a:pt x="26" y="101"/>
                  </a:lnTo>
                  <a:lnTo>
                    <a:pt x="34" y="89"/>
                  </a:lnTo>
                  <a:lnTo>
                    <a:pt x="41" y="78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61" y="49"/>
                  </a:lnTo>
                  <a:lnTo>
                    <a:pt x="65" y="42"/>
                  </a:lnTo>
                  <a:lnTo>
                    <a:pt x="69" y="34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81" y="23"/>
                  </a:lnTo>
                  <a:lnTo>
                    <a:pt x="85" y="18"/>
                  </a:lnTo>
                  <a:lnTo>
                    <a:pt x="88" y="12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3"/>
                  </a:lnTo>
                  <a:lnTo>
                    <a:pt x="89" y="2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7" name="Freeform 365"/>
            <p:cNvSpPr/>
            <p:nvPr/>
          </p:nvSpPr>
          <p:spPr bwMode="auto">
            <a:xfrm>
              <a:off x="4610100" y="3646488"/>
              <a:ext cx="71438" cy="104775"/>
            </a:xfrm>
            <a:custGeom>
              <a:avLst/>
              <a:gdLst/>
              <a:ahLst/>
              <a:cxnLst>
                <a:cxn ang="0">
                  <a:pos x="126" y="1"/>
                </a:cxn>
                <a:cxn ang="0">
                  <a:pos x="126" y="1"/>
                </a:cxn>
                <a:cxn ang="0">
                  <a:pos x="115" y="9"/>
                </a:cxn>
                <a:cxn ang="0">
                  <a:pos x="105" y="17"/>
                </a:cxn>
                <a:cxn ang="0">
                  <a:pos x="96" y="27"/>
                </a:cxn>
                <a:cxn ang="0">
                  <a:pos x="87" y="37"/>
                </a:cxn>
                <a:cxn ang="0">
                  <a:pos x="80" y="47"/>
                </a:cxn>
                <a:cxn ang="0">
                  <a:pos x="73" y="59"/>
                </a:cxn>
                <a:cxn ang="0">
                  <a:pos x="59" y="82"/>
                </a:cxn>
                <a:cxn ang="0">
                  <a:pos x="59" y="82"/>
                </a:cxn>
                <a:cxn ang="0">
                  <a:pos x="44" y="109"/>
                </a:cxn>
                <a:cxn ang="0">
                  <a:pos x="28" y="136"/>
                </a:cxn>
                <a:cxn ang="0">
                  <a:pos x="13" y="164"/>
                </a:cxn>
                <a:cxn ang="0">
                  <a:pos x="7" y="178"/>
                </a:cxn>
                <a:cxn ang="0">
                  <a:pos x="0" y="193"/>
                </a:cxn>
                <a:cxn ang="0">
                  <a:pos x="0" y="193"/>
                </a:cxn>
                <a:cxn ang="0">
                  <a:pos x="0" y="195"/>
                </a:cxn>
                <a:cxn ang="0">
                  <a:pos x="1" y="197"/>
                </a:cxn>
                <a:cxn ang="0">
                  <a:pos x="2" y="198"/>
                </a:cxn>
                <a:cxn ang="0">
                  <a:pos x="3" y="199"/>
                </a:cxn>
                <a:cxn ang="0">
                  <a:pos x="6" y="199"/>
                </a:cxn>
                <a:cxn ang="0">
                  <a:pos x="8" y="198"/>
                </a:cxn>
                <a:cxn ang="0">
                  <a:pos x="9" y="197"/>
                </a:cxn>
                <a:cxn ang="0">
                  <a:pos x="10" y="196"/>
                </a:cxn>
                <a:cxn ang="0">
                  <a:pos x="10" y="196"/>
                </a:cxn>
                <a:cxn ang="0">
                  <a:pos x="15" y="183"/>
                </a:cxn>
                <a:cxn ang="0">
                  <a:pos x="21" y="170"/>
                </a:cxn>
                <a:cxn ang="0">
                  <a:pos x="33" y="147"/>
                </a:cxn>
                <a:cxn ang="0">
                  <a:pos x="47" y="124"/>
                </a:cxn>
                <a:cxn ang="0">
                  <a:pos x="60" y="100"/>
                </a:cxn>
                <a:cxn ang="0">
                  <a:pos x="60" y="100"/>
                </a:cxn>
                <a:cxn ang="0">
                  <a:pos x="74" y="74"/>
                </a:cxn>
                <a:cxn ang="0">
                  <a:pos x="82" y="62"/>
                </a:cxn>
                <a:cxn ang="0">
                  <a:pos x="89" y="49"/>
                </a:cxn>
                <a:cxn ang="0">
                  <a:pos x="98" y="38"/>
                </a:cxn>
                <a:cxn ang="0">
                  <a:pos x="108" y="28"/>
                </a:cxn>
                <a:cxn ang="0">
                  <a:pos x="119" y="17"/>
                </a:cxn>
                <a:cxn ang="0">
                  <a:pos x="130" y="9"/>
                </a:cxn>
                <a:cxn ang="0">
                  <a:pos x="130" y="9"/>
                </a:cxn>
                <a:cxn ang="0">
                  <a:pos x="133" y="7"/>
                </a:cxn>
                <a:cxn ang="0">
                  <a:pos x="134" y="6"/>
                </a:cxn>
                <a:cxn ang="0">
                  <a:pos x="133" y="4"/>
                </a:cxn>
                <a:cxn ang="0">
                  <a:pos x="133" y="2"/>
                </a:cxn>
                <a:cxn ang="0">
                  <a:pos x="132" y="1"/>
                </a:cxn>
                <a:cxn ang="0">
                  <a:pos x="129" y="0"/>
                </a:cxn>
                <a:cxn ang="0">
                  <a:pos x="128" y="0"/>
                </a:cxn>
                <a:cxn ang="0">
                  <a:pos x="126" y="1"/>
                </a:cxn>
                <a:cxn ang="0">
                  <a:pos x="126" y="1"/>
                </a:cxn>
              </a:cxnLst>
              <a:rect l="0" t="0" r="r" b="b"/>
              <a:pathLst>
                <a:path w="134" h="199">
                  <a:moveTo>
                    <a:pt x="126" y="1"/>
                  </a:moveTo>
                  <a:lnTo>
                    <a:pt x="126" y="1"/>
                  </a:lnTo>
                  <a:lnTo>
                    <a:pt x="115" y="9"/>
                  </a:lnTo>
                  <a:lnTo>
                    <a:pt x="105" y="17"/>
                  </a:lnTo>
                  <a:lnTo>
                    <a:pt x="96" y="27"/>
                  </a:lnTo>
                  <a:lnTo>
                    <a:pt x="87" y="37"/>
                  </a:lnTo>
                  <a:lnTo>
                    <a:pt x="80" y="47"/>
                  </a:lnTo>
                  <a:lnTo>
                    <a:pt x="73" y="59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44" y="109"/>
                  </a:lnTo>
                  <a:lnTo>
                    <a:pt x="28" y="136"/>
                  </a:lnTo>
                  <a:lnTo>
                    <a:pt x="13" y="164"/>
                  </a:lnTo>
                  <a:lnTo>
                    <a:pt x="7" y="178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0" y="195"/>
                  </a:lnTo>
                  <a:lnTo>
                    <a:pt x="1" y="197"/>
                  </a:lnTo>
                  <a:lnTo>
                    <a:pt x="2" y="198"/>
                  </a:lnTo>
                  <a:lnTo>
                    <a:pt x="3" y="199"/>
                  </a:lnTo>
                  <a:lnTo>
                    <a:pt x="6" y="199"/>
                  </a:lnTo>
                  <a:lnTo>
                    <a:pt x="8" y="198"/>
                  </a:lnTo>
                  <a:lnTo>
                    <a:pt x="9" y="197"/>
                  </a:lnTo>
                  <a:lnTo>
                    <a:pt x="10" y="196"/>
                  </a:lnTo>
                  <a:lnTo>
                    <a:pt x="10" y="196"/>
                  </a:lnTo>
                  <a:lnTo>
                    <a:pt x="15" y="183"/>
                  </a:lnTo>
                  <a:lnTo>
                    <a:pt x="21" y="170"/>
                  </a:lnTo>
                  <a:lnTo>
                    <a:pt x="33" y="147"/>
                  </a:lnTo>
                  <a:lnTo>
                    <a:pt x="47" y="124"/>
                  </a:lnTo>
                  <a:lnTo>
                    <a:pt x="60" y="100"/>
                  </a:lnTo>
                  <a:lnTo>
                    <a:pt x="60" y="100"/>
                  </a:lnTo>
                  <a:lnTo>
                    <a:pt x="74" y="74"/>
                  </a:lnTo>
                  <a:lnTo>
                    <a:pt x="82" y="62"/>
                  </a:lnTo>
                  <a:lnTo>
                    <a:pt x="89" y="49"/>
                  </a:lnTo>
                  <a:lnTo>
                    <a:pt x="98" y="38"/>
                  </a:lnTo>
                  <a:lnTo>
                    <a:pt x="108" y="28"/>
                  </a:lnTo>
                  <a:lnTo>
                    <a:pt x="119" y="17"/>
                  </a:lnTo>
                  <a:lnTo>
                    <a:pt x="130" y="9"/>
                  </a:lnTo>
                  <a:lnTo>
                    <a:pt x="130" y="9"/>
                  </a:lnTo>
                  <a:lnTo>
                    <a:pt x="133" y="7"/>
                  </a:lnTo>
                  <a:lnTo>
                    <a:pt x="134" y="6"/>
                  </a:lnTo>
                  <a:lnTo>
                    <a:pt x="133" y="4"/>
                  </a:lnTo>
                  <a:lnTo>
                    <a:pt x="133" y="2"/>
                  </a:lnTo>
                  <a:lnTo>
                    <a:pt x="132" y="1"/>
                  </a:lnTo>
                  <a:lnTo>
                    <a:pt x="129" y="0"/>
                  </a:lnTo>
                  <a:lnTo>
                    <a:pt x="128" y="0"/>
                  </a:lnTo>
                  <a:lnTo>
                    <a:pt x="126" y="1"/>
                  </a:lnTo>
                  <a:lnTo>
                    <a:pt x="1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8" name="Freeform 366"/>
            <p:cNvSpPr/>
            <p:nvPr/>
          </p:nvSpPr>
          <p:spPr bwMode="auto">
            <a:xfrm>
              <a:off x="4624388" y="3638550"/>
              <a:ext cx="84138" cy="130175"/>
            </a:xfrm>
            <a:custGeom>
              <a:avLst/>
              <a:gdLst/>
              <a:ahLst/>
              <a:cxnLst>
                <a:cxn ang="0">
                  <a:pos x="152" y="1"/>
                </a:cxn>
                <a:cxn ang="0">
                  <a:pos x="137" y="15"/>
                </a:cxn>
                <a:cxn ang="0">
                  <a:pos x="123" y="30"/>
                </a:cxn>
                <a:cxn ang="0">
                  <a:pos x="99" y="66"/>
                </a:cxn>
                <a:cxn ang="0">
                  <a:pos x="67" y="121"/>
                </a:cxn>
                <a:cxn ang="0">
                  <a:pos x="56" y="138"/>
                </a:cxn>
                <a:cxn ang="0">
                  <a:pos x="32" y="174"/>
                </a:cxn>
                <a:cxn ang="0">
                  <a:pos x="12" y="211"/>
                </a:cxn>
                <a:cxn ang="0">
                  <a:pos x="1" y="229"/>
                </a:cxn>
                <a:cxn ang="0">
                  <a:pos x="0" y="238"/>
                </a:cxn>
                <a:cxn ang="0">
                  <a:pos x="4" y="246"/>
                </a:cxn>
                <a:cxn ang="0">
                  <a:pos x="6" y="247"/>
                </a:cxn>
                <a:cxn ang="0">
                  <a:pos x="12" y="246"/>
                </a:cxn>
                <a:cxn ang="0">
                  <a:pos x="14" y="242"/>
                </a:cxn>
                <a:cxn ang="0">
                  <a:pos x="16" y="241"/>
                </a:cxn>
                <a:cxn ang="0">
                  <a:pos x="17" y="236"/>
                </a:cxn>
                <a:cxn ang="0">
                  <a:pos x="15" y="234"/>
                </a:cxn>
                <a:cxn ang="0">
                  <a:pos x="12" y="234"/>
                </a:cxn>
                <a:cxn ang="0">
                  <a:pos x="10" y="234"/>
                </a:cxn>
                <a:cxn ang="0">
                  <a:pos x="12" y="229"/>
                </a:cxn>
                <a:cxn ang="0">
                  <a:pos x="22" y="210"/>
                </a:cxn>
                <a:cxn ang="0">
                  <a:pos x="33" y="191"/>
                </a:cxn>
                <a:cxn ang="0">
                  <a:pos x="53" y="160"/>
                </a:cxn>
                <a:cxn ang="0">
                  <a:pos x="73" y="129"/>
                </a:cxn>
                <a:cxn ang="0">
                  <a:pos x="92" y="98"/>
                </a:cxn>
                <a:cxn ang="0">
                  <a:pos x="121" y="50"/>
                </a:cxn>
                <a:cxn ang="0">
                  <a:pos x="144" y="21"/>
                </a:cxn>
                <a:cxn ang="0">
                  <a:pos x="157" y="10"/>
                </a:cxn>
                <a:cxn ang="0">
                  <a:pos x="158" y="9"/>
                </a:cxn>
                <a:cxn ang="0">
                  <a:pos x="158" y="2"/>
                </a:cxn>
                <a:cxn ang="0">
                  <a:pos x="156" y="0"/>
                </a:cxn>
                <a:cxn ang="0">
                  <a:pos x="152" y="1"/>
                </a:cxn>
              </a:cxnLst>
              <a:rect l="0" t="0" r="r" b="b"/>
              <a:pathLst>
                <a:path w="159" h="247">
                  <a:moveTo>
                    <a:pt x="152" y="1"/>
                  </a:moveTo>
                  <a:lnTo>
                    <a:pt x="152" y="1"/>
                  </a:lnTo>
                  <a:lnTo>
                    <a:pt x="145" y="8"/>
                  </a:lnTo>
                  <a:lnTo>
                    <a:pt x="137" y="15"/>
                  </a:lnTo>
                  <a:lnTo>
                    <a:pt x="129" y="23"/>
                  </a:lnTo>
                  <a:lnTo>
                    <a:pt x="123" y="30"/>
                  </a:lnTo>
                  <a:lnTo>
                    <a:pt x="111" y="48"/>
                  </a:lnTo>
                  <a:lnTo>
                    <a:pt x="99" y="66"/>
                  </a:lnTo>
                  <a:lnTo>
                    <a:pt x="79" y="103"/>
                  </a:lnTo>
                  <a:lnTo>
                    <a:pt x="67" y="121"/>
                  </a:lnTo>
                  <a:lnTo>
                    <a:pt x="56" y="138"/>
                  </a:lnTo>
                  <a:lnTo>
                    <a:pt x="56" y="138"/>
                  </a:lnTo>
                  <a:lnTo>
                    <a:pt x="44" y="155"/>
                  </a:lnTo>
                  <a:lnTo>
                    <a:pt x="32" y="174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6" y="219"/>
                  </a:lnTo>
                  <a:lnTo>
                    <a:pt x="1" y="229"/>
                  </a:lnTo>
                  <a:lnTo>
                    <a:pt x="0" y="233"/>
                  </a:lnTo>
                  <a:lnTo>
                    <a:pt x="0" y="238"/>
                  </a:lnTo>
                  <a:lnTo>
                    <a:pt x="1" y="242"/>
                  </a:lnTo>
                  <a:lnTo>
                    <a:pt x="4" y="246"/>
                  </a:lnTo>
                  <a:lnTo>
                    <a:pt x="4" y="246"/>
                  </a:lnTo>
                  <a:lnTo>
                    <a:pt x="6" y="247"/>
                  </a:lnTo>
                  <a:lnTo>
                    <a:pt x="9" y="247"/>
                  </a:lnTo>
                  <a:lnTo>
                    <a:pt x="12" y="246"/>
                  </a:lnTo>
                  <a:lnTo>
                    <a:pt x="13" y="244"/>
                  </a:lnTo>
                  <a:lnTo>
                    <a:pt x="14" y="242"/>
                  </a:lnTo>
                  <a:lnTo>
                    <a:pt x="14" y="242"/>
                  </a:lnTo>
                  <a:lnTo>
                    <a:pt x="16" y="241"/>
                  </a:lnTo>
                  <a:lnTo>
                    <a:pt x="17" y="240"/>
                  </a:lnTo>
                  <a:lnTo>
                    <a:pt x="17" y="236"/>
                  </a:lnTo>
                  <a:lnTo>
                    <a:pt x="16" y="235"/>
                  </a:lnTo>
                  <a:lnTo>
                    <a:pt x="15" y="234"/>
                  </a:lnTo>
                  <a:lnTo>
                    <a:pt x="14" y="233"/>
                  </a:lnTo>
                  <a:lnTo>
                    <a:pt x="12" y="234"/>
                  </a:lnTo>
                  <a:lnTo>
                    <a:pt x="12" y="234"/>
                  </a:lnTo>
                  <a:lnTo>
                    <a:pt x="10" y="234"/>
                  </a:lnTo>
                  <a:lnTo>
                    <a:pt x="10" y="234"/>
                  </a:lnTo>
                  <a:lnTo>
                    <a:pt x="12" y="229"/>
                  </a:lnTo>
                  <a:lnTo>
                    <a:pt x="15" y="222"/>
                  </a:lnTo>
                  <a:lnTo>
                    <a:pt x="22" y="210"/>
                  </a:lnTo>
                  <a:lnTo>
                    <a:pt x="33" y="191"/>
                  </a:lnTo>
                  <a:lnTo>
                    <a:pt x="33" y="191"/>
                  </a:lnTo>
                  <a:lnTo>
                    <a:pt x="43" y="176"/>
                  </a:lnTo>
                  <a:lnTo>
                    <a:pt x="53" y="160"/>
                  </a:lnTo>
                  <a:lnTo>
                    <a:pt x="73" y="129"/>
                  </a:lnTo>
                  <a:lnTo>
                    <a:pt x="73" y="129"/>
                  </a:lnTo>
                  <a:lnTo>
                    <a:pt x="83" y="114"/>
                  </a:lnTo>
                  <a:lnTo>
                    <a:pt x="92" y="98"/>
                  </a:lnTo>
                  <a:lnTo>
                    <a:pt x="111" y="65"/>
                  </a:lnTo>
                  <a:lnTo>
                    <a:pt x="121" y="50"/>
                  </a:lnTo>
                  <a:lnTo>
                    <a:pt x="131" y="34"/>
                  </a:lnTo>
                  <a:lnTo>
                    <a:pt x="144" y="21"/>
                  </a:lnTo>
                  <a:lnTo>
                    <a:pt x="150" y="15"/>
                  </a:lnTo>
                  <a:lnTo>
                    <a:pt x="157" y="10"/>
                  </a:lnTo>
                  <a:lnTo>
                    <a:pt x="157" y="10"/>
                  </a:lnTo>
                  <a:lnTo>
                    <a:pt x="158" y="9"/>
                  </a:lnTo>
                  <a:lnTo>
                    <a:pt x="159" y="6"/>
                  </a:lnTo>
                  <a:lnTo>
                    <a:pt x="158" y="2"/>
                  </a:lnTo>
                  <a:lnTo>
                    <a:pt x="157" y="1"/>
                  </a:lnTo>
                  <a:lnTo>
                    <a:pt x="156" y="0"/>
                  </a:lnTo>
                  <a:lnTo>
                    <a:pt x="154" y="0"/>
                  </a:lnTo>
                  <a:lnTo>
                    <a:pt x="152" y="1"/>
                  </a:lnTo>
                  <a:lnTo>
                    <a:pt x="15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9" name="Freeform 367"/>
            <p:cNvSpPr/>
            <p:nvPr/>
          </p:nvSpPr>
          <p:spPr bwMode="auto">
            <a:xfrm>
              <a:off x="4648200" y="3646488"/>
              <a:ext cx="80963" cy="120650"/>
            </a:xfrm>
            <a:custGeom>
              <a:avLst/>
              <a:gdLst/>
              <a:ahLst/>
              <a:cxnLst>
                <a:cxn ang="0">
                  <a:pos x="143" y="2"/>
                </a:cxn>
                <a:cxn ang="0">
                  <a:pos x="143" y="2"/>
                </a:cxn>
                <a:cxn ang="0">
                  <a:pos x="132" y="14"/>
                </a:cxn>
                <a:cxn ang="0">
                  <a:pos x="120" y="28"/>
                </a:cxn>
                <a:cxn ang="0">
                  <a:pos x="110" y="41"/>
                </a:cxn>
                <a:cxn ang="0">
                  <a:pos x="100" y="54"/>
                </a:cxn>
                <a:cxn ang="0">
                  <a:pos x="81" y="83"/>
                </a:cxn>
                <a:cxn ang="0">
                  <a:pos x="63" y="113"/>
                </a:cxn>
                <a:cxn ang="0">
                  <a:pos x="63" y="113"/>
                </a:cxn>
                <a:cxn ang="0">
                  <a:pos x="47" y="141"/>
                </a:cxn>
                <a:cxn ang="0">
                  <a:pos x="32" y="169"/>
                </a:cxn>
                <a:cxn ang="0">
                  <a:pos x="32" y="169"/>
                </a:cxn>
                <a:cxn ang="0">
                  <a:pos x="24" y="182"/>
                </a:cxn>
                <a:cxn ang="0">
                  <a:pos x="15" y="195"/>
                </a:cxn>
                <a:cxn ang="0">
                  <a:pos x="7" y="207"/>
                </a:cxn>
                <a:cxn ang="0">
                  <a:pos x="1" y="221"/>
                </a:cxn>
                <a:cxn ang="0">
                  <a:pos x="1" y="221"/>
                </a:cxn>
                <a:cxn ang="0">
                  <a:pos x="0" y="223"/>
                </a:cxn>
                <a:cxn ang="0">
                  <a:pos x="1" y="225"/>
                </a:cxn>
                <a:cxn ang="0">
                  <a:pos x="2" y="227"/>
                </a:cxn>
                <a:cxn ang="0">
                  <a:pos x="5" y="228"/>
                </a:cxn>
                <a:cxn ang="0">
                  <a:pos x="9" y="228"/>
                </a:cxn>
                <a:cxn ang="0">
                  <a:pos x="9" y="228"/>
                </a:cxn>
                <a:cxn ang="0">
                  <a:pos x="12" y="227"/>
                </a:cxn>
                <a:cxn ang="0">
                  <a:pos x="14" y="224"/>
                </a:cxn>
                <a:cxn ang="0">
                  <a:pos x="13" y="221"/>
                </a:cxn>
                <a:cxn ang="0">
                  <a:pos x="12" y="219"/>
                </a:cxn>
                <a:cxn ang="0">
                  <a:pos x="12" y="219"/>
                </a:cxn>
                <a:cxn ang="0">
                  <a:pos x="17" y="209"/>
                </a:cxn>
                <a:cxn ang="0">
                  <a:pos x="23" y="200"/>
                </a:cxn>
                <a:cxn ang="0">
                  <a:pos x="36" y="180"/>
                </a:cxn>
                <a:cxn ang="0">
                  <a:pos x="36" y="180"/>
                </a:cxn>
                <a:cxn ang="0">
                  <a:pos x="52" y="153"/>
                </a:cxn>
                <a:cxn ang="0">
                  <a:pos x="67" y="125"/>
                </a:cxn>
                <a:cxn ang="0">
                  <a:pos x="67" y="125"/>
                </a:cxn>
                <a:cxn ang="0">
                  <a:pos x="85" y="94"/>
                </a:cxn>
                <a:cxn ang="0">
                  <a:pos x="105" y="64"/>
                </a:cxn>
                <a:cxn ang="0">
                  <a:pos x="115" y="49"/>
                </a:cxn>
                <a:cxn ang="0">
                  <a:pos x="127" y="35"/>
                </a:cxn>
                <a:cxn ang="0">
                  <a:pos x="138" y="21"/>
                </a:cxn>
                <a:cxn ang="0">
                  <a:pos x="150" y="8"/>
                </a:cxn>
                <a:cxn ang="0">
                  <a:pos x="150" y="8"/>
                </a:cxn>
                <a:cxn ang="0">
                  <a:pos x="151" y="6"/>
                </a:cxn>
                <a:cxn ang="0">
                  <a:pos x="151" y="5"/>
                </a:cxn>
                <a:cxn ang="0">
                  <a:pos x="150" y="3"/>
                </a:cxn>
                <a:cxn ang="0">
                  <a:pos x="149" y="2"/>
                </a:cxn>
                <a:cxn ang="0">
                  <a:pos x="148" y="1"/>
                </a:cxn>
                <a:cxn ang="0">
                  <a:pos x="146" y="0"/>
                </a:cxn>
                <a:cxn ang="0">
                  <a:pos x="145" y="0"/>
                </a:cxn>
                <a:cxn ang="0">
                  <a:pos x="143" y="2"/>
                </a:cxn>
                <a:cxn ang="0">
                  <a:pos x="143" y="2"/>
                </a:cxn>
              </a:cxnLst>
              <a:rect l="0" t="0" r="r" b="b"/>
              <a:pathLst>
                <a:path w="151" h="228">
                  <a:moveTo>
                    <a:pt x="143" y="2"/>
                  </a:moveTo>
                  <a:lnTo>
                    <a:pt x="143" y="2"/>
                  </a:lnTo>
                  <a:lnTo>
                    <a:pt x="132" y="14"/>
                  </a:lnTo>
                  <a:lnTo>
                    <a:pt x="120" y="28"/>
                  </a:lnTo>
                  <a:lnTo>
                    <a:pt x="110" y="41"/>
                  </a:lnTo>
                  <a:lnTo>
                    <a:pt x="100" y="54"/>
                  </a:lnTo>
                  <a:lnTo>
                    <a:pt x="81" y="83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47" y="141"/>
                  </a:lnTo>
                  <a:lnTo>
                    <a:pt x="32" y="169"/>
                  </a:lnTo>
                  <a:lnTo>
                    <a:pt x="32" y="169"/>
                  </a:lnTo>
                  <a:lnTo>
                    <a:pt x="24" y="182"/>
                  </a:lnTo>
                  <a:lnTo>
                    <a:pt x="15" y="195"/>
                  </a:lnTo>
                  <a:lnTo>
                    <a:pt x="7" y="207"/>
                  </a:lnTo>
                  <a:lnTo>
                    <a:pt x="1" y="221"/>
                  </a:lnTo>
                  <a:lnTo>
                    <a:pt x="1" y="221"/>
                  </a:lnTo>
                  <a:lnTo>
                    <a:pt x="0" y="223"/>
                  </a:lnTo>
                  <a:lnTo>
                    <a:pt x="1" y="225"/>
                  </a:lnTo>
                  <a:lnTo>
                    <a:pt x="2" y="227"/>
                  </a:lnTo>
                  <a:lnTo>
                    <a:pt x="5" y="228"/>
                  </a:lnTo>
                  <a:lnTo>
                    <a:pt x="9" y="228"/>
                  </a:lnTo>
                  <a:lnTo>
                    <a:pt x="9" y="228"/>
                  </a:lnTo>
                  <a:lnTo>
                    <a:pt x="12" y="227"/>
                  </a:lnTo>
                  <a:lnTo>
                    <a:pt x="14" y="224"/>
                  </a:lnTo>
                  <a:lnTo>
                    <a:pt x="13" y="221"/>
                  </a:lnTo>
                  <a:lnTo>
                    <a:pt x="12" y="219"/>
                  </a:lnTo>
                  <a:lnTo>
                    <a:pt x="12" y="219"/>
                  </a:lnTo>
                  <a:lnTo>
                    <a:pt x="17" y="209"/>
                  </a:lnTo>
                  <a:lnTo>
                    <a:pt x="23" y="200"/>
                  </a:lnTo>
                  <a:lnTo>
                    <a:pt x="36" y="180"/>
                  </a:lnTo>
                  <a:lnTo>
                    <a:pt x="36" y="180"/>
                  </a:lnTo>
                  <a:lnTo>
                    <a:pt x="52" y="153"/>
                  </a:lnTo>
                  <a:lnTo>
                    <a:pt x="67" y="125"/>
                  </a:lnTo>
                  <a:lnTo>
                    <a:pt x="67" y="125"/>
                  </a:lnTo>
                  <a:lnTo>
                    <a:pt x="85" y="94"/>
                  </a:lnTo>
                  <a:lnTo>
                    <a:pt x="105" y="64"/>
                  </a:lnTo>
                  <a:lnTo>
                    <a:pt x="115" y="49"/>
                  </a:lnTo>
                  <a:lnTo>
                    <a:pt x="127" y="35"/>
                  </a:lnTo>
                  <a:lnTo>
                    <a:pt x="138" y="21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1" y="6"/>
                  </a:lnTo>
                  <a:lnTo>
                    <a:pt x="151" y="5"/>
                  </a:lnTo>
                  <a:lnTo>
                    <a:pt x="150" y="3"/>
                  </a:lnTo>
                  <a:lnTo>
                    <a:pt x="149" y="2"/>
                  </a:lnTo>
                  <a:lnTo>
                    <a:pt x="148" y="1"/>
                  </a:lnTo>
                  <a:lnTo>
                    <a:pt x="146" y="0"/>
                  </a:lnTo>
                  <a:lnTo>
                    <a:pt x="145" y="0"/>
                  </a:lnTo>
                  <a:lnTo>
                    <a:pt x="143" y="2"/>
                  </a:lnTo>
                  <a:lnTo>
                    <a:pt x="14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0" name="Freeform 368"/>
            <p:cNvSpPr/>
            <p:nvPr/>
          </p:nvSpPr>
          <p:spPr bwMode="auto">
            <a:xfrm>
              <a:off x="4708525" y="3648075"/>
              <a:ext cx="52388" cy="69850"/>
            </a:xfrm>
            <a:custGeom>
              <a:avLst/>
              <a:gdLst/>
              <a:ahLst/>
              <a:cxnLst>
                <a:cxn ang="0">
                  <a:pos x="92" y="1"/>
                </a:cxn>
                <a:cxn ang="0">
                  <a:pos x="92" y="1"/>
                </a:cxn>
                <a:cxn ang="0">
                  <a:pos x="79" y="15"/>
                </a:cxn>
                <a:cxn ang="0">
                  <a:pos x="66" y="30"/>
                </a:cxn>
                <a:cxn ang="0">
                  <a:pos x="54" y="44"/>
                </a:cxn>
                <a:cxn ang="0">
                  <a:pos x="43" y="60"/>
                </a:cxn>
                <a:cxn ang="0">
                  <a:pos x="21" y="92"/>
                </a:cxn>
                <a:cxn ang="0">
                  <a:pos x="1" y="125"/>
                </a:cxn>
                <a:cxn ang="0">
                  <a:pos x="1" y="125"/>
                </a:cxn>
                <a:cxn ang="0">
                  <a:pos x="0" y="127"/>
                </a:cxn>
                <a:cxn ang="0">
                  <a:pos x="1" y="129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8" y="132"/>
                </a:cxn>
                <a:cxn ang="0">
                  <a:pos x="10" y="130"/>
                </a:cxn>
                <a:cxn ang="0">
                  <a:pos x="10" y="130"/>
                </a:cxn>
                <a:cxn ang="0">
                  <a:pos x="29" y="97"/>
                </a:cxn>
                <a:cxn ang="0">
                  <a:pos x="50" y="66"/>
                </a:cxn>
                <a:cxn ang="0">
                  <a:pos x="61" y="51"/>
                </a:cxn>
                <a:cxn ang="0">
                  <a:pos x="74" y="36"/>
                </a:cxn>
                <a:cxn ang="0">
                  <a:pos x="86" y="22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9" y="6"/>
                </a:cxn>
                <a:cxn ang="0">
                  <a:pos x="100" y="4"/>
                </a:cxn>
                <a:cxn ang="0">
                  <a:pos x="99" y="3"/>
                </a:cxn>
                <a:cxn ang="0">
                  <a:pos x="98" y="1"/>
                </a:cxn>
                <a:cxn ang="0">
                  <a:pos x="97" y="0"/>
                </a:cxn>
                <a:cxn ang="0">
                  <a:pos x="95" y="0"/>
                </a:cxn>
                <a:cxn ang="0">
                  <a:pos x="93" y="0"/>
                </a:cxn>
                <a:cxn ang="0">
                  <a:pos x="92" y="1"/>
                </a:cxn>
                <a:cxn ang="0">
                  <a:pos x="92" y="1"/>
                </a:cxn>
              </a:cxnLst>
              <a:rect l="0" t="0" r="r" b="b"/>
              <a:pathLst>
                <a:path w="100" h="132">
                  <a:moveTo>
                    <a:pt x="92" y="1"/>
                  </a:moveTo>
                  <a:lnTo>
                    <a:pt x="92" y="1"/>
                  </a:lnTo>
                  <a:lnTo>
                    <a:pt x="79" y="15"/>
                  </a:lnTo>
                  <a:lnTo>
                    <a:pt x="66" y="30"/>
                  </a:lnTo>
                  <a:lnTo>
                    <a:pt x="54" y="44"/>
                  </a:lnTo>
                  <a:lnTo>
                    <a:pt x="43" y="60"/>
                  </a:lnTo>
                  <a:lnTo>
                    <a:pt x="21" y="92"/>
                  </a:lnTo>
                  <a:lnTo>
                    <a:pt x="1" y="125"/>
                  </a:lnTo>
                  <a:lnTo>
                    <a:pt x="1" y="125"/>
                  </a:lnTo>
                  <a:lnTo>
                    <a:pt x="0" y="127"/>
                  </a:lnTo>
                  <a:lnTo>
                    <a:pt x="1" y="129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8" y="132"/>
                  </a:lnTo>
                  <a:lnTo>
                    <a:pt x="10" y="130"/>
                  </a:lnTo>
                  <a:lnTo>
                    <a:pt x="10" y="130"/>
                  </a:lnTo>
                  <a:lnTo>
                    <a:pt x="29" y="97"/>
                  </a:lnTo>
                  <a:lnTo>
                    <a:pt x="50" y="66"/>
                  </a:lnTo>
                  <a:lnTo>
                    <a:pt x="61" y="51"/>
                  </a:lnTo>
                  <a:lnTo>
                    <a:pt x="74" y="36"/>
                  </a:lnTo>
                  <a:lnTo>
                    <a:pt x="86" y="22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100" y="4"/>
                  </a:lnTo>
                  <a:lnTo>
                    <a:pt x="99" y="3"/>
                  </a:lnTo>
                  <a:lnTo>
                    <a:pt x="98" y="1"/>
                  </a:lnTo>
                  <a:lnTo>
                    <a:pt x="97" y="0"/>
                  </a:lnTo>
                  <a:lnTo>
                    <a:pt x="95" y="0"/>
                  </a:lnTo>
                  <a:lnTo>
                    <a:pt x="93" y="0"/>
                  </a:lnTo>
                  <a:lnTo>
                    <a:pt x="92" y="1"/>
                  </a:lnTo>
                  <a:lnTo>
                    <a:pt x="9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1" name="Freeform 369"/>
            <p:cNvSpPr/>
            <p:nvPr/>
          </p:nvSpPr>
          <p:spPr bwMode="auto">
            <a:xfrm>
              <a:off x="4749800" y="3648075"/>
              <a:ext cx="39688" cy="52388"/>
            </a:xfrm>
            <a:custGeom>
              <a:avLst/>
              <a:gdLst/>
              <a:ahLst/>
              <a:cxnLst>
                <a:cxn ang="0">
                  <a:pos x="66" y="4"/>
                </a:cxn>
                <a:cxn ang="0">
                  <a:pos x="66" y="4"/>
                </a:cxn>
                <a:cxn ang="0">
                  <a:pos x="65" y="10"/>
                </a:cxn>
                <a:cxn ang="0">
                  <a:pos x="62" y="14"/>
                </a:cxn>
                <a:cxn ang="0">
                  <a:pos x="59" y="20"/>
                </a:cxn>
                <a:cxn ang="0">
                  <a:pos x="54" y="24"/>
                </a:cxn>
                <a:cxn ang="0">
                  <a:pos x="45" y="32"/>
                </a:cxn>
                <a:cxn ang="0">
                  <a:pos x="41" y="36"/>
                </a:cxn>
                <a:cxn ang="0">
                  <a:pos x="38" y="40"/>
                </a:cxn>
                <a:cxn ang="0">
                  <a:pos x="38" y="40"/>
                </a:cxn>
                <a:cxn ang="0">
                  <a:pos x="29" y="54"/>
                </a:cxn>
                <a:cxn ang="0">
                  <a:pos x="18" y="66"/>
                </a:cxn>
                <a:cxn ang="0">
                  <a:pos x="9" y="78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" y="99"/>
                </a:cxn>
                <a:cxn ang="0">
                  <a:pos x="4" y="99"/>
                </a:cxn>
                <a:cxn ang="0">
                  <a:pos x="5" y="99"/>
                </a:cxn>
                <a:cxn ang="0">
                  <a:pos x="7" y="98"/>
                </a:cxn>
                <a:cxn ang="0">
                  <a:pos x="8" y="97"/>
                </a:cxn>
                <a:cxn ang="0">
                  <a:pos x="8" y="97"/>
                </a:cxn>
                <a:cxn ang="0">
                  <a:pos x="17" y="82"/>
                </a:cxn>
                <a:cxn ang="0">
                  <a:pos x="28" y="66"/>
                </a:cxn>
                <a:cxn ang="0">
                  <a:pos x="40" y="52"/>
                </a:cxn>
                <a:cxn ang="0">
                  <a:pos x="52" y="38"/>
                </a:cxn>
                <a:cxn ang="0">
                  <a:pos x="52" y="38"/>
                </a:cxn>
                <a:cxn ang="0">
                  <a:pos x="60" y="31"/>
                </a:cxn>
                <a:cxn ang="0">
                  <a:pos x="67" y="23"/>
                </a:cxn>
                <a:cxn ang="0">
                  <a:pos x="70" y="18"/>
                </a:cxn>
                <a:cxn ang="0">
                  <a:pos x="72" y="14"/>
                </a:cxn>
                <a:cxn ang="0">
                  <a:pos x="74" y="10"/>
                </a:cxn>
                <a:cxn ang="0">
                  <a:pos x="75" y="4"/>
                </a:cxn>
                <a:cxn ang="0">
                  <a:pos x="75" y="4"/>
                </a:cxn>
                <a:cxn ang="0">
                  <a:pos x="75" y="3"/>
                </a:cxn>
                <a:cxn ang="0">
                  <a:pos x="74" y="1"/>
                </a:cxn>
                <a:cxn ang="0">
                  <a:pos x="73" y="0"/>
                </a:cxn>
                <a:cxn ang="0">
                  <a:pos x="71" y="0"/>
                </a:cxn>
                <a:cxn ang="0">
                  <a:pos x="68" y="1"/>
                </a:cxn>
                <a:cxn ang="0">
                  <a:pos x="67" y="3"/>
                </a:cxn>
                <a:cxn ang="0">
                  <a:pos x="66" y="4"/>
                </a:cxn>
                <a:cxn ang="0">
                  <a:pos x="66" y="4"/>
                </a:cxn>
              </a:cxnLst>
              <a:rect l="0" t="0" r="r" b="b"/>
              <a:pathLst>
                <a:path w="75" h="99">
                  <a:moveTo>
                    <a:pt x="66" y="4"/>
                  </a:moveTo>
                  <a:lnTo>
                    <a:pt x="66" y="4"/>
                  </a:lnTo>
                  <a:lnTo>
                    <a:pt x="65" y="10"/>
                  </a:lnTo>
                  <a:lnTo>
                    <a:pt x="62" y="14"/>
                  </a:lnTo>
                  <a:lnTo>
                    <a:pt x="59" y="20"/>
                  </a:lnTo>
                  <a:lnTo>
                    <a:pt x="54" y="24"/>
                  </a:lnTo>
                  <a:lnTo>
                    <a:pt x="45" y="32"/>
                  </a:lnTo>
                  <a:lnTo>
                    <a:pt x="41" y="36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29" y="54"/>
                  </a:lnTo>
                  <a:lnTo>
                    <a:pt x="18" y="66"/>
                  </a:lnTo>
                  <a:lnTo>
                    <a:pt x="9" y="78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" y="99"/>
                  </a:lnTo>
                  <a:lnTo>
                    <a:pt x="4" y="99"/>
                  </a:lnTo>
                  <a:lnTo>
                    <a:pt x="5" y="99"/>
                  </a:lnTo>
                  <a:lnTo>
                    <a:pt x="7" y="98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17" y="82"/>
                  </a:lnTo>
                  <a:lnTo>
                    <a:pt x="28" y="66"/>
                  </a:lnTo>
                  <a:lnTo>
                    <a:pt x="40" y="52"/>
                  </a:lnTo>
                  <a:lnTo>
                    <a:pt x="52" y="38"/>
                  </a:lnTo>
                  <a:lnTo>
                    <a:pt x="52" y="38"/>
                  </a:lnTo>
                  <a:lnTo>
                    <a:pt x="60" y="31"/>
                  </a:lnTo>
                  <a:lnTo>
                    <a:pt x="67" y="23"/>
                  </a:lnTo>
                  <a:lnTo>
                    <a:pt x="70" y="18"/>
                  </a:lnTo>
                  <a:lnTo>
                    <a:pt x="72" y="14"/>
                  </a:lnTo>
                  <a:lnTo>
                    <a:pt x="74" y="10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5" y="3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68" y="1"/>
                  </a:lnTo>
                  <a:lnTo>
                    <a:pt x="67" y="3"/>
                  </a:lnTo>
                  <a:lnTo>
                    <a:pt x="66" y="4"/>
                  </a:lnTo>
                  <a:lnTo>
                    <a:pt x="6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2" name="Freeform 370"/>
            <p:cNvSpPr/>
            <p:nvPr/>
          </p:nvSpPr>
          <p:spPr bwMode="auto">
            <a:xfrm>
              <a:off x="4384675" y="3116263"/>
              <a:ext cx="22225" cy="381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29" y="2"/>
                </a:cxn>
                <a:cxn ang="0">
                  <a:pos x="29" y="2"/>
                </a:cxn>
                <a:cxn ang="0">
                  <a:pos x="19" y="18"/>
                </a:cxn>
                <a:cxn ang="0">
                  <a:pos x="10" y="35"/>
                </a:cxn>
                <a:cxn ang="0">
                  <a:pos x="10" y="35"/>
                </a:cxn>
                <a:cxn ang="0">
                  <a:pos x="6" y="42"/>
                </a:cxn>
                <a:cxn ang="0">
                  <a:pos x="2" y="50"/>
                </a:cxn>
                <a:cxn ang="0">
                  <a:pos x="0" y="59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3" y="70"/>
                </a:cxn>
                <a:cxn ang="0">
                  <a:pos x="4" y="70"/>
                </a:cxn>
                <a:cxn ang="0">
                  <a:pos x="6" y="70"/>
                </a:cxn>
                <a:cxn ang="0">
                  <a:pos x="8" y="69"/>
                </a:cxn>
                <a:cxn ang="0">
                  <a:pos x="9" y="68"/>
                </a:cxn>
                <a:cxn ang="0">
                  <a:pos x="9" y="67"/>
                </a:cxn>
                <a:cxn ang="0">
                  <a:pos x="9" y="65"/>
                </a:cxn>
                <a:cxn ang="0">
                  <a:pos x="9" y="65"/>
                </a:cxn>
                <a:cxn ang="0">
                  <a:pos x="9" y="61"/>
                </a:cxn>
                <a:cxn ang="0">
                  <a:pos x="9" y="57"/>
                </a:cxn>
                <a:cxn ang="0">
                  <a:pos x="13" y="48"/>
                </a:cxn>
                <a:cxn ang="0">
                  <a:pos x="22" y="33"/>
                </a:cxn>
                <a:cxn ang="0">
                  <a:pos x="22" y="33"/>
                </a:cxn>
                <a:cxn ang="0">
                  <a:pos x="33" y="15"/>
                </a:cxn>
                <a:cxn ang="0">
                  <a:pos x="33" y="15"/>
                </a:cxn>
                <a:cxn ang="0">
                  <a:pos x="36" y="9"/>
                </a:cxn>
                <a:cxn ang="0">
                  <a:pos x="36" y="9"/>
                </a:cxn>
                <a:cxn ang="0">
                  <a:pos x="38" y="9"/>
                </a:cxn>
                <a:cxn ang="0">
                  <a:pos x="38" y="9"/>
                </a:cxn>
                <a:cxn ang="0">
                  <a:pos x="40" y="9"/>
                </a:cxn>
                <a:cxn ang="0">
                  <a:pos x="41" y="8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0"/>
                </a:cxn>
                <a:cxn ang="0">
                  <a:pos x="38" y="0"/>
                </a:cxn>
              </a:cxnLst>
              <a:rect l="0" t="0" r="r" b="b"/>
              <a:pathLst>
                <a:path w="42" h="70">
                  <a:moveTo>
                    <a:pt x="38" y="0"/>
                  </a:moveTo>
                  <a:lnTo>
                    <a:pt x="33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19" y="18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6" y="42"/>
                  </a:lnTo>
                  <a:lnTo>
                    <a:pt x="2" y="50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6" y="70"/>
                  </a:lnTo>
                  <a:lnTo>
                    <a:pt x="8" y="69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9" y="65"/>
                  </a:lnTo>
                  <a:lnTo>
                    <a:pt x="9" y="61"/>
                  </a:lnTo>
                  <a:lnTo>
                    <a:pt x="9" y="57"/>
                  </a:lnTo>
                  <a:lnTo>
                    <a:pt x="13" y="48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1" y="8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3" name="Freeform 371"/>
            <p:cNvSpPr/>
            <p:nvPr/>
          </p:nvSpPr>
          <p:spPr bwMode="auto">
            <a:xfrm>
              <a:off x="4446588" y="3108325"/>
              <a:ext cx="34925" cy="47625"/>
            </a:xfrm>
            <a:custGeom>
              <a:avLst/>
              <a:gdLst/>
              <a:ahLst/>
              <a:cxnLst>
                <a:cxn ang="0">
                  <a:pos x="55" y="2"/>
                </a:cxn>
                <a:cxn ang="0">
                  <a:pos x="55" y="2"/>
                </a:cxn>
                <a:cxn ang="0">
                  <a:pos x="46" y="15"/>
                </a:cxn>
                <a:cxn ang="0">
                  <a:pos x="36" y="26"/>
                </a:cxn>
                <a:cxn ang="0">
                  <a:pos x="26" y="39"/>
                </a:cxn>
                <a:cxn ang="0">
                  <a:pos x="16" y="50"/>
                </a:cxn>
                <a:cxn ang="0">
                  <a:pos x="16" y="50"/>
                </a:cxn>
                <a:cxn ang="0">
                  <a:pos x="10" y="58"/>
                </a:cxn>
                <a:cxn ang="0">
                  <a:pos x="4" y="69"/>
                </a:cxn>
                <a:cxn ang="0">
                  <a:pos x="1" y="75"/>
                </a:cxn>
                <a:cxn ang="0">
                  <a:pos x="0" y="80"/>
                </a:cxn>
                <a:cxn ang="0">
                  <a:pos x="0" y="85"/>
                </a:cxn>
                <a:cxn ang="0">
                  <a:pos x="1" y="87"/>
                </a:cxn>
                <a:cxn ang="0">
                  <a:pos x="4" y="89"/>
                </a:cxn>
                <a:cxn ang="0">
                  <a:pos x="4" y="89"/>
                </a:cxn>
                <a:cxn ang="0">
                  <a:pos x="6" y="90"/>
                </a:cxn>
                <a:cxn ang="0">
                  <a:pos x="8" y="90"/>
                </a:cxn>
                <a:cxn ang="0">
                  <a:pos x="9" y="90"/>
                </a:cxn>
                <a:cxn ang="0">
                  <a:pos x="11" y="89"/>
                </a:cxn>
                <a:cxn ang="0">
                  <a:pos x="12" y="87"/>
                </a:cxn>
                <a:cxn ang="0">
                  <a:pos x="12" y="86"/>
                </a:cxn>
                <a:cxn ang="0">
                  <a:pos x="12" y="84"/>
                </a:cxn>
                <a:cxn ang="0">
                  <a:pos x="11" y="82"/>
                </a:cxn>
                <a:cxn ang="0">
                  <a:pos x="11" y="82"/>
                </a:cxn>
                <a:cxn ang="0">
                  <a:pos x="10" y="80"/>
                </a:cxn>
                <a:cxn ang="0">
                  <a:pos x="10" y="77"/>
                </a:cxn>
                <a:cxn ang="0">
                  <a:pos x="12" y="74"/>
                </a:cxn>
                <a:cxn ang="0">
                  <a:pos x="14" y="69"/>
                </a:cxn>
                <a:cxn ang="0">
                  <a:pos x="21" y="57"/>
                </a:cxn>
                <a:cxn ang="0">
                  <a:pos x="31" y="46"/>
                </a:cxn>
                <a:cxn ang="0">
                  <a:pos x="51" y="22"/>
                </a:cxn>
                <a:cxn ang="0">
                  <a:pos x="63" y="8"/>
                </a:cxn>
                <a:cxn ang="0">
                  <a:pos x="63" y="8"/>
                </a:cxn>
                <a:cxn ang="0">
                  <a:pos x="65" y="6"/>
                </a:cxn>
                <a:cxn ang="0">
                  <a:pos x="65" y="3"/>
                </a:cxn>
                <a:cxn ang="0">
                  <a:pos x="63" y="2"/>
                </a:cxn>
                <a:cxn ang="0">
                  <a:pos x="62" y="1"/>
                </a:cxn>
                <a:cxn ang="0">
                  <a:pos x="58" y="0"/>
                </a:cxn>
                <a:cxn ang="0">
                  <a:pos x="56" y="1"/>
                </a:cxn>
                <a:cxn ang="0">
                  <a:pos x="55" y="2"/>
                </a:cxn>
                <a:cxn ang="0">
                  <a:pos x="55" y="2"/>
                </a:cxn>
              </a:cxnLst>
              <a:rect l="0" t="0" r="r" b="b"/>
              <a:pathLst>
                <a:path w="65" h="90">
                  <a:moveTo>
                    <a:pt x="55" y="2"/>
                  </a:moveTo>
                  <a:lnTo>
                    <a:pt x="55" y="2"/>
                  </a:lnTo>
                  <a:lnTo>
                    <a:pt x="46" y="15"/>
                  </a:lnTo>
                  <a:lnTo>
                    <a:pt x="36" y="26"/>
                  </a:lnTo>
                  <a:lnTo>
                    <a:pt x="26" y="39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0" y="58"/>
                  </a:lnTo>
                  <a:lnTo>
                    <a:pt x="4" y="69"/>
                  </a:lnTo>
                  <a:lnTo>
                    <a:pt x="1" y="75"/>
                  </a:lnTo>
                  <a:lnTo>
                    <a:pt x="0" y="80"/>
                  </a:lnTo>
                  <a:lnTo>
                    <a:pt x="0" y="85"/>
                  </a:lnTo>
                  <a:lnTo>
                    <a:pt x="1" y="87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6" y="90"/>
                  </a:lnTo>
                  <a:lnTo>
                    <a:pt x="8" y="90"/>
                  </a:lnTo>
                  <a:lnTo>
                    <a:pt x="9" y="90"/>
                  </a:lnTo>
                  <a:lnTo>
                    <a:pt x="11" y="89"/>
                  </a:lnTo>
                  <a:lnTo>
                    <a:pt x="12" y="87"/>
                  </a:lnTo>
                  <a:lnTo>
                    <a:pt x="12" y="86"/>
                  </a:lnTo>
                  <a:lnTo>
                    <a:pt x="12" y="84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0" y="80"/>
                  </a:lnTo>
                  <a:lnTo>
                    <a:pt x="10" y="77"/>
                  </a:lnTo>
                  <a:lnTo>
                    <a:pt x="12" y="74"/>
                  </a:lnTo>
                  <a:lnTo>
                    <a:pt x="14" y="69"/>
                  </a:lnTo>
                  <a:lnTo>
                    <a:pt x="21" y="57"/>
                  </a:lnTo>
                  <a:lnTo>
                    <a:pt x="31" y="46"/>
                  </a:lnTo>
                  <a:lnTo>
                    <a:pt x="51" y="22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5" y="6"/>
                  </a:lnTo>
                  <a:lnTo>
                    <a:pt x="65" y="3"/>
                  </a:lnTo>
                  <a:lnTo>
                    <a:pt x="63" y="2"/>
                  </a:lnTo>
                  <a:lnTo>
                    <a:pt x="62" y="1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5" y="2"/>
                  </a:lnTo>
                  <a:lnTo>
                    <a:pt x="5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4" name="Freeform 372"/>
            <p:cNvSpPr/>
            <p:nvPr/>
          </p:nvSpPr>
          <p:spPr bwMode="auto">
            <a:xfrm>
              <a:off x="4516438" y="3119438"/>
              <a:ext cx="22225" cy="39688"/>
            </a:xfrm>
            <a:custGeom>
              <a:avLst/>
              <a:gdLst/>
              <a:ahLst/>
              <a:cxnLst>
                <a:cxn ang="0">
                  <a:pos x="34" y="1"/>
                </a:cxn>
                <a:cxn ang="0">
                  <a:pos x="34" y="1"/>
                </a:cxn>
                <a:cxn ang="0">
                  <a:pos x="29" y="5"/>
                </a:cxn>
                <a:cxn ang="0">
                  <a:pos x="24" y="10"/>
                </a:cxn>
                <a:cxn ang="0">
                  <a:pos x="16" y="21"/>
                </a:cxn>
                <a:cxn ang="0">
                  <a:pos x="10" y="33"/>
                </a:cxn>
                <a:cxn ang="0">
                  <a:pos x="5" y="45"/>
                </a:cxn>
                <a:cxn ang="0">
                  <a:pos x="5" y="45"/>
                </a:cxn>
                <a:cxn ang="0">
                  <a:pos x="3" y="54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2" y="71"/>
                </a:cxn>
                <a:cxn ang="0">
                  <a:pos x="4" y="73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75"/>
                </a:cxn>
                <a:cxn ang="0">
                  <a:pos x="12" y="74"/>
                </a:cxn>
                <a:cxn ang="0">
                  <a:pos x="13" y="72"/>
                </a:cxn>
                <a:cxn ang="0">
                  <a:pos x="13" y="71"/>
                </a:cxn>
                <a:cxn ang="0">
                  <a:pos x="12" y="67"/>
                </a:cxn>
                <a:cxn ang="0">
                  <a:pos x="11" y="66"/>
                </a:cxn>
                <a:cxn ang="0">
                  <a:pos x="9" y="66"/>
                </a:cxn>
                <a:cxn ang="0">
                  <a:pos x="9" y="66"/>
                </a:cxn>
                <a:cxn ang="0">
                  <a:pos x="19" y="35"/>
                </a:cxn>
                <a:cxn ang="0">
                  <a:pos x="19" y="35"/>
                </a:cxn>
                <a:cxn ang="0">
                  <a:pos x="23" y="28"/>
                </a:cxn>
                <a:cxn ang="0">
                  <a:pos x="29" y="21"/>
                </a:cxn>
                <a:cxn ang="0">
                  <a:pos x="34" y="13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4" y="1"/>
                </a:cxn>
              </a:cxnLst>
              <a:rect l="0" t="0" r="r" b="b"/>
              <a:pathLst>
                <a:path w="42" h="75">
                  <a:moveTo>
                    <a:pt x="34" y="1"/>
                  </a:moveTo>
                  <a:lnTo>
                    <a:pt x="34" y="1"/>
                  </a:lnTo>
                  <a:lnTo>
                    <a:pt x="29" y="5"/>
                  </a:lnTo>
                  <a:lnTo>
                    <a:pt x="24" y="10"/>
                  </a:lnTo>
                  <a:lnTo>
                    <a:pt x="16" y="21"/>
                  </a:lnTo>
                  <a:lnTo>
                    <a:pt x="10" y="33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3" y="54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2" y="71"/>
                  </a:lnTo>
                  <a:lnTo>
                    <a:pt x="4" y="73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75"/>
                  </a:lnTo>
                  <a:lnTo>
                    <a:pt x="12" y="74"/>
                  </a:lnTo>
                  <a:lnTo>
                    <a:pt x="13" y="72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11" y="66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23" y="28"/>
                  </a:lnTo>
                  <a:lnTo>
                    <a:pt x="29" y="21"/>
                  </a:lnTo>
                  <a:lnTo>
                    <a:pt x="34" y="13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5" name="Freeform 373"/>
            <p:cNvSpPr/>
            <p:nvPr/>
          </p:nvSpPr>
          <p:spPr bwMode="auto">
            <a:xfrm>
              <a:off x="4583113" y="3121025"/>
              <a:ext cx="26988" cy="34925"/>
            </a:xfrm>
            <a:custGeom>
              <a:avLst/>
              <a:gdLst/>
              <a:ahLst/>
              <a:cxnLst>
                <a:cxn ang="0">
                  <a:pos x="43" y="1"/>
                </a:cxn>
                <a:cxn ang="0">
                  <a:pos x="43" y="1"/>
                </a:cxn>
                <a:cxn ang="0">
                  <a:pos x="37" y="7"/>
                </a:cxn>
                <a:cxn ang="0">
                  <a:pos x="31" y="15"/>
                </a:cxn>
                <a:cxn ang="0">
                  <a:pos x="21" y="29"/>
                </a:cxn>
                <a:cxn ang="0">
                  <a:pos x="12" y="45"/>
                </a:cxn>
                <a:cxn ang="0">
                  <a:pos x="7" y="52"/>
                </a:cxn>
                <a:cxn ang="0">
                  <a:pos x="1" y="58"/>
                </a:cxn>
                <a:cxn ang="0">
                  <a:pos x="1" y="58"/>
                </a:cxn>
                <a:cxn ang="0">
                  <a:pos x="0" y="60"/>
                </a:cxn>
                <a:cxn ang="0">
                  <a:pos x="0" y="62"/>
                </a:cxn>
                <a:cxn ang="0">
                  <a:pos x="0" y="63"/>
                </a:cxn>
                <a:cxn ang="0">
                  <a:pos x="1" y="65"/>
                </a:cxn>
                <a:cxn ang="0">
                  <a:pos x="3" y="66"/>
                </a:cxn>
                <a:cxn ang="0">
                  <a:pos x="4" y="66"/>
                </a:cxn>
                <a:cxn ang="0">
                  <a:pos x="6" y="66"/>
                </a:cxn>
                <a:cxn ang="0">
                  <a:pos x="8" y="65"/>
                </a:cxn>
                <a:cxn ang="0">
                  <a:pos x="8" y="65"/>
                </a:cxn>
                <a:cxn ang="0">
                  <a:pos x="13" y="58"/>
                </a:cxn>
                <a:cxn ang="0">
                  <a:pos x="18" y="51"/>
                </a:cxn>
                <a:cxn ang="0">
                  <a:pos x="28" y="36"/>
                </a:cxn>
                <a:cxn ang="0">
                  <a:pos x="38" y="21"/>
                </a:cxn>
                <a:cxn ang="0">
                  <a:pos x="44" y="15"/>
                </a:cxn>
                <a:cxn ang="0">
                  <a:pos x="50" y="8"/>
                </a:cxn>
                <a:cxn ang="0">
                  <a:pos x="50" y="8"/>
                </a:cxn>
                <a:cxn ang="0">
                  <a:pos x="51" y="6"/>
                </a:cxn>
                <a:cxn ang="0">
                  <a:pos x="51" y="5"/>
                </a:cxn>
                <a:cxn ang="0">
                  <a:pos x="51" y="3"/>
                </a:cxn>
                <a:cxn ang="0">
                  <a:pos x="50" y="2"/>
                </a:cxn>
                <a:cxn ang="0">
                  <a:pos x="47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3" y="1"/>
                </a:cxn>
              </a:cxnLst>
              <a:rect l="0" t="0" r="r" b="b"/>
              <a:pathLst>
                <a:path w="51" h="66">
                  <a:moveTo>
                    <a:pt x="43" y="1"/>
                  </a:moveTo>
                  <a:lnTo>
                    <a:pt x="43" y="1"/>
                  </a:lnTo>
                  <a:lnTo>
                    <a:pt x="37" y="7"/>
                  </a:lnTo>
                  <a:lnTo>
                    <a:pt x="31" y="15"/>
                  </a:lnTo>
                  <a:lnTo>
                    <a:pt x="21" y="29"/>
                  </a:lnTo>
                  <a:lnTo>
                    <a:pt x="12" y="45"/>
                  </a:lnTo>
                  <a:lnTo>
                    <a:pt x="7" y="52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3"/>
                  </a:lnTo>
                  <a:lnTo>
                    <a:pt x="1" y="65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6" y="66"/>
                  </a:lnTo>
                  <a:lnTo>
                    <a:pt x="8" y="65"/>
                  </a:lnTo>
                  <a:lnTo>
                    <a:pt x="8" y="65"/>
                  </a:lnTo>
                  <a:lnTo>
                    <a:pt x="13" y="58"/>
                  </a:lnTo>
                  <a:lnTo>
                    <a:pt x="18" y="51"/>
                  </a:lnTo>
                  <a:lnTo>
                    <a:pt x="28" y="36"/>
                  </a:lnTo>
                  <a:lnTo>
                    <a:pt x="38" y="21"/>
                  </a:lnTo>
                  <a:lnTo>
                    <a:pt x="44" y="15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1" y="6"/>
                  </a:lnTo>
                  <a:lnTo>
                    <a:pt x="51" y="5"/>
                  </a:lnTo>
                  <a:lnTo>
                    <a:pt x="51" y="3"/>
                  </a:lnTo>
                  <a:lnTo>
                    <a:pt x="50" y="2"/>
                  </a:lnTo>
                  <a:lnTo>
                    <a:pt x="47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6" name="Freeform 374"/>
            <p:cNvSpPr/>
            <p:nvPr/>
          </p:nvSpPr>
          <p:spPr bwMode="auto">
            <a:xfrm>
              <a:off x="4638675" y="3114675"/>
              <a:ext cx="26988" cy="44450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42" y="3"/>
                </a:cxn>
                <a:cxn ang="0">
                  <a:pos x="40" y="8"/>
                </a:cxn>
                <a:cxn ang="0">
                  <a:pos x="37" y="12"/>
                </a:cxn>
                <a:cxn ang="0">
                  <a:pos x="30" y="22"/>
                </a:cxn>
                <a:cxn ang="0">
                  <a:pos x="14" y="40"/>
                </a:cxn>
                <a:cxn ang="0">
                  <a:pos x="14" y="40"/>
                </a:cxn>
                <a:cxn ang="0">
                  <a:pos x="8" y="49"/>
                </a:cxn>
                <a:cxn ang="0">
                  <a:pos x="4" y="59"/>
                </a:cxn>
                <a:cxn ang="0">
                  <a:pos x="1" y="69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3"/>
                </a:cxn>
                <a:cxn ang="0">
                  <a:pos x="4" y="84"/>
                </a:cxn>
                <a:cxn ang="0">
                  <a:pos x="6" y="83"/>
                </a:cxn>
                <a:cxn ang="0">
                  <a:pos x="7" y="83"/>
                </a:cxn>
                <a:cxn ang="0">
                  <a:pos x="8" y="81"/>
                </a:cxn>
                <a:cxn ang="0">
                  <a:pos x="9" y="79"/>
                </a:cxn>
                <a:cxn ang="0">
                  <a:pos x="9" y="79"/>
                </a:cxn>
                <a:cxn ang="0">
                  <a:pos x="10" y="74"/>
                </a:cxn>
                <a:cxn ang="0">
                  <a:pos x="11" y="68"/>
                </a:cxn>
                <a:cxn ang="0">
                  <a:pos x="14" y="58"/>
                </a:cxn>
                <a:cxn ang="0">
                  <a:pos x="21" y="49"/>
                </a:cxn>
                <a:cxn ang="0">
                  <a:pos x="27" y="40"/>
                </a:cxn>
                <a:cxn ang="0">
                  <a:pos x="40" y="23"/>
                </a:cxn>
                <a:cxn ang="0">
                  <a:pos x="46" y="14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2" y="3"/>
                </a:cxn>
                <a:cxn ang="0">
                  <a:pos x="52" y="2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2" y="3"/>
                </a:cxn>
                <a:cxn ang="0">
                  <a:pos x="42" y="3"/>
                </a:cxn>
              </a:cxnLst>
              <a:rect l="0" t="0" r="r" b="b"/>
              <a:pathLst>
                <a:path w="52" h="84">
                  <a:moveTo>
                    <a:pt x="42" y="3"/>
                  </a:moveTo>
                  <a:lnTo>
                    <a:pt x="42" y="3"/>
                  </a:lnTo>
                  <a:lnTo>
                    <a:pt x="40" y="8"/>
                  </a:lnTo>
                  <a:lnTo>
                    <a:pt x="37" y="12"/>
                  </a:lnTo>
                  <a:lnTo>
                    <a:pt x="30" y="2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49"/>
                  </a:lnTo>
                  <a:lnTo>
                    <a:pt x="4" y="59"/>
                  </a:lnTo>
                  <a:lnTo>
                    <a:pt x="1" y="6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3"/>
                  </a:lnTo>
                  <a:lnTo>
                    <a:pt x="4" y="84"/>
                  </a:lnTo>
                  <a:lnTo>
                    <a:pt x="6" y="83"/>
                  </a:lnTo>
                  <a:lnTo>
                    <a:pt x="7" y="83"/>
                  </a:lnTo>
                  <a:lnTo>
                    <a:pt x="8" y="81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10" y="74"/>
                  </a:lnTo>
                  <a:lnTo>
                    <a:pt x="11" y="68"/>
                  </a:lnTo>
                  <a:lnTo>
                    <a:pt x="14" y="58"/>
                  </a:lnTo>
                  <a:lnTo>
                    <a:pt x="21" y="49"/>
                  </a:lnTo>
                  <a:lnTo>
                    <a:pt x="27" y="40"/>
                  </a:lnTo>
                  <a:lnTo>
                    <a:pt x="40" y="23"/>
                  </a:lnTo>
                  <a:lnTo>
                    <a:pt x="46" y="14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2" y="3"/>
                  </a:lnTo>
                  <a:lnTo>
                    <a:pt x="4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7" name="Freeform 375"/>
            <p:cNvSpPr/>
            <p:nvPr/>
          </p:nvSpPr>
          <p:spPr bwMode="auto">
            <a:xfrm>
              <a:off x="4686300" y="3121025"/>
              <a:ext cx="25400" cy="38100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8" y="2"/>
                </a:cxn>
                <a:cxn ang="0">
                  <a:pos x="34" y="10"/>
                </a:cxn>
                <a:cxn ang="0">
                  <a:pos x="29" y="19"/>
                </a:cxn>
                <a:cxn ang="0">
                  <a:pos x="17" y="33"/>
                </a:cxn>
                <a:cxn ang="0">
                  <a:pos x="12" y="40"/>
                </a:cxn>
                <a:cxn ang="0">
                  <a:pos x="7" y="48"/>
                </a:cxn>
                <a:cxn ang="0">
                  <a:pos x="3" y="56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2" y="70"/>
                </a:cxn>
                <a:cxn ang="0">
                  <a:pos x="4" y="71"/>
                </a:cxn>
                <a:cxn ang="0">
                  <a:pos x="5" y="71"/>
                </a:cxn>
                <a:cxn ang="0">
                  <a:pos x="7" y="70"/>
                </a:cxn>
                <a:cxn ang="0">
                  <a:pos x="8" y="69"/>
                </a:cxn>
                <a:cxn ang="0">
                  <a:pos x="9" y="67"/>
                </a:cxn>
                <a:cxn ang="0">
                  <a:pos x="9" y="67"/>
                </a:cxn>
                <a:cxn ang="0">
                  <a:pos x="12" y="59"/>
                </a:cxn>
                <a:cxn ang="0">
                  <a:pos x="16" y="52"/>
                </a:cxn>
                <a:cxn ang="0">
                  <a:pos x="21" y="44"/>
                </a:cxn>
                <a:cxn ang="0">
                  <a:pos x="27" y="37"/>
                </a:cxn>
                <a:cxn ang="0">
                  <a:pos x="37" y="23"/>
                </a:cxn>
                <a:cxn ang="0">
                  <a:pos x="42" y="16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7" y="5"/>
                </a:cxn>
                <a:cxn ang="0">
                  <a:pos x="46" y="3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2"/>
                </a:cxn>
              </a:cxnLst>
              <a:rect l="0" t="0" r="r" b="b"/>
              <a:pathLst>
                <a:path w="47" h="71">
                  <a:moveTo>
                    <a:pt x="38" y="2"/>
                  </a:moveTo>
                  <a:lnTo>
                    <a:pt x="38" y="2"/>
                  </a:lnTo>
                  <a:lnTo>
                    <a:pt x="34" y="10"/>
                  </a:lnTo>
                  <a:lnTo>
                    <a:pt x="29" y="19"/>
                  </a:lnTo>
                  <a:lnTo>
                    <a:pt x="17" y="33"/>
                  </a:lnTo>
                  <a:lnTo>
                    <a:pt x="12" y="40"/>
                  </a:lnTo>
                  <a:lnTo>
                    <a:pt x="7" y="48"/>
                  </a:lnTo>
                  <a:lnTo>
                    <a:pt x="3" y="56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4" y="71"/>
                  </a:lnTo>
                  <a:lnTo>
                    <a:pt x="5" y="71"/>
                  </a:lnTo>
                  <a:lnTo>
                    <a:pt x="7" y="70"/>
                  </a:lnTo>
                  <a:lnTo>
                    <a:pt x="8" y="69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12" y="59"/>
                  </a:lnTo>
                  <a:lnTo>
                    <a:pt x="16" y="52"/>
                  </a:lnTo>
                  <a:lnTo>
                    <a:pt x="21" y="44"/>
                  </a:lnTo>
                  <a:lnTo>
                    <a:pt x="27" y="37"/>
                  </a:lnTo>
                  <a:lnTo>
                    <a:pt x="37" y="23"/>
                  </a:lnTo>
                  <a:lnTo>
                    <a:pt x="42" y="1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6" y="3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8" name="Freeform 376"/>
            <p:cNvSpPr/>
            <p:nvPr/>
          </p:nvSpPr>
          <p:spPr bwMode="auto">
            <a:xfrm>
              <a:off x="4721225" y="3125788"/>
              <a:ext cx="33338" cy="38100"/>
            </a:xfrm>
            <a:custGeom>
              <a:avLst/>
              <a:gdLst/>
              <a:ahLst/>
              <a:cxnLst>
                <a:cxn ang="0">
                  <a:pos x="54" y="1"/>
                </a:cxn>
                <a:cxn ang="0">
                  <a:pos x="54" y="1"/>
                </a:cxn>
                <a:cxn ang="0">
                  <a:pos x="40" y="17"/>
                </a:cxn>
                <a:cxn ang="0">
                  <a:pos x="28" y="32"/>
                </a:cxn>
                <a:cxn ang="0">
                  <a:pos x="15" y="49"/>
                </a:cxn>
                <a:cxn ang="0">
                  <a:pos x="2" y="63"/>
                </a:cxn>
                <a:cxn ang="0">
                  <a:pos x="2" y="63"/>
                </a:cxn>
                <a:cxn ang="0">
                  <a:pos x="0" y="66"/>
                </a:cxn>
                <a:cxn ang="0">
                  <a:pos x="0" y="68"/>
                </a:cxn>
                <a:cxn ang="0">
                  <a:pos x="1" y="69"/>
                </a:cxn>
                <a:cxn ang="0">
                  <a:pos x="2" y="71"/>
                </a:cxn>
                <a:cxn ang="0">
                  <a:pos x="3" y="72"/>
                </a:cxn>
                <a:cxn ang="0">
                  <a:pos x="5" y="72"/>
                </a:cxn>
                <a:cxn ang="0">
                  <a:pos x="6" y="72"/>
                </a:cxn>
                <a:cxn ang="0">
                  <a:pos x="8" y="71"/>
                </a:cxn>
                <a:cxn ang="0">
                  <a:pos x="8" y="71"/>
                </a:cxn>
                <a:cxn ang="0">
                  <a:pos x="22" y="55"/>
                </a:cxn>
                <a:cxn ang="0">
                  <a:pos x="34" y="40"/>
                </a:cxn>
                <a:cxn ang="0">
                  <a:pos x="47" y="24"/>
                </a:cxn>
                <a:cxn ang="0">
                  <a:pos x="61" y="9"/>
                </a:cxn>
                <a:cxn ang="0">
                  <a:pos x="61" y="9"/>
                </a:cxn>
                <a:cxn ang="0">
                  <a:pos x="62" y="7"/>
                </a:cxn>
                <a:cxn ang="0">
                  <a:pos x="62" y="6"/>
                </a:cxn>
                <a:cxn ang="0">
                  <a:pos x="61" y="4"/>
                </a:cxn>
                <a:cxn ang="0">
                  <a:pos x="60" y="3"/>
                </a:cxn>
                <a:cxn ang="0">
                  <a:pos x="59" y="1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54" y="1"/>
                </a:cxn>
                <a:cxn ang="0">
                  <a:pos x="54" y="1"/>
                </a:cxn>
              </a:cxnLst>
              <a:rect l="0" t="0" r="r" b="b"/>
              <a:pathLst>
                <a:path w="62" h="72">
                  <a:moveTo>
                    <a:pt x="54" y="1"/>
                  </a:moveTo>
                  <a:lnTo>
                    <a:pt x="54" y="1"/>
                  </a:lnTo>
                  <a:lnTo>
                    <a:pt x="40" y="17"/>
                  </a:lnTo>
                  <a:lnTo>
                    <a:pt x="28" y="32"/>
                  </a:lnTo>
                  <a:lnTo>
                    <a:pt x="15" y="49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1" y="69"/>
                  </a:lnTo>
                  <a:lnTo>
                    <a:pt x="2" y="71"/>
                  </a:lnTo>
                  <a:lnTo>
                    <a:pt x="3" y="72"/>
                  </a:lnTo>
                  <a:lnTo>
                    <a:pt x="5" y="72"/>
                  </a:lnTo>
                  <a:lnTo>
                    <a:pt x="6" y="72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22" y="55"/>
                  </a:lnTo>
                  <a:lnTo>
                    <a:pt x="34" y="40"/>
                  </a:lnTo>
                  <a:lnTo>
                    <a:pt x="47" y="24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2" y="7"/>
                  </a:lnTo>
                  <a:lnTo>
                    <a:pt x="62" y="6"/>
                  </a:lnTo>
                  <a:lnTo>
                    <a:pt x="61" y="4"/>
                  </a:lnTo>
                  <a:lnTo>
                    <a:pt x="60" y="3"/>
                  </a:lnTo>
                  <a:lnTo>
                    <a:pt x="59" y="1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54" y="1"/>
                  </a:lnTo>
                  <a:lnTo>
                    <a:pt x="5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9" name="Freeform 377"/>
            <p:cNvSpPr/>
            <p:nvPr/>
          </p:nvSpPr>
          <p:spPr bwMode="auto">
            <a:xfrm>
              <a:off x="4311650" y="3119438"/>
              <a:ext cx="20638" cy="39688"/>
            </a:xfrm>
            <a:custGeom>
              <a:avLst/>
              <a:gdLst/>
              <a:ahLst/>
              <a:cxnLst>
                <a:cxn ang="0">
                  <a:pos x="39" y="4"/>
                </a:cxn>
                <a:cxn ang="0">
                  <a:pos x="39" y="4"/>
                </a:cxn>
                <a:cxn ang="0">
                  <a:pos x="38" y="2"/>
                </a:cxn>
                <a:cxn ang="0">
                  <a:pos x="37" y="1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9" y="14"/>
                </a:cxn>
                <a:cxn ang="0">
                  <a:pos x="28" y="24"/>
                </a:cxn>
                <a:cxn ang="0">
                  <a:pos x="26" y="33"/>
                </a:cxn>
                <a:cxn ang="0">
                  <a:pos x="24" y="38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17" y="50"/>
                </a:cxn>
                <a:cxn ang="0">
                  <a:pos x="12" y="56"/>
                </a:cxn>
                <a:cxn ang="0">
                  <a:pos x="1" y="68"/>
                </a:cxn>
                <a:cxn ang="0">
                  <a:pos x="1" y="68"/>
                </a:cxn>
                <a:cxn ang="0">
                  <a:pos x="0" y="70"/>
                </a:cxn>
                <a:cxn ang="0">
                  <a:pos x="0" y="71"/>
                </a:cxn>
                <a:cxn ang="0">
                  <a:pos x="1" y="73"/>
                </a:cxn>
                <a:cxn ang="0">
                  <a:pos x="2" y="74"/>
                </a:cxn>
                <a:cxn ang="0">
                  <a:pos x="6" y="75"/>
                </a:cxn>
                <a:cxn ang="0">
                  <a:pos x="8" y="74"/>
                </a:cxn>
                <a:cxn ang="0">
                  <a:pos x="10" y="73"/>
                </a:cxn>
                <a:cxn ang="0">
                  <a:pos x="10" y="73"/>
                </a:cxn>
                <a:cxn ang="0">
                  <a:pos x="15" y="65"/>
                </a:cxn>
                <a:cxn ang="0">
                  <a:pos x="22" y="57"/>
                </a:cxn>
                <a:cxn ang="0">
                  <a:pos x="28" y="50"/>
                </a:cxn>
                <a:cxn ang="0">
                  <a:pos x="33" y="41"/>
                </a:cxn>
                <a:cxn ang="0">
                  <a:pos x="33" y="41"/>
                </a:cxn>
                <a:cxn ang="0">
                  <a:pos x="35" y="37"/>
                </a:cxn>
                <a:cxn ang="0">
                  <a:pos x="37" y="32"/>
                </a:cxn>
                <a:cxn ang="0">
                  <a:pos x="39" y="23"/>
                </a:cxn>
                <a:cxn ang="0">
                  <a:pos x="39" y="4"/>
                </a:cxn>
                <a:cxn ang="0">
                  <a:pos x="39" y="4"/>
                </a:cxn>
              </a:cxnLst>
              <a:rect l="0" t="0" r="r" b="b"/>
              <a:pathLst>
                <a:path w="39" h="75">
                  <a:moveTo>
                    <a:pt x="39" y="4"/>
                  </a:moveTo>
                  <a:lnTo>
                    <a:pt x="39" y="4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14"/>
                  </a:lnTo>
                  <a:lnTo>
                    <a:pt x="28" y="24"/>
                  </a:lnTo>
                  <a:lnTo>
                    <a:pt x="26" y="33"/>
                  </a:lnTo>
                  <a:lnTo>
                    <a:pt x="24" y="38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17" y="50"/>
                  </a:lnTo>
                  <a:lnTo>
                    <a:pt x="12" y="56"/>
                  </a:lnTo>
                  <a:lnTo>
                    <a:pt x="1" y="68"/>
                  </a:lnTo>
                  <a:lnTo>
                    <a:pt x="1" y="68"/>
                  </a:lnTo>
                  <a:lnTo>
                    <a:pt x="0" y="70"/>
                  </a:lnTo>
                  <a:lnTo>
                    <a:pt x="0" y="71"/>
                  </a:lnTo>
                  <a:lnTo>
                    <a:pt x="1" y="73"/>
                  </a:lnTo>
                  <a:lnTo>
                    <a:pt x="2" y="74"/>
                  </a:lnTo>
                  <a:lnTo>
                    <a:pt x="6" y="75"/>
                  </a:lnTo>
                  <a:lnTo>
                    <a:pt x="8" y="74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5" y="65"/>
                  </a:lnTo>
                  <a:lnTo>
                    <a:pt x="22" y="57"/>
                  </a:lnTo>
                  <a:lnTo>
                    <a:pt x="28" y="50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5" y="37"/>
                  </a:lnTo>
                  <a:lnTo>
                    <a:pt x="37" y="32"/>
                  </a:lnTo>
                  <a:lnTo>
                    <a:pt x="39" y="23"/>
                  </a:lnTo>
                  <a:lnTo>
                    <a:pt x="39" y="4"/>
                  </a:lnTo>
                  <a:lnTo>
                    <a:pt x="3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0" name="Freeform 378"/>
            <p:cNvSpPr/>
            <p:nvPr/>
          </p:nvSpPr>
          <p:spPr bwMode="auto">
            <a:xfrm>
              <a:off x="4568825" y="3319463"/>
              <a:ext cx="41275" cy="146050"/>
            </a:xfrm>
            <a:custGeom>
              <a:avLst/>
              <a:gdLst/>
              <a:ahLst/>
              <a:cxnLst>
                <a:cxn ang="0">
                  <a:pos x="72" y="2"/>
                </a:cxn>
                <a:cxn ang="0">
                  <a:pos x="72" y="2"/>
                </a:cxn>
                <a:cxn ang="0">
                  <a:pos x="64" y="16"/>
                </a:cxn>
                <a:cxn ang="0">
                  <a:pos x="58" y="30"/>
                </a:cxn>
                <a:cxn ang="0">
                  <a:pos x="51" y="45"/>
                </a:cxn>
                <a:cxn ang="0">
                  <a:pos x="47" y="60"/>
                </a:cxn>
                <a:cxn ang="0">
                  <a:pos x="40" y="91"/>
                </a:cxn>
                <a:cxn ang="0">
                  <a:pos x="34" y="122"/>
                </a:cxn>
                <a:cxn ang="0">
                  <a:pos x="34" y="122"/>
                </a:cxn>
                <a:cxn ang="0">
                  <a:pos x="26" y="158"/>
                </a:cxn>
                <a:cxn ang="0">
                  <a:pos x="17" y="195"/>
                </a:cxn>
                <a:cxn ang="0">
                  <a:pos x="17" y="195"/>
                </a:cxn>
                <a:cxn ang="0">
                  <a:pos x="12" y="214"/>
                </a:cxn>
                <a:cxn ang="0">
                  <a:pos x="7" y="233"/>
                </a:cxn>
                <a:cxn ang="0">
                  <a:pos x="3" y="251"/>
                </a:cxn>
                <a:cxn ang="0">
                  <a:pos x="1" y="260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4"/>
                </a:cxn>
                <a:cxn ang="0">
                  <a:pos x="3" y="274"/>
                </a:cxn>
                <a:cxn ang="0">
                  <a:pos x="5" y="275"/>
                </a:cxn>
                <a:cxn ang="0">
                  <a:pos x="6" y="274"/>
                </a:cxn>
                <a:cxn ang="0">
                  <a:pos x="8" y="274"/>
                </a:cxn>
                <a:cxn ang="0">
                  <a:pos x="9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0" y="260"/>
                </a:cxn>
                <a:cxn ang="0">
                  <a:pos x="12" y="251"/>
                </a:cxn>
                <a:cxn ang="0">
                  <a:pos x="16" y="234"/>
                </a:cxn>
                <a:cxn ang="0">
                  <a:pos x="21" y="216"/>
                </a:cxn>
                <a:cxn ang="0">
                  <a:pos x="27" y="197"/>
                </a:cxn>
                <a:cxn ang="0">
                  <a:pos x="27" y="197"/>
                </a:cxn>
                <a:cxn ang="0">
                  <a:pos x="40" y="133"/>
                </a:cxn>
                <a:cxn ang="0">
                  <a:pos x="40" y="133"/>
                </a:cxn>
                <a:cxn ang="0">
                  <a:pos x="47" y="100"/>
                </a:cxn>
                <a:cxn ang="0">
                  <a:pos x="55" y="68"/>
                </a:cxn>
                <a:cxn ang="0">
                  <a:pos x="60" y="52"/>
                </a:cxn>
                <a:cxn ang="0">
                  <a:pos x="65" y="36"/>
                </a:cxn>
                <a:cxn ang="0">
                  <a:pos x="72" y="21"/>
                </a:cxn>
                <a:cxn ang="0">
                  <a:pos x="80" y="6"/>
                </a:cxn>
                <a:cxn ang="0">
                  <a:pos x="80" y="6"/>
                </a:cxn>
                <a:cxn ang="0">
                  <a:pos x="80" y="5"/>
                </a:cxn>
                <a:cxn ang="0">
                  <a:pos x="80" y="3"/>
                </a:cxn>
                <a:cxn ang="0">
                  <a:pos x="79" y="2"/>
                </a:cxn>
                <a:cxn ang="0">
                  <a:pos x="78" y="0"/>
                </a:cxn>
                <a:cxn ang="0">
                  <a:pos x="77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72" y="2"/>
                </a:cxn>
                <a:cxn ang="0">
                  <a:pos x="72" y="2"/>
                </a:cxn>
              </a:cxnLst>
              <a:rect l="0" t="0" r="r" b="b"/>
              <a:pathLst>
                <a:path w="80" h="275">
                  <a:moveTo>
                    <a:pt x="72" y="2"/>
                  </a:moveTo>
                  <a:lnTo>
                    <a:pt x="72" y="2"/>
                  </a:lnTo>
                  <a:lnTo>
                    <a:pt x="64" y="16"/>
                  </a:lnTo>
                  <a:lnTo>
                    <a:pt x="58" y="30"/>
                  </a:lnTo>
                  <a:lnTo>
                    <a:pt x="51" y="45"/>
                  </a:lnTo>
                  <a:lnTo>
                    <a:pt x="47" y="60"/>
                  </a:lnTo>
                  <a:lnTo>
                    <a:pt x="40" y="91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26" y="158"/>
                  </a:lnTo>
                  <a:lnTo>
                    <a:pt x="17" y="195"/>
                  </a:lnTo>
                  <a:lnTo>
                    <a:pt x="17" y="195"/>
                  </a:lnTo>
                  <a:lnTo>
                    <a:pt x="12" y="214"/>
                  </a:lnTo>
                  <a:lnTo>
                    <a:pt x="7" y="233"/>
                  </a:lnTo>
                  <a:lnTo>
                    <a:pt x="3" y="251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4"/>
                  </a:lnTo>
                  <a:lnTo>
                    <a:pt x="3" y="274"/>
                  </a:lnTo>
                  <a:lnTo>
                    <a:pt x="5" y="275"/>
                  </a:lnTo>
                  <a:lnTo>
                    <a:pt x="6" y="274"/>
                  </a:lnTo>
                  <a:lnTo>
                    <a:pt x="8" y="274"/>
                  </a:lnTo>
                  <a:lnTo>
                    <a:pt x="9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0" y="260"/>
                  </a:lnTo>
                  <a:lnTo>
                    <a:pt x="12" y="251"/>
                  </a:lnTo>
                  <a:lnTo>
                    <a:pt x="16" y="234"/>
                  </a:lnTo>
                  <a:lnTo>
                    <a:pt x="21" y="216"/>
                  </a:lnTo>
                  <a:lnTo>
                    <a:pt x="27" y="197"/>
                  </a:lnTo>
                  <a:lnTo>
                    <a:pt x="27" y="197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7" y="100"/>
                  </a:lnTo>
                  <a:lnTo>
                    <a:pt x="55" y="68"/>
                  </a:lnTo>
                  <a:lnTo>
                    <a:pt x="60" y="52"/>
                  </a:lnTo>
                  <a:lnTo>
                    <a:pt x="65" y="36"/>
                  </a:lnTo>
                  <a:lnTo>
                    <a:pt x="72" y="21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0" y="5"/>
                  </a:lnTo>
                  <a:lnTo>
                    <a:pt x="80" y="3"/>
                  </a:lnTo>
                  <a:lnTo>
                    <a:pt x="79" y="2"/>
                  </a:lnTo>
                  <a:lnTo>
                    <a:pt x="78" y="0"/>
                  </a:lnTo>
                  <a:lnTo>
                    <a:pt x="77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72" y="2"/>
                  </a:lnTo>
                  <a:lnTo>
                    <a:pt x="7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1" name="Freeform 379"/>
            <p:cNvSpPr/>
            <p:nvPr/>
          </p:nvSpPr>
          <p:spPr bwMode="auto">
            <a:xfrm>
              <a:off x="4610100" y="3270250"/>
              <a:ext cx="46038" cy="166688"/>
            </a:xfrm>
            <a:custGeom>
              <a:avLst/>
              <a:gdLst/>
              <a:ahLst/>
              <a:cxnLst>
                <a:cxn ang="0">
                  <a:pos x="77" y="3"/>
                </a:cxn>
                <a:cxn ang="0">
                  <a:pos x="77" y="3"/>
                </a:cxn>
                <a:cxn ang="0">
                  <a:pos x="72" y="21"/>
                </a:cxn>
                <a:cxn ang="0">
                  <a:pos x="65" y="38"/>
                </a:cxn>
                <a:cxn ang="0">
                  <a:pos x="58" y="55"/>
                </a:cxn>
                <a:cxn ang="0">
                  <a:pos x="53" y="72"/>
                </a:cxn>
                <a:cxn ang="0">
                  <a:pos x="53" y="72"/>
                </a:cxn>
                <a:cxn ang="0">
                  <a:pos x="31" y="156"/>
                </a:cxn>
                <a:cxn ang="0">
                  <a:pos x="31" y="156"/>
                </a:cxn>
                <a:cxn ang="0">
                  <a:pos x="27" y="177"/>
                </a:cxn>
                <a:cxn ang="0">
                  <a:pos x="24" y="197"/>
                </a:cxn>
                <a:cxn ang="0">
                  <a:pos x="20" y="219"/>
                </a:cxn>
                <a:cxn ang="0">
                  <a:pos x="16" y="240"/>
                </a:cxn>
                <a:cxn ang="0">
                  <a:pos x="16" y="240"/>
                </a:cxn>
                <a:cxn ang="0">
                  <a:pos x="7" y="276"/>
                </a:cxn>
                <a:cxn ang="0">
                  <a:pos x="2" y="293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1" y="315"/>
                </a:cxn>
                <a:cxn ang="0">
                  <a:pos x="1" y="316"/>
                </a:cxn>
                <a:cxn ang="0">
                  <a:pos x="3" y="317"/>
                </a:cxn>
                <a:cxn ang="0">
                  <a:pos x="6" y="317"/>
                </a:cxn>
                <a:cxn ang="0">
                  <a:pos x="7" y="317"/>
                </a:cxn>
                <a:cxn ang="0">
                  <a:pos x="9" y="316"/>
                </a:cxn>
                <a:cxn ang="0">
                  <a:pos x="10" y="315"/>
                </a:cxn>
                <a:cxn ang="0">
                  <a:pos x="10" y="313"/>
                </a:cxn>
                <a:cxn ang="0">
                  <a:pos x="10" y="313"/>
                </a:cxn>
                <a:cxn ang="0">
                  <a:pos x="11" y="303"/>
                </a:cxn>
                <a:cxn ang="0">
                  <a:pos x="13" y="292"/>
                </a:cxn>
                <a:cxn ang="0">
                  <a:pos x="17" y="273"/>
                </a:cxn>
                <a:cxn ang="0">
                  <a:pos x="27" y="234"/>
                </a:cxn>
                <a:cxn ang="0">
                  <a:pos x="27" y="234"/>
                </a:cxn>
                <a:cxn ang="0">
                  <a:pos x="31" y="215"/>
                </a:cxn>
                <a:cxn ang="0">
                  <a:pos x="34" y="196"/>
                </a:cxn>
                <a:cxn ang="0">
                  <a:pos x="36" y="177"/>
                </a:cxn>
                <a:cxn ang="0">
                  <a:pos x="41" y="158"/>
                </a:cxn>
                <a:cxn ang="0">
                  <a:pos x="41" y="158"/>
                </a:cxn>
                <a:cxn ang="0">
                  <a:pos x="60" y="84"/>
                </a:cxn>
                <a:cxn ang="0">
                  <a:pos x="60" y="84"/>
                </a:cxn>
                <a:cxn ang="0">
                  <a:pos x="66" y="64"/>
                </a:cxn>
                <a:cxn ang="0">
                  <a:pos x="73" y="44"/>
                </a:cxn>
                <a:cxn ang="0">
                  <a:pos x="80" y="26"/>
                </a:cxn>
                <a:cxn ang="0">
                  <a:pos x="86" y="6"/>
                </a:cxn>
                <a:cxn ang="0">
                  <a:pos x="86" y="6"/>
                </a:cxn>
                <a:cxn ang="0">
                  <a:pos x="86" y="4"/>
                </a:cxn>
                <a:cxn ang="0">
                  <a:pos x="85" y="2"/>
                </a:cxn>
                <a:cxn ang="0">
                  <a:pos x="84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9" y="0"/>
                </a:cxn>
                <a:cxn ang="0">
                  <a:pos x="78" y="1"/>
                </a:cxn>
                <a:cxn ang="0">
                  <a:pos x="77" y="3"/>
                </a:cxn>
                <a:cxn ang="0">
                  <a:pos x="77" y="3"/>
                </a:cxn>
              </a:cxnLst>
              <a:rect l="0" t="0" r="r" b="b"/>
              <a:pathLst>
                <a:path w="86" h="317">
                  <a:moveTo>
                    <a:pt x="77" y="3"/>
                  </a:moveTo>
                  <a:lnTo>
                    <a:pt x="77" y="3"/>
                  </a:lnTo>
                  <a:lnTo>
                    <a:pt x="72" y="21"/>
                  </a:lnTo>
                  <a:lnTo>
                    <a:pt x="65" y="38"/>
                  </a:lnTo>
                  <a:lnTo>
                    <a:pt x="58" y="55"/>
                  </a:lnTo>
                  <a:lnTo>
                    <a:pt x="53" y="72"/>
                  </a:lnTo>
                  <a:lnTo>
                    <a:pt x="53" y="72"/>
                  </a:lnTo>
                  <a:lnTo>
                    <a:pt x="31" y="156"/>
                  </a:lnTo>
                  <a:lnTo>
                    <a:pt x="31" y="156"/>
                  </a:lnTo>
                  <a:lnTo>
                    <a:pt x="27" y="177"/>
                  </a:lnTo>
                  <a:lnTo>
                    <a:pt x="24" y="197"/>
                  </a:lnTo>
                  <a:lnTo>
                    <a:pt x="20" y="219"/>
                  </a:lnTo>
                  <a:lnTo>
                    <a:pt x="16" y="240"/>
                  </a:lnTo>
                  <a:lnTo>
                    <a:pt x="16" y="240"/>
                  </a:lnTo>
                  <a:lnTo>
                    <a:pt x="7" y="276"/>
                  </a:lnTo>
                  <a:lnTo>
                    <a:pt x="2" y="293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1" y="315"/>
                  </a:lnTo>
                  <a:lnTo>
                    <a:pt x="1" y="316"/>
                  </a:lnTo>
                  <a:lnTo>
                    <a:pt x="3" y="317"/>
                  </a:lnTo>
                  <a:lnTo>
                    <a:pt x="6" y="317"/>
                  </a:lnTo>
                  <a:lnTo>
                    <a:pt x="7" y="317"/>
                  </a:lnTo>
                  <a:lnTo>
                    <a:pt x="9" y="316"/>
                  </a:lnTo>
                  <a:lnTo>
                    <a:pt x="10" y="315"/>
                  </a:lnTo>
                  <a:lnTo>
                    <a:pt x="10" y="313"/>
                  </a:lnTo>
                  <a:lnTo>
                    <a:pt x="10" y="313"/>
                  </a:lnTo>
                  <a:lnTo>
                    <a:pt x="11" y="303"/>
                  </a:lnTo>
                  <a:lnTo>
                    <a:pt x="13" y="292"/>
                  </a:lnTo>
                  <a:lnTo>
                    <a:pt x="17" y="273"/>
                  </a:lnTo>
                  <a:lnTo>
                    <a:pt x="27" y="234"/>
                  </a:lnTo>
                  <a:lnTo>
                    <a:pt x="27" y="234"/>
                  </a:lnTo>
                  <a:lnTo>
                    <a:pt x="31" y="215"/>
                  </a:lnTo>
                  <a:lnTo>
                    <a:pt x="34" y="196"/>
                  </a:lnTo>
                  <a:lnTo>
                    <a:pt x="36" y="177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6" y="64"/>
                  </a:lnTo>
                  <a:lnTo>
                    <a:pt x="73" y="44"/>
                  </a:lnTo>
                  <a:lnTo>
                    <a:pt x="80" y="26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6" y="4"/>
                  </a:lnTo>
                  <a:lnTo>
                    <a:pt x="85" y="2"/>
                  </a:lnTo>
                  <a:lnTo>
                    <a:pt x="84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9" y="0"/>
                  </a:lnTo>
                  <a:lnTo>
                    <a:pt x="78" y="1"/>
                  </a:lnTo>
                  <a:lnTo>
                    <a:pt x="77" y="3"/>
                  </a:lnTo>
                  <a:lnTo>
                    <a:pt x="7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2" name="Freeform 380"/>
            <p:cNvSpPr/>
            <p:nvPr/>
          </p:nvSpPr>
          <p:spPr bwMode="auto">
            <a:xfrm>
              <a:off x="4660900" y="3228975"/>
              <a:ext cx="38100" cy="158750"/>
            </a:xfrm>
            <a:custGeom>
              <a:avLst/>
              <a:gdLst/>
              <a:ahLst/>
              <a:cxnLst>
                <a:cxn ang="0">
                  <a:pos x="62" y="5"/>
                </a:cxn>
                <a:cxn ang="0">
                  <a:pos x="62" y="5"/>
                </a:cxn>
                <a:cxn ang="0">
                  <a:pos x="59" y="23"/>
                </a:cxn>
                <a:cxn ang="0">
                  <a:pos x="56" y="43"/>
                </a:cxn>
                <a:cxn ang="0">
                  <a:pos x="46" y="80"/>
                </a:cxn>
                <a:cxn ang="0">
                  <a:pos x="46" y="80"/>
                </a:cxn>
                <a:cxn ang="0">
                  <a:pos x="35" y="117"/>
                </a:cxn>
                <a:cxn ang="0">
                  <a:pos x="31" y="136"/>
                </a:cxn>
                <a:cxn ang="0">
                  <a:pos x="27" y="155"/>
                </a:cxn>
                <a:cxn ang="0">
                  <a:pos x="27" y="155"/>
                </a:cxn>
                <a:cxn ang="0">
                  <a:pos x="20" y="189"/>
                </a:cxn>
                <a:cxn ang="0">
                  <a:pos x="13" y="224"/>
                </a:cxn>
                <a:cxn ang="0">
                  <a:pos x="6" y="259"/>
                </a:cxn>
                <a:cxn ang="0">
                  <a:pos x="2" y="276"/>
                </a:cxn>
                <a:cxn ang="0">
                  <a:pos x="0" y="294"/>
                </a:cxn>
                <a:cxn ang="0">
                  <a:pos x="0" y="294"/>
                </a:cxn>
                <a:cxn ang="0">
                  <a:pos x="0" y="296"/>
                </a:cxn>
                <a:cxn ang="0">
                  <a:pos x="1" y="297"/>
                </a:cxn>
                <a:cxn ang="0">
                  <a:pos x="3" y="298"/>
                </a:cxn>
                <a:cxn ang="0">
                  <a:pos x="4" y="298"/>
                </a:cxn>
                <a:cxn ang="0">
                  <a:pos x="8" y="297"/>
                </a:cxn>
                <a:cxn ang="0">
                  <a:pos x="10" y="296"/>
                </a:cxn>
                <a:cxn ang="0">
                  <a:pos x="10" y="294"/>
                </a:cxn>
                <a:cxn ang="0">
                  <a:pos x="10" y="294"/>
                </a:cxn>
                <a:cxn ang="0">
                  <a:pos x="13" y="274"/>
                </a:cxn>
                <a:cxn ang="0">
                  <a:pos x="16" y="255"/>
                </a:cxn>
                <a:cxn ang="0">
                  <a:pos x="24" y="216"/>
                </a:cxn>
                <a:cxn ang="0">
                  <a:pos x="24" y="216"/>
                </a:cxn>
                <a:cxn ang="0">
                  <a:pos x="31" y="177"/>
                </a:cxn>
                <a:cxn ang="0">
                  <a:pos x="35" y="159"/>
                </a:cxn>
                <a:cxn ang="0">
                  <a:pos x="41" y="140"/>
                </a:cxn>
                <a:cxn ang="0">
                  <a:pos x="41" y="140"/>
                </a:cxn>
                <a:cxn ang="0">
                  <a:pos x="46" y="122"/>
                </a:cxn>
                <a:cxn ang="0">
                  <a:pos x="50" y="103"/>
                </a:cxn>
                <a:cxn ang="0">
                  <a:pos x="55" y="84"/>
                </a:cxn>
                <a:cxn ang="0">
                  <a:pos x="59" y="66"/>
                </a:cxn>
                <a:cxn ang="0">
                  <a:pos x="59" y="66"/>
                </a:cxn>
                <a:cxn ang="0">
                  <a:pos x="63" y="51"/>
                </a:cxn>
                <a:cxn ang="0">
                  <a:pos x="68" y="36"/>
                </a:cxn>
                <a:cxn ang="0">
                  <a:pos x="70" y="20"/>
                </a:cxn>
                <a:cxn ang="0">
                  <a:pos x="72" y="5"/>
                </a:cxn>
                <a:cxn ang="0">
                  <a:pos x="72" y="5"/>
                </a:cxn>
                <a:cxn ang="0">
                  <a:pos x="72" y="3"/>
                </a:cxn>
                <a:cxn ang="0">
                  <a:pos x="71" y="2"/>
                </a:cxn>
                <a:cxn ang="0">
                  <a:pos x="69" y="1"/>
                </a:cxn>
                <a:cxn ang="0">
                  <a:pos x="68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2" y="3"/>
                </a:cxn>
                <a:cxn ang="0">
                  <a:pos x="62" y="5"/>
                </a:cxn>
                <a:cxn ang="0">
                  <a:pos x="62" y="5"/>
                </a:cxn>
              </a:cxnLst>
              <a:rect l="0" t="0" r="r" b="b"/>
              <a:pathLst>
                <a:path w="72" h="298">
                  <a:moveTo>
                    <a:pt x="62" y="5"/>
                  </a:moveTo>
                  <a:lnTo>
                    <a:pt x="62" y="5"/>
                  </a:lnTo>
                  <a:lnTo>
                    <a:pt x="59" y="23"/>
                  </a:lnTo>
                  <a:lnTo>
                    <a:pt x="56" y="43"/>
                  </a:lnTo>
                  <a:lnTo>
                    <a:pt x="46" y="80"/>
                  </a:lnTo>
                  <a:lnTo>
                    <a:pt x="46" y="80"/>
                  </a:lnTo>
                  <a:lnTo>
                    <a:pt x="35" y="117"/>
                  </a:lnTo>
                  <a:lnTo>
                    <a:pt x="31" y="136"/>
                  </a:lnTo>
                  <a:lnTo>
                    <a:pt x="27" y="155"/>
                  </a:lnTo>
                  <a:lnTo>
                    <a:pt x="27" y="155"/>
                  </a:lnTo>
                  <a:lnTo>
                    <a:pt x="20" y="189"/>
                  </a:lnTo>
                  <a:lnTo>
                    <a:pt x="13" y="224"/>
                  </a:lnTo>
                  <a:lnTo>
                    <a:pt x="6" y="259"/>
                  </a:lnTo>
                  <a:lnTo>
                    <a:pt x="2" y="276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296"/>
                  </a:lnTo>
                  <a:lnTo>
                    <a:pt x="1" y="297"/>
                  </a:lnTo>
                  <a:lnTo>
                    <a:pt x="3" y="298"/>
                  </a:lnTo>
                  <a:lnTo>
                    <a:pt x="4" y="298"/>
                  </a:lnTo>
                  <a:lnTo>
                    <a:pt x="8" y="297"/>
                  </a:lnTo>
                  <a:lnTo>
                    <a:pt x="10" y="296"/>
                  </a:lnTo>
                  <a:lnTo>
                    <a:pt x="10" y="294"/>
                  </a:lnTo>
                  <a:lnTo>
                    <a:pt x="10" y="294"/>
                  </a:lnTo>
                  <a:lnTo>
                    <a:pt x="13" y="274"/>
                  </a:lnTo>
                  <a:lnTo>
                    <a:pt x="16" y="255"/>
                  </a:lnTo>
                  <a:lnTo>
                    <a:pt x="24" y="216"/>
                  </a:lnTo>
                  <a:lnTo>
                    <a:pt x="24" y="216"/>
                  </a:lnTo>
                  <a:lnTo>
                    <a:pt x="31" y="177"/>
                  </a:lnTo>
                  <a:lnTo>
                    <a:pt x="35" y="159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6" y="122"/>
                  </a:lnTo>
                  <a:lnTo>
                    <a:pt x="50" y="103"/>
                  </a:lnTo>
                  <a:lnTo>
                    <a:pt x="55" y="84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3" y="51"/>
                  </a:lnTo>
                  <a:lnTo>
                    <a:pt x="68" y="36"/>
                  </a:lnTo>
                  <a:lnTo>
                    <a:pt x="70" y="20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3"/>
                  </a:lnTo>
                  <a:lnTo>
                    <a:pt x="71" y="2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3" name="Freeform 381"/>
            <p:cNvSpPr/>
            <p:nvPr/>
          </p:nvSpPr>
          <p:spPr bwMode="auto">
            <a:xfrm>
              <a:off x="4719638" y="3197225"/>
              <a:ext cx="39688" cy="1397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5" y="28"/>
                </a:cxn>
                <a:cxn ang="0">
                  <a:pos x="49" y="40"/>
                </a:cxn>
                <a:cxn ang="0">
                  <a:pos x="44" y="53"/>
                </a:cxn>
                <a:cxn ang="0">
                  <a:pos x="44" y="53"/>
                </a:cxn>
                <a:cxn ang="0">
                  <a:pos x="39" y="72"/>
                </a:cxn>
                <a:cxn ang="0">
                  <a:pos x="35" y="91"/>
                </a:cxn>
                <a:cxn ang="0">
                  <a:pos x="31" y="109"/>
                </a:cxn>
                <a:cxn ang="0">
                  <a:pos x="26" y="128"/>
                </a:cxn>
                <a:cxn ang="0">
                  <a:pos x="26" y="128"/>
                </a:cxn>
                <a:cxn ang="0">
                  <a:pos x="22" y="144"/>
                </a:cxn>
                <a:cxn ang="0">
                  <a:pos x="18" y="160"/>
                </a:cxn>
                <a:cxn ang="0">
                  <a:pos x="15" y="176"/>
                </a:cxn>
                <a:cxn ang="0">
                  <a:pos x="12" y="193"/>
                </a:cxn>
                <a:cxn ang="0">
                  <a:pos x="12" y="193"/>
                </a:cxn>
                <a:cxn ang="0">
                  <a:pos x="5" y="227"/>
                </a:cxn>
                <a:cxn ang="0">
                  <a:pos x="2" y="243"/>
                </a:cxn>
                <a:cxn ang="0">
                  <a:pos x="0" y="260"/>
                </a:cxn>
                <a:cxn ang="0">
                  <a:pos x="0" y="260"/>
                </a:cxn>
                <a:cxn ang="0">
                  <a:pos x="0" y="262"/>
                </a:cxn>
                <a:cxn ang="0">
                  <a:pos x="1" y="263"/>
                </a:cxn>
                <a:cxn ang="0">
                  <a:pos x="2" y="264"/>
                </a:cxn>
                <a:cxn ang="0">
                  <a:pos x="4" y="264"/>
                </a:cxn>
                <a:cxn ang="0">
                  <a:pos x="7" y="263"/>
                </a:cxn>
                <a:cxn ang="0">
                  <a:pos x="8" y="262"/>
                </a:cxn>
                <a:cxn ang="0">
                  <a:pos x="9" y="260"/>
                </a:cxn>
                <a:cxn ang="0">
                  <a:pos x="9" y="260"/>
                </a:cxn>
                <a:cxn ang="0">
                  <a:pos x="12" y="241"/>
                </a:cxn>
                <a:cxn ang="0">
                  <a:pos x="15" y="224"/>
                </a:cxn>
                <a:cxn ang="0">
                  <a:pos x="24" y="188"/>
                </a:cxn>
                <a:cxn ang="0">
                  <a:pos x="24" y="188"/>
                </a:cxn>
                <a:cxn ang="0">
                  <a:pos x="30" y="155"/>
                </a:cxn>
                <a:cxn ang="0">
                  <a:pos x="33" y="138"/>
                </a:cxn>
                <a:cxn ang="0">
                  <a:pos x="37" y="123"/>
                </a:cxn>
                <a:cxn ang="0">
                  <a:pos x="37" y="123"/>
                </a:cxn>
                <a:cxn ang="0">
                  <a:pos x="45" y="89"/>
                </a:cxn>
                <a:cxn ang="0">
                  <a:pos x="54" y="55"/>
                </a:cxn>
                <a:cxn ang="0">
                  <a:pos x="54" y="55"/>
                </a:cxn>
                <a:cxn ang="0">
                  <a:pos x="59" y="43"/>
                </a:cxn>
                <a:cxn ang="0">
                  <a:pos x="64" y="31"/>
                </a:cxn>
                <a:cxn ang="0">
                  <a:pos x="75" y="5"/>
                </a:cxn>
                <a:cxn ang="0">
                  <a:pos x="75" y="5"/>
                </a:cxn>
                <a:cxn ang="0">
                  <a:pos x="75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0"/>
                </a:cxn>
                <a:cxn ang="0">
                  <a:pos x="67" y="1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5" h="264">
                  <a:moveTo>
                    <a:pt x="66" y="3"/>
                  </a:moveTo>
                  <a:lnTo>
                    <a:pt x="66" y="3"/>
                  </a:lnTo>
                  <a:lnTo>
                    <a:pt x="55" y="28"/>
                  </a:lnTo>
                  <a:lnTo>
                    <a:pt x="49" y="40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39" y="72"/>
                  </a:lnTo>
                  <a:lnTo>
                    <a:pt x="35" y="91"/>
                  </a:lnTo>
                  <a:lnTo>
                    <a:pt x="31" y="109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22" y="144"/>
                  </a:lnTo>
                  <a:lnTo>
                    <a:pt x="18" y="160"/>
                  </a:lnTo>
                  <a:lnTo>
                    <a:pt x="15" y="176"/>
                  </a:lnTo>
                  <a:lnTo>
                    <a:pt x="12" y="193"/>
                  </a:lnTo>
                  <a:lnTo>
                    <a:pt x="12" y="193"/>
                  </a:lnTo>
                  <a:lnTo>
                    <a:pt x="5" y="227"/>
                  </a:lnTo>
                  <a:lnTo>
                    <a:pt x="2" y="243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0" y="262"/>
                  </a:lnTo>
                  <a:lnTo>
                    <a:pt x="1" y="263"/>
                  </a:lnTo>
                  <a:lnTo>
                    <a:pt x="2" y="264"/>
                  </a:lnTo>
                  <a:lnTo>
                    <a:pt x="4" y="264"/>
                  </a:lnTo>
                  <a:lnTo>
                    <a:pt x="7" y="263"/>
                  </a:lnTo>
                  <a:lnTo>
                    <a:pt x="8" y="262"/>
                  </a:lnTo>
                  <a:lnTo>
                    <a:pt x="9" y="260"/>
                  </a:lnTo>
                  <a:lnTo>
                    <a:pt x="9" y="260"/>
                  </a:lnTo>
                  <a:lnTo>
                    <a:pt x="12" y="241"/>
                  </a:lnTo>
                  <a:lnTo>
                    <a:pt x="15" y="224"/>
                  </a:lnTo>
                  <a:lnTo>
                    <a:pt x="24" y="188"/>
                  </a:lnTo>
                  <a:lnTo>
                    <a:pt x="24" y="188"/>
                  </a:lnTo>
                  <a:lnTo>
                    <a:pt x="30" y="155"/>
                  </a:lnTo>
                  <a:lnTo>
                    <a:pt x="33" y="138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45" y="89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9" y="43"/>
                  </a:lnTo>
                  <a:lnTo>
                    <a:pt x="64" y="31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5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0"/>
                  </a:lnTo>
                  <a:lnTo>
                    <a:pt x="67" y="1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4" name="Freeform 382"/>
            <p:cNvSpPr/>
            <p:nvPr/>
          </p:nvSpPr>
          <p:spPr bwMode="auto">
            <a:xfrm>
              <a:off x="4773613" y="3186113"/>
              <a:ext cx="34925" cy="101600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9" y="4"/>
                </a:cxn>
                <a:cxn ang="0">
                  <a:pos x="57" y="11"/>
                </a:cxn>
                <a:cxn ang="0">
                  <a:pos x="53" y="18"/>
                </a:cxn>
                <a:cxn ang="0">
                  <a:pos x="46" y="31"/>
                </a:cxn>
                <a:cxn ang="0">
                  <a:pos x="46" y="31"/>
                </a:cxn>
                <a:cxn ang="0">
                  <a:pos x="42" y="36"/>
                </a:cxn>
                <a:cxn ang="0">
                  <a:pos x="41" y="42"/>
                </a:cxn>
                <a:cxn ang="0">
                  <a:pos x="40" y="54"/>
                </a:cxn>
                <a:cxn ang="0">
                  <a:pos x="40" y="54"/>
                </a:cxn>
                <a:cxn ang="0">
                  <a:pos x="36" y="74"/>
                </a:cxn>
                <a:cxn ang="0">
                  <a:pos x="31" y="93"/>
                </a:cxn>
                <a:cxn ang="0">
                  <a:pos x="18" y="132"/>
                </a:cxn>
                <a:cxn ang="0">
                  <a:pos x="18" y="132"/>
                </a:cxn>
                <a:cxn ang="0">
                  <a:pos x="10" y="153"/>
                </a:cxn>
                <a:cxn ang="0">
                  <a:pos x="2" y="174"/>
                </a:cxn>
                <a:cxn ang="0">
                  <a:pos x="2" y="174"/>
                </a:cxn>
                <a:cxn ang="0">
                  <a:pos x="1" y="178"/>
                </a:cxn>
                <a:cxn ang="0">
                  <a:pos x="0" y="182"/>
                </a:cxn>
                <a:cxn ang="0">
                  <a:pos x="1" y="186"/>
                </a:cxn>
                <a:cxn ang="0">
                  <a:pos x="4" y="189"/>
                </a:cxn>
                <a:cxn ang="0">
                  <a:pos x="4" y="189"/>
                </a:cxn>
                <a:cxn ang="0">
                  <a:pos x="6" y="190"/>
                </a:cxn>
                <a:cxn ang="0">
                  <a:pos x="7" y="190"/>
                </a:cxn>
                <a:cxn ang="0">
                  <a:pos x="9" y="189"/>
                </a:cxn>
                <a:cxn ang="0">
                  <a:pos x="10" y="188"/>
                </a:cxn>
                <a:cxn ang="0">
                  <a:pos x="10" y="185"/>
                </a:cxn>
                <a:cxn ang="0">
                  <a:pos x="10" y="183"/>
                </a:cxn>
                <a:cxn ang="0">
                  <a:pos x="9" y="181"/>
                </a:cxn>
                <a:cxn ang="0">
                  <a:pos x="9" y="181"/>
                </a:cxn>
                <a:cxn ang="0">
                  <a:pos x="9" y="180"/>
                </a:cxn>
                <a:cxn ang="0">
                  <a:pos x="10" y="178"/>
                </a:cxn>
                <a:cxn ang="0">
                  <a:pos x="14" y="170"/>
                </a:cxn>
                <a:cxn ang="0">
                  <a:pos x="19" y="163"/>
                </a:cxn>
                <a:cxn ang="0">
                  <a:pos x="21" y="158"/>
                </a:cxn>
                <a:cxn ang="0">
                  <a:pos x="21" y="158"/>
                </a:cxn>
                <a:cxn ang="0">
                  <a:pos x="24" y="144"/>
                </a:cxn>
                <a:cxn ang="0">
                  <a:pos x="28" y="130"/>
                </a:cxn>
                <a:cxn ang="0">
                  <a:pos x="38" y="102"/>
                </a:cxn>
                <a:cxn ang="0">
                  <a:pos x="38" y="102"/>
                </a:cxn>
                <a:cxn ang="0">
                  <a:pos x="42" y="89"/>
                </a:cxn>
                <a:cxn ang="0">
                  <a:pos x="46" y="75"/>
                </a:cxn>
                <a:cxn ang="0">
                  <a:pos x="51" y="48"/>
                </a:cxn>
                <a:cxn ang="0">
                  <a:pos x="51" y="48"/>
                </a:cxn>
                <a:cxn ang="0">
                  <a:pos x="52" y="42"/>
                </a:cxn>
                <a:cxn ang="0">
                  <a:pos x="54" y="37"/>
                </a:cxn>
                <a:cxn ang="0">
                  <a:pos x="59" y="27"/>
                </a:cxn>
                <a:cxn ang="0">
                  <a:pos x="64" y="18"/>
                </a:cxn>
                <a:cxn ang="0">
                  <a:pos x="66" y="11"/>
                </a:cxn>
                <a:cxn ang="0">
                  <a:pos x="68" y="6"/>
                </a:cxn>
                <a:cxn ang="0">
                  <a:pos x="68" y="6"/>
                </a:cxn>
                <a:cxn ang="0">
                  <a:pos x="68" y="4"/>
                </a:cxn>
                <a:cxn ang="0">
                  <a:pos x="67" y="2"/>
                </a:cxn>
                <a:cxn ang="0">
                  <a:pos x="64" y="1"/>
                </a:cxn>
                <a:cxn ang="0">
                  <a:pos x="62" y="0"/>
                </a:cxn>
                <a:cxn ang="0">
                  <a:pos x="61" y="1"/>
                </a:cxn>
                <a:cxn ang="0">
                  <a:pos x="60" y="2"/>
                </a:cxn>
                <a:cxn ang="0">
                  <a:pos x="59" y="4"/>
                </a:cxn>
                <a:cxn ang="0">
                  <a:pos x="59" y="4"/>
                </a:cxn>
              </a:cxnLst>
              <a:rect l="0" t="0" r="r" b="b"/>
              <a:pathLst>
                <a:path w="68" h="190">
                  <a:moveTo>
                    <a:pt x="59" y="4"/>
                  </a:moveTo>
                  <a:lnTo>
                    <a:pt x="59" y="4"/>
                  </a:lnTo>
                  <a:lnTo>
                    <a:pt x="57" y="11"/>
                  </a:lnTo>
                  <a:lnTo>
                    <a:pt x="53" y="18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2" y="36"/>
                  </a:lnTo>
                  <a:lnTo>
                    <a:pt x="41" y="42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6" y="74"/>
                  </a:lnTo>
                  <a:lnTo>
                    <a:pt x="31" y="93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0" y="153"/>
                  </a:lnTo>
                  <a:lnTo>
                    <a:pt x="2" y="174"/>
                  </a:lnTo>
                  <a:lnTo>
                    <a:pt x="2" y="174"/>
                  </a:lnTo>
                  <a:lnTo>
                    <a:pt x="1" y="178"/>
                  </a:lnTo>
                  <a:lnTo>
                    <a:pt x="0" y="182"/>
                  </a:lnTo>
                  <a:lnTo>
                    <a:pt x="1" y="186"/>
                  </a:lnTo>
                  <a:lnTo>
                    <a:pt x="4" y="189"/>
                  </a:lnTo>
                  <a:lnTo>
                    <a:pt x="4" y="189"/>
                  </a:lnTo>
                  <a:lnTo>
                    <a:pt x="6" y="190"/>
                  </a:lnTo>
                  <a:lnTo>
                    <a:pt x="7" y="190"/>
                  </a:lnTo>
                  <a:lnTo>
                    <a:pt x="9" y="189"/>
                  </a:lnTo>
                  <a:lnTo>
                    <a:pt x="10" y="188"/>
                  </a:lnTo>
                  <a:lnTo>
                    <a:pt x="10" y="185"/>
                  </a:lnTo>
                  <a:lnTo>
                    <a:pt x="10" y="183"/>
                  </a:lnTo>
                  <a:lnTo>
                    <a:pt x="9" y="181"/>
                  </a:lnTo>
                  <a:lnTo>
                    <a:pt x="9" y="181"/>
                  </a:lnTo>
                  <a:lnTo>
                    <a:pt x="9" y="180"/>
                  </a:lnTo>
                  <a:lnTo>
                    <a:pt x="10" y="178"/>
                  </a:lnTo>
                  <a:lnTo>
                    <a:pt x="14" y="170"/>
                  </a:lnTo>
                  <a:lnTo>
                    <a:pt x="19" y="163"/>
                  </a:lnTo>
                  <a:lnTo>
                    <a:pt x="21" y="158"/>
                  </a:lnTo>
                  <a:lnTo>
                    <a:pt x="21" y="158"/>
                  </a:lnTo>
                  <a:lnTo>
                    <a:pt x="24" y="144"/>
                  </a:lnTo>
                  <a:lnTo>
                    <a:pt x="28" y="130"/>
                  </a:lnTo>
                  <a:lnTo>
                    <a:pt x="38" y="102"/>
                  </a:lnTo>
                  <a:lnTo>
                    <a:pt x="38" y="102"/>
                  </a:lnTo>
                  <a:lnTo>
                    <a:pt x="42" y="89"/>
                  </a:lnTo>
                  <a:lnTo>
                    <a:pt x="46" y="75"/>
                  </a:lnTo>
                  <a:lnTo>
                    <a:pt x="51" y="48"/>
                  </a:lnTo>
                  <a:lnTo>
                    <a:pt x="51" y="48"/>
                  </a:lnTo>
                  <a:lnTo>
                    <a:pt x="52" y="42"/>
                  </a:lnTo>
                  <a:lnTo>
                    <a:pt x="54" y="37"/>
                  </a:lnTo>
                  <a:lnTo>
                    <a:pt x="59" y="27"/>
                  </a:lnTo>
                  <a:lnTo>
                    <a:pt x="64" y="18"/>
                  </a:lnTo>
                  <a:lnTo>
                    <a:pt x="66" y="11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7" y="2"/>
                  </a:lnTo>
                  <a:lnTo>
                    <a:pt x="64" y="1"/>
                  </a:lnTo>
                  <a:lnTo>
                    <a:pt x="62" y="0"/>
                  </a:lnTo>
                  <a:lnTo>
                    <a:pt x="61" y="1"/>
                  </a:lnTo>
                  <a:lnTo>
                    <a:pt x="60" y="2"/>
                  </a:lnTo>
                  <a:lnTo>
                    <a:pt x="59" y="4"/>
                  </a:lnTo>
                  <a:lnTo>
                    <a:pt x="5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5" name="Freeform 383"/>
            <p:cNvSpPr/>
            <p:nvPr/>
          </p:nvSpPr>
          <p:spPr bwMode="auto">
            <a:xfrm>
              <a:off x="4829175" y="3186113"/>
              <a:ext cx="22225" cy="73025"/>
            </a:xfrm>
            <a:custGeom>
              <a:avLst/>
              <a:gdLst/>
              <a:ahLst/>
              <a:cxnLst>
                <a:cxn ang="0">
                  <a:pos x="35" y="5"/>
                </a:cxn>
                <a:cxn ang="0">
                  <a:pos x="35" y="5"/>
                </a:cxn>
                <a:cxn ang="0">
                  <a:pos x="32" y="21"/>
                </a:cxn>
                <a:cxn ang="0">
                  <a:pos x="29" y="37"/>
                </a:cxn>
                <a:cxn ang="0">
                  <a:pos x="21" y="68"/>
                </a:cxn>
                <a:cxn ang="0">
                  <a:pos x="21" y="68"/>
                </a:cxn>
                <a:cxn ang="0">
                  <a:pos x="18" y="85"/>
                </a:cxn>
                <a:cxn ang="0">
                  <a:pos x="13" y="100"/>
                </a:cxn>
                <a:cxn ang="0">
                  <a:pos x="2" y="132"/>
                </a:cxn>
                <a:cxn ang="0">
                  <a:pos x="2" y="132"/>
                </a:cxn>
                <a:cxn ang="0">
                  <a:pos x="0" y="134"/>
                </a:cxn>
                <a:cxn ang="0">
                  <a:pos x="2" y="135"/>
                </a:cxn>
                <a:cxn ang="0">
                  <a:pos x="3" y="136"/>
                </a:cxn>
                <a:cxn ang="0">
                  <a:pos x="5" y="137"/>
                </a:cxn>
                <a:cxn ang="0">
                  <a:pos x="8" y="137"/>
                </a:cxn>
                <a:cxn ang="0">
                  <a:pos x="10" y="136"/>
                </a:cxn>
                <a:cxn ang="0">
                  <a:pos x="11" y="134"/>
                </a:cxn>
                <a:cxn ang="0">
                  <a:pos x="11" y="134"/>
                </a:cxn>
                <a:cxn ang="0">
                  <a:pos x="17" y="117"/>
                </a:cxn>
                <a:cxn ang="0">
                  <a:pos x="23" y="99"/>
                </a:cxn>
                <a:cxn ang="0">
                  <a:pos x="28" y="81"/>
                </a:cxn>
                <a:cxn ang="0">
                  <a:pos x="32" y="62"/>
                </a:cxn>
                <a:cxn ang="0">
                  <a:pos x="32" y="62"/>
                </a:cxn>
                <a:cxn ang="0">
                  <a:pos x="40" y="34"/>
                </a:cxn>
                <a:cxn ang="0">
                  <a:pos x="42" y="20"/>
                </a:cxn>
                <a:cxn ang="0">
                  <a:pos x="44" y="5"/>
                </a:cxn>
                <a:cxn ang="0">
                  <a:pos x="44" y="5"/>
                </a:cxn>
                <a:cxn ang="0">
                  <a:pos x="44" y="3"/>
                </a:cxn>
                <a:cxn ang="0">
                  <a:pos x="43" y="2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1"/>
                </a:cxn>
                <a:cxn ang="0">
                  <a:pos x="36" y="2"/>
                </a:cxn>
                <a:cxn ang="0">
                  <a:pos x="35" y="3"/>
                </a:cxn>
                <a:cxn ang="0">
                  <a:pos x="35" y="5"/>
                </a:cxn>
                <a:cxn ang="0">
                  <a:pos x="35" y="5"/>
                </a:cxn>
              </a:cxnLst>
              <a:rect l="0" t="0" r="r" b="b"/>
              <a:pathLst>
                <a:path w="44" h="137">
                  <a:moveTo>
                    <a:pt x="35" y="5"/>
                  </a:moveTo>
                  <a:lnTo>
                    <a:pt x="35" y="5"/>
                  </a:lnTo>
                  <a:lnTo>
                    <a:pt x="32" y="21"/>
                  </a:lnTo>
                  <a:lnTo>
                    <a:pt x="29" y="37"/>
                  </a:lnTo>
                  <a:lnTo>
                    <a:pt x="21" y="68"/>
                  </a:lnTo>
                  <a:lnTo>
                    <a:pt x="21" y="68"/>
                  </a:lnTo>
                  <a:lnTo>
                    <a:pt x="18" y="85"/>
                  </a:lnTo>
                  <a:lnTo>
                    <a:pt x="13" y="100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0" y="134"/>
                  </a:lnTo>
                  <a:lnTo>
                    <a:pt x="2" y="135"/>
                  </a:lnTo>
                  <a:lnTo>
                    <a:pt x="3" y="136"/>
                  </a:lnTo>
                  <a:lnTo>
                    <a:pt x="5" y="137"/>
                  </a:lnTo>
                  <a:lnTo>
                    <a:pt x="8" y="137"/>
                  </a:lnTo>
                  <a:lnTo>
                    <a:pt x="10" y="136"/>
                  </a:lnTo>
                  <a:lnTo>
                    <a:pt x="11" y="134"/>
                  </a:lnTo>
                  <a:lnTo>
                    <a:pt x="11" y="134"/>
                  </a:lnTo>
                  <a:lnTo>
                    <a:pt x="17" y="117"/>
                  </a:lnTo>
                  <a:lnTo>
                    <a:pt x="23" y="99"/>
                  </a:lnTo>
                  <a:lnTo>
                    <a:pt x="28" y="81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40" y="34"/>
                  </a:lnTo>
                  <a:lnTo>
                    <a:pt x="42" y="20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4" y="3"/>
                  </a:lnTo>
                  <a:lnTo>
                    <a:pt x="43" y="2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1"/>
                  </a:lnTo>
                  <a:lnTo>
                    <a:pt x="36" y="2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6" name="Freeform 384"/>
            <p:cNvSpPr/>
            <p:nvPr/>
          </p:nvSpPr>
          <p:spPr bwMode="auto">
            <a:xfrm>
              <a:off x="4884738" y="3184525"/>
              <a:ext cx="9525" cy="12700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10" y="1"/>
                </a:cxn>
                <a:cxn ang="0">
                  <a:pos x="3" y="9"/>
                </a:cxn>
                <a:cxn ang="0">
                  <a:pos x="1" y="13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21"/>
                </a:cxn>
                <a:cxn ang="0">
                  <a:pos x="1" y="22"/>
                </a:cxn>
                <a:cxn ang="0">
                  <a:pos x="2" y="23"/>
                </a:cxn>
                <a:cxn ang="0">
                  <a:pos x="4" y="23"/>
                </a:cxn>
                <a:cxn ang="0">
                  <a:pos x="7" y="22"/>
                </a:cxn>
                <a:cxn ang="0">
                  <a:pos x="8" y="21"/>
                </a:cxn>
                <a:cxn ang="0">
                  <a:pos x="9" y="19"/>
                </a:cxn>
                <a:cxn ang="0">
                  <a:pos x="9" y="19"/>
                </a:cxn>
                <a:cxn ang="0">
                  <a:pos x="10" y="15"/>
                </a:cxn>
                <a:cxn ang="0">
                  <a:pos x="12" y="12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7" y="3"/>
                </a:cxn>
                <a:cxn ang="0">
                  <a:pos x="16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10" y="1"/>
                </a:cxn>
              </a:cxnLst>
              <a:rect l="0" t="0" r="r" b="b"/>
              <a:pathLst>
                <a:path w="18" h="23">
                  <a:moveTo>
                    <a:pt x="10" y="1"/>
                  </a:moveTo>
                  <a:lnTo>
                    <a:pt x="10" y="1"/>
                  </a:lnTo>
                  <a:lnTo>
                    <a:pt x="3" y="9"/>
                  </a:lnTo>
                  <a:lnTo>
                    <a:pt x="1" y="1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1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7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5"/>
                  </a:lnTo>
                  <a:lnTo>
                    <a:pt x="12" y="12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1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7" name="Freeform 385"/>
            <p:cNvSpPr/>
            <p:nvPr/>
          </p:nvSpPr>
          <p:spPr bwMode="auto">
            <a:xfrm>
              <a:off x="4586288" y="3460750"/>
              <a:ext cx="165100" cy="39688"/>
            </a:xfrm>
            <a:custGeom>
              <a:avLst/>
              <a:gdLst/>
              <a:ahLst/>
              <a:cxnLst>
                <a:cxn ang="0">
                  <a:pos x="306" y="66"/>
                </a:cxn>
                <a:cxn ang="0">
                  <a:pos x="306" y="66"/>
                </a:cxn>
                <a:cxn ang="0">
                  <a:pos x="297" y="67"/>
                </a:cxn>
                <a:cxn ang="0">
                  <a:pos x="288" y="66"/>
                </a:cxn>
                <a:cxn ang="0">
                  <a:pos x="279" y="63"/>
                </a:cxn>
                <a:cxn ang="0">
                  <a:pos x="268" y="59"/>
                </a:cxn>
                <a:cxn ang="0">
                  <a:pos x="249" y="51"/>
                </a:cxn>
                <a:cxn ang="0">
                  <a:pos x="232" y="45"/>
                </a:cxn>
                <a:cxn ang="0">
                  <a:pos x="232" y="45"/>
                </a:cxn>
                <a:cxn ang="0">
                  <a:pos x="194" y="35"/>
                </a:cxn>
                <a:cxn ang="0">
                  <a:pos x="157" y="24"/>
                </a:cxn>
                <a:cxn ang="0">
                  <a:pos x="157" y="24"/>
                </a:cxn>
                <a:cxn ang="0">
                  <a:pos x="139" y="20"/>
                </a:cxn>
                <a:cxn ang="0">
                  <a:pos x="121" y="17"/>
                </a:cxn>
                <a:cxn ang="0">
                  <a:pos x="102" y="14"/>
                </a:cxn>
                <a:cxn ang="0">
                  <a:pos x="85" y="11"/>
                </a:cxn>
                <a:cxn ang="0">
                  <a:pos x="85" y="11"/>
                </a:cxn>
                <a:cxn ang="0">
                  <a:pos x="64" y="7"/>
                </a:cxn>
                <a:cxn ang="0">
                  <a:pos x="44" y="3"/>
                </a:cxn>
                <a:cxn ang="0">
                  <a:pos x="25" y="1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2" y="8"/>
                </a:cxn>
                <a:cxn ang="0">
                  <a:pos x="4" y="9"/>
                </a:cxn>
                <a:cxn ang="0">
                  <a:pos x="4" y="9"/>
                </a:cxn>
                <a:cxn ang="0">
                  <a:pos x="26" y="10"/>
                </a:cxn>
                <a:cxn ang="0">
                  <a:pos x="47" y="13"/>
                </a:cxn>
                <a:cxn ang="0">
                  <a:pos x="68" y="17"/>
                </a:cxn>
                <a:cxn ang="0">
                  <a:pos x="90" y="21"/>
                </a:cxn>
                <a:cxn ang="0">
                  <a:pos x="90" y="21"/>
                </a:cxn>
                <a:cxn ang="0">
                  <a:pos x="109" y="25"/>
                </a:cxn>
                <a:cxn ang="0">
                  <a:pos x="130" y="30"/>
                </a:cxn>
                <a:cxn ang="0">
                  <a:pos x="151" y="34"/>
                </a:cxn>
                <a:cxn ang="0">
                  <a:pos x="170" y="39"/>
                </a:cxn>
                <a:cxn ang="0">
                  <a:pos x="170" y="39"/>
                </a:cxn>
                <a:cxn ang="0">
                  <a:pos x="191" y="45"/>
                </a:cxn>
                <a:cxn ang="0">
                  <a:pos x="213" y="50"/>
                </a:cxn>
                <a:cxn ang="0">
                  <a:pos x="234" y="56"/>
                </a:cxn>
                <a:cxn ang="0">
                  <a:pos x="255" y="63"/>
                </a:cxn>
                <a:cxn ang="0">
                  <a:pos x="255" y="63"/>
                </a:cxn>
                <a:cxn ang="0">
                  <a:pos x="281" y="73"/>
                </a:cxn>
                <a:cxn ang="0">
                  <a:pos x="288" y="74"/>
                </a:cxn>
                <a:cxn ang="0">
                  <a:pos x="294" y="75"/>
                </a:cxn>
                <a:cxn ang="0">
                  <a:pos x="301" y="76"/>
                </a:cxn>
                <a:cxn ang="0">
                  <a:pos x="309" y="75"/>
                </a:cxn>
                <a:cxn ang="0">
                  <a:pos x="309" y="75"/>
                </a:cxn>
                <a:cxn ang="0">
                  <a:pos x="311" y="74"/>
                </a:cxn>
                <a:cxn ang="0">
                  <a:pos x="312" y="73"/>
                </a:cxn>
                <a:cxn ang="0">
                  <a:pos x="312" y="71"/>
                </a:cxn>
                <a:cxn ang="0">
                  <a:pos x="312" y="70"/>
                </a:cxn>
                <a:cxn ang="0">
                  <a:pos x="310" y="67"/>
                </a:cxn>
                <a:cxn ang="0">
                  <a:pos x="308" y="66"/>
                </a:cxn>
                <a:cxn ang="0">
                  <a:pos x="306" y="66"/>
                </a:cxn>
                <a:cxn ang="0">
                  <a:pos x="306" y="66"/>
                </a:cxn>
              </a:cxnLst>
              <a:rect l="0" t="0" r="r" b="b"/>
              <a:pathLst>
                <a:path w="312" h="76">
                  <a:moveTo>
                    <a:pt x="306" y="66"/>
                  </a:moveTo>
                  <a:lnTo>
                    <a:pt x="306" y="66"/>
                  </a:lnTo>
                  <a:lnTo>
                    <a:pt x="297" y="67"/>
                  </a:lnTo>
                  <a:lnTo>
                    <a:pt x="288" y="66"/>
                  </a:lnTo>
                  <a:lnTo>
                    <a:pt x="279" y="63"/>
                  </a:lnTo>
                  <a:lnTo>
                    <a:pt x="268" y="59"/>
                  </a:lnTo>
                  <a:lnTo>
                    <a:pt x="249" y="51"/>
                  </a:lnTo>
                  <a:lnTo>
                    <a:pt x="232" y="45"/>
                  </a:lnTo>
                  <a:lnTo>
                    <a:pt x="232" y="45"/>
                  </a:lnTo>
                  <a:lnTo>
                    <a:pt x="194" y="35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39" y="20"/>
                  </a:lnTo>
                  <a:lnTo>
                    <a:pt x="121" y="17"/>
                  </a:lnTo>
                  <a:lnTo>
                    <a:pt x="102" y="14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64" y="7"/>
                  </a:lnTo>
                  <a:lnTo>
                    <a:pt x="44" y="3"/>
                  </a:lnTo>
                  <a:lnTo>
                    <a:pt x="25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2" y="8"/>
                  </a:lnTo>
                  <a:lnTo>
                    <a:pt x="4" y="9"/>
                  </a:lnTo>
                  <a:lnTo>
                    <a:pt x="4" y="9"/>
                  </a:lnTo>
                  <a:lnTo>
                    <a:pt x="26" y="10"/>
                  </a:lnTo>
                  <a:lnTo>
                    <a:pt x="47" y="13"/>
                  </a:lnTo>
                  <a:lnTo>
                    <a:pt x="68" y="17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109" y="25"/>
                  </a:lnTo>
                  <a:lnTo>
                    <a:pt x="130" y="30"/>
                  </a:lnTo>
                  <a:lnTo>
                    <a:pt x="151" y="34"/>
                  </a:lnTo>
                  <a:lnTo>
                    <a:pt x="170" y="39"/>
                  </a:lnTo>
                  <a:lnTo>
                    <a:pt x="170" y="39"/>
                  </a:lnTo>
                  <a:lnTo>
                    <a:pt x="191" y="45"/>
                  </a:lnTo>
                  <a:lnTo>
                    <a:pt x="213" y="50"/>
                  </a:lnTo>
                  <a:lnTo>
                    <a:pt x="234" y="56"/>
                  </a:lnTo>
                  <a:lnTo>
                    <a:pt x="255" y="63"/>
                  </a:lnTo>
                  <a:lnTo>
                    <a:pt x="255" y="63"/>
                  </a:lnTo>
                  <a:lnTo>
                    <a:pt x="281" y="73"/>
                  </a:lnTo>
                  <a:lnTo>
                    <a:pt x="288" y="74"/>
                  </a:lnTo>
                  <a:lnTo>
                    <a:pt x="294" y="75"/>
                  </a:lnTo>
                  <a:lnTo>
                    <a:pt x="301" y="76"/>
                  </a:lnTo>
                  <a:lnTo>
                    <a:pt x="309" y="75"/>
                  </a:lnTo>
                  <a:lnTo>
                    <a:pt x="309" y="75"/>
                  </a:lnTo>
                  <a:lnTo>
                    <a:pt x="311" y="74"/>
                  </a:lnTo>
                  <a:lnTo>
                    <a:pt x="312" y="73"/>
                  </a:lnTo>
                  <a:lnTo>
                    <a:pt x="312" y="71"/>
                  </a:lnTo>
                  <a:lnTo>
                    <a:pt x="312" y="70"/>
                  </a:lnTo>
                  <a:lnTo>
                    <a:pt x="310" y="67"/>
                  </a:lnTo>
                  <a:lnTo>
                    <a:pt x="308" y="66"/>
                  </a:lnTo>
                  <a:lnTo>
                    <a:pt x="306" y="66"/>
                  </a:lnTo>
                  <a:lnTo>
                    <a:pt x="306" y="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8" name="Freeform 386"/>
            <p:cNvSpPr/>
            <p:nvPr/>
          </p:nvSpPr>
          <p:spPr bwMode="auto">
            <a:xfrm>
              <a:off x="4660900" y="3400425"/>
              <a:ext cx="171450" cy="47625"/>
            </a:xfrm>
            <a:custGeom>
              <a:avLst/>
              <a:gdLst/>
              <a:ahLst/>
              <a:cxnLst>
                <a:cxn ang="0">
                  <a:pos x="319" y="80"/>
                </a:cxn>
                <a:cxn ang="0">
                  <a:pos x="319" y="80"/>
                </a:cxn>
                <a:cxn ang="0">
                  <a:pos x="278" y="76"/>
                </a:cxn>
                <a:cxn ang="0">
                  <a:pos x="239" y="71"/>
                </a:cxn>
                <a:cxn ang="0">
                  <a:pos x="199" y="63"/>
                </a:cxn>
                <a:cxn ang="0">
                  <a:pos x="160" y="54"/>
                </a:cxn>
                <a:cxn ang="0">
                  <a:pos x="160" y="54"/>
                </a:cxn>
                <a:cxn ang="0">
                  <a:pos x="121" y="42"/>
                </a:cxn>
                <a:cxn ang="0">
                  <a:pos x="83" y="31"/>
                </a:cxn>
                <a:cxn ang="0">
                  <a:pos x="63" y="25"/>
                </a:cxn>
                <a:cxn ang="0">
                  <a:pos x="45" y="19"/>
                </a:cxn>
                <a:cxn ang="0">
                  <a:pos x="26" y="10"/>
                </a:cxn>
                <a:cxn ang="0">
                  <a:pos x="8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6"/>
                </a:cxn>
                <a:cxn ang="0">
                  <a:pos x="1" y="8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1" y="19"/>
                </a:cxn>
                <a:cxn ang="0">
                  <a:pos x="41" y="27"/>
                </a:cxn>
                <a:cxn ang="0">
                  <a:pos x="59" y="33"/>
                </a:cxn>
                <a:cxn ang="0">
                  <a:pos x="79" y="39"/>
                </a:cxn>
                <a:cxn ang="0">
                  <a:pos x="118" y="51"/>
                </a:cxn>
                <a:cxn ang="0">
                  <a:pos x="157" y="62"/>
                </a:cxn>
                <a:cxn ang="0">
                  <a:pos x="157" y="62"/>
                </a:cxn>
                <a:cxn ang="0">
                  <a:pos x="177" y="68"/>
                </a:cxn>
                <a:cxn ang="0">
                  <a:pos x="197" y="72"/>
                </a:cxn>
                <a:cxn ang="0">
                  <a:pos x="217" y="77"/>
                </a:cxn>
                <a:cxn ang="0">
                  <a:pos x="237" y="80"/>
                </a:cxn>
                <a:cxn ang="0">
                  <a:pos x="277" y="87"/>
                </a:cxn>
                <a:cxn ang="0">
                  <a:pos x="319" y="91"/>
                </a:cxn>
                <a:cxn ang="0">
                  <a:pos x="319" y="91"/>
                </a:cxn>
                <a:cxn ang="0">
                  <a:pos x="321" y="90"/>
                </a:cxn>
                <a:cxn ang="0">
                  <a:pos x="322" y="90"/>
                </a:cxn>
                <a:cxn ang="0">
                  <a:pos x="323" y="88"/>
                </a:cxn>
                <a:cxn ang="0">
                  <a:pos x="323" y="86"/>
                </a:cxn>
                <a:cxn ang="0">
                  <a:pos x="322" y="83"/>
                </a:cxn>
                <a:cxn ang="0">
                  <a:pos x="321" y="82"/>
                </a:cxn>
                <a:cxn ang="0">
                  <a:pos x="319" y="80"/>
                </a:cxn>
                <a:cxn ang="0">
                  <a:pos x="319" y="80"/>
                </a:cxn>
              </a:cxnLst>
              <a:rect l="0" t="0" r="r" b="b"/>
              <a:pathLst>
                <a:path w="323" h="91">
                  <a:moveTo>
                    <a:pt x="319" y="80"/>
                  </a:moveTo>
                  <a:lnTo>
                    <a:pt x="319" y="80"/>
                  </a:lnTo>
                  <a:lnTo>
                    <a:pt x="278" y="76"/>
                  </a:lnTo>
                  <a:lnTo>
                    <a:pt x="239" y="71"/>
                  </a:lnTo>
                  <a:lnTo>
                    <a:pt x="199" y="63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21" y="42"/>
                  </a:lnTo>
                  <a:lnTo>
                    <a:pt x="83" y="31"/>
                  </a:lnTo>
                  <a:lnTo>
                    <a:pt x="63" y="25"/>
                  </a:lnTo>
                  <a:lnTo>
                    <a:pt x="45" y="19"/>
                  </a:lnTo>
                  <a:lnTo>
                    <a:pt x="26" y="10"/>
                  </a:lnTo>
                  <a:lnTo>
                    <a:pt x="8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1" y="19"/>
                  </a:lnTo>
                  <a:lnTo>
                    <a:pt x="41" y="27"/>
                  </a:lnTo>
                  <a:lnTo>
                    <a:pt x="59" y="33"/>
                  </a:lnTo>
                  <a:lnTo>
                    <a:pt x="79" y="39"/>
                  </a:lnTo>
                  <a:lnTo>
                    <a:pt x="118" y="51"/>
                  </a:lnTo>
                  <a:lnTo>
                    <a:pt x="157" y="62"/>
                  </a:lnTo>
                  <a:lnTo>
                    <a:pt x="157" y="62"/>
                  </a:lnTo>
                  <a:lnTo>
                    <a:pt x="177" y="68"/>
                  </a:lnTo>
                  <a:lnTo>
                    <a:pt x="197" y="72"/>
                  </a:lnTo>
                  <a:lnTo>
                    <a:pt x="217" y="77"/>
                  </a:lnTo>
                  <a:lnTo>
                    <a:pt x="237" y="80"/>
                  </a:lnTo>
                  <a:lnTo>
                    <a:pt x="277" y="87"/>
                  </a:lnTo>
                  <a:lnTo>
                    <a:pt x="319" y="91"/>
                  </a:lnTo>
                  <a:lnTo>
                    <a:pt x="319" y="91"/>
                  </a:lnTo>
                  <a:lnTo>
                    <a:pt x="321" y="90"/>
                  </a:lnTo>
                  <a:lnTo>
                    <a:pt x="322" y="90"/>
                  </a:lnTo>
                  <a:lnTo>
                    <a:pt x="323" y="88"/>
                  </a:lnTo>
                  <a:lnTo>
                    <a:pt x="323" y="86"/>
                  </a:lnTo>
                  <a:lnTo>
                    <a:pt x="322" y="83"/>
                  </a:lnTo>
                  <a:lnTo>
                    <a:pt x="321" y="82"/>
                  </a:lnTo>
                  <a:lnTo>
                    <a:pt x="319" y="80"/>
                  </a:lnTo>
                  <a:lnTo>
                    <a:pt x="319" y="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9" name="Freeform 387"/>
            <p:cNvSpPr/>
            <p:nvPr/>
          </p:nvSpPr>
          <p:spPr bwMode="auto">
            <a:xfrm>
              <a:off x="4708525" y="3362325"/>
              <a:ext cx="158750" cy="50800"/>
            </a:xfrm>
            <a:custGeom>
              <a:avLst/>
              <a:gdLst/>
              <a:ahLst/>
              <a:cxnLst>
                <a:cxn ang="0">
                  <a:pos x="294" y="84"/>
                </a:cxn>
                <a:cxn ang="0">
                  <a:pos x="294" y="84"/>
                </a:cxn>
                <a:cxn ang="0">
                  <a:pos x="290" y="85"/>
                </a:cxn>
                <a:cxn ang="0">
                  <a:pos x="287" y="85"/>
                </a:cxn>
                <a:cxn ang="0">
                  <a:pos x="282" y="83"/>
                </a:cxn>
                <a:cxn ang="0">
                  <a:pos x="278" y="79"/>
                </a:cxn>
                <a:cxn ang="0">
                  <a:pos x="273" y="76"/>
                </a:cxn>
                <a:cxn ang="0">
                  <a:pos x="273" y="76"/>
                </a:cxn>
                <a:cxn ang="0">
                  <a:pos x="266" y="72"/>
                </a:cxn>
                <a:cxn ang="0">
                  <a:pos x="257" y="69"/>
                </a:cxn>
                <a:cxn ang="0">
                  <a:pos x="240" y="63"/>
                </a:cxn>
                <a:cxn ang="0">
                  <a:pos x="240" y="63"/>
                </a:cxn>
                <a:cxn ang="0">
                  <a:pos x="222" y="58"/>
                </a:cxn>
                <a:cxn ang="0">
                  <a:pos x="205" y="52"/>
                </a:cxn>
                <a:cxn ang="0">
                  <a:pos x="169" y="45"/>
                </a:cxn>
                <a:cxn ang="0">
                  <a:pos x="169" y="45"/>
                </a:cxn>
                <a:cxn ang="0">
                  <a:pos x="128" y="36"/>
                </a:cxn>
                <a:cxn ang="0">
                  <a:pos x="87" y="25"/>
                </a:cxn>
                <a:cxn ang="0">
                  <a:pos x="67" y="20"/>
                </a:cxn>
                <a:cxn ang="0">
                  <a:pos x="47" y="14"/>
                </a:cxn>
                <a:cxn ang="0">
                  <a:pos x="27" y="8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3" y="8"/>
                </a:cxn>
                <a:cxn ang="0">
                  <a:pos x="3" y="8"/>
                </a:cxn>
                <a:cxn ang="0">
                  <a:pos x="23" y="16"/>
                </a:cxn>
                <a:cxn ang="0">
                  <a:pos x="43" y="23"/>
                </a:cxn>
                <a:cxn ang="0">
                  <a:pos x="63" y="30"/>
                </a:cxn>
                <a:cxn ang="0">
                  <a:pos x="84" y="35"/>
                </a:cxn>
                <a:cxn ang="0">
                  <a:pos x="125" y="4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210" y="65"/>
                </a:cxn>
                <a:cxn ang="0">
                  <a:pos x="232" y="70"/>
                </a:cxn>
                <a:cxn ang="0">
                  <a:pos x="253" y="78"/>
                </a:cxn>
                <a:cxn ang="0">
                  <a:pos x="253" y="78"/>
                </a:cxn>
                <a:cxn ang="0">
                  <a:pos x="263" y="83"/>
                </a:cxn>
                <a:cxn ang="0">
                  <a:pos x="274" y="90"/>
                </a:cxn>
                <a:cxn ang="0">
                  <a:pos x="279" y="93"/>
                </a:cxn>
                <a:cxn ang="0">
                  <a:pos x="285" y="95"/>
                </a:cxn>
                <a:cxn ang="0">
                  <a:pos x="290" y="95"/>
                </a:cxn>
                <a:cxn ang="0">
                  <a:pos x="296" y="94"/>
                </a:cxn>
                <a:cxn ang="0">
                  <a:pos x="296" y="94"/>
                </a:cxn>
                <a:cxn ang="0">
                  <a:pos x="298" y="93"/>
                </a:cxn>
                <a:cxn ang="0">
                  <a:pos x="299" y="92"/>
                </a:cxn>
                <a:cxn ang="0">
                  <a:pos x="299" y="87"/>
                </a:cxn>
                <a:cxn ang="0">
                  <a:pos x="298" y="86"/>
                </a:cxn>
                <a:cxn ang="0">
                  <a:pos x="297" y="84"/>
                </a:cxn>
                <a:cxn ang="0">
                  <a:pos x="296" y="84"/>
                </a:cxn>
                <a:cxn ang="0">
                  <a:pos x="294" y="84"/>
                </a:cxn>
                <a:cxn ang="0">
                  <a:pos x="294" y="84"/>
                </a:cxn>
              </a:cxnLst>
              <a:rect l="0" t="0" r="r" b="b"/>
              <a:pathLst>
                <a:path w="299" h="95">
                  <a:moveTo>
                    <a:pt x="294" y="84"/>
                  </a:moveTo>
                  <a:lnTo>
                    <a:pt x="294" y="84"/>
                  </a:lnTo>
                  <a:lnTo>
                    <a:pt x="290" y="85"/>
                  </a:lnTo>
                  <a:lnTo>
                    <a:pt x="287" y="85"/>
                  </a:lnTo>
                  <a:lnTo>
                    <a:pt x="282" y="83"/>
                  </a:lnTo>
                  <a:lnTo>
                    <a:pt x="278" y="79"/>
                  </a:lnTo>
                  <a:lnTo>
                    <a:pt x="273" y="76"/>
                  </a:lnTo>
                  <a:lnTo>
                    <a:pt x="273" y="76"/>
                  </a:lnTo>
                  <a:lnTo>
                    <a:pt x="266" y="72"/>
                  </a:lnTo>
                  <a:lnTo>
                    <a:pt x="257" y="69"/>
                  </a:lnTo>
                  <a:lnTo>
                    <a:pt x="240" y="63"/>
                  </a:lnTo>
                  <a:lnTo>
                    <a:pt x="240" y="63"/>
                  </a:lnTo>
                  <a:lnTo>
                    <a:pt x="222" y="58"/>
                  </a:lnTo>
                  <a:lnTo>
                    <a:pt x="205" y="52"/>
                  </a:lnTo>
                  <a:lnTo>
                    <a:pt x="169" y="45"/>
                  </a:lnTo>
                  <a:lnTo>
                    <a:pt x="169" y="45"/>
                  </a:lnTo>
                  <a:lnTo>
                    <a:pt x="128" y="36"/>
                  </a:lnTo>
                  <a:lnTo>
                    <a:pt x="87" y="25"/>
                  </a:lnTo>
                  <a:lnTo>
                    <a:pt x="67" y="20"/>
                  </a:lnTo>
                  <a:lnTo>
                    <a:pt x="47" y="14"/>
                  </a:lnTo>
                  <a:lnTo>
                    <a:pt x="27" y="8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23" y="16"/>
                  </a:lnTo>
                  <a:lnTo>
                    <a:pt x="43" y="23"/>
                  </a:lnTo>
                  <a:lnTo>
                    <a:pt x="63" y="30"/>
                  </a:lnTo>
                  <a:lnTo>
                    <a:pt x="84" y="35"/>
                  </a:lnTo>
                  <a:lnTo>
                    <a:pt x="125" y="4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210" y="65"/>
                  </a:lnTo>
                  <a:lnTo>
                    <a:pt x="232" y="70"/>
                  </a:lnTo>
                  <a:lnTo>
                    <a:pt x="253" y="78"/>
                  </a:lnTo>
                  <a:lnTo>
                    <a:pt x="253" y="78"/>
                  </a:lnTo>
                  <a:lnTo>
                    <a:pt x="263" y="83"/>
                  </a:lnTo>
                  <a:lnTo>
                    <a:pt x="274" y="90"/>
                  </a:lnTo>
                  <a:lnTo>
                    <a:pt x="279" y="93"/>
                  </a:lnTo>
                  <a:lnTo>
                    <a:pt x="285" y="95"/>
                  </a:lnTo>
                  <a:lnTo>
                    <a:pt x="290" y="95"/>
                  </a:lnTo>
                  <a:lnTo>
                    <a:pt x="296" y="94"/>
                  </a:lnTo>
                  <a:lnTo>
                    <a:pt x="296" y="94"/>
                  </a:lnTo>
                  <a:lnTo>
                    <a:pt x="298" y="93"/>
                  </a:lnTo>
                  <a:lnTo>
                    <a:pt x="299" y="92"/>
                  </a:lnTo>
                  <a:lnTo>
                    <a:pt x="299" y="87"/>
                  </a:lnTo>
                  <a:lnTo>
                    <a:pt x="298" y="86"/>
                  </a:lnTo>
                  <a:lnTo>
                    <a:pt x="297" y="84"/>
                  </a:lnTo>
                  <a:lnTo>
                    <a:pt x="296" y="84"/>
                  </a:lnTo>
                  <a:lnTo>
                    <a:pt x="294" y="84"/>
                  </a:lnTo>
                  <a:lnTo>
                    <a:pt x="294" y="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0" name="Freeform 388"/>
            <p:cNvSpPr/>
            <p:nvPr/>
          </p:nvSpPr>
          <p:spPr bwMode="auto">
            <a:xfrm>
              <a:off x="4737100" y="3335338"/>
              <a:ext cx="131763" cy="30163"/>
            </a:xfrm>
            <a:custGeom>
              <a:avLst/>
              <a:gdLst/>
              <a:ahLst/>
              <a:cxnLst>
                <a:cxn ang="0">
                  <a:pos x="246" y="48"/>
                </a:cxn>
                <a:cxn ang="0">
                  <a:pos x="214" y="44"/>
                </a:cxn>
                <a:cxn ang="0">
                  <a:pos x="148" y="32"/>
                </a:cxn>
                <a:cxn ang="0">
                  <a:pos x="116" y="25"/>
                </a:cxn>
                <a:cxn ang="0">
                  <a:pos x="88" y="20"/>
                </a:cxn>
                <a:cxn ang="0">
                  <a:pos x="60" y="18"/>
                </a:cxn>
                <a:cxn ang="0">
                  <a:pos x="36" y="12"/>
                </a:cxn>
                <a:cxn ang="0">
                  <a:pos x="13" y="6"/>
                </a:cxn>
                <a:cxn ang="0">
                  <a:pos x="14" y="5"/>
                </a:cxn>
                <a:cxn ang="0">
                  <a:pos x="13" y="3"/>
                </a:cxn>
                <a:cxn ang="0">
                  <a:pos x="11" y="1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1" y="6"/>
                </a:cxn>
                <a:cxn ang="0">
                  <a:pos x="0" y="9"/>
                </a:cxn>
                <a:cxn ang="0">
                  <a:pos x="2" y="13"/>
                </a:cxn>
                <a:cxn ang="0">
                  <a:pos x="4" y="14"/>
                </a:cxn>
                <a:cxn ang="0">
                  <a:pos x="21" y="19"/>
                </a:cxn>
                <a:cxn ang="0">
                  <a:pos x="32" y="24"/>
                </a:cxn>
                <a:cxn ang="0">
                  <a:pos x="38" y="25"/>
                </a:cxn>
                <a:cxn ang="0">
                  <a:pos x="60" y="27"/>
                </a:cxn>
                <a:cxn ang="0">
                  <a:pos x="96" y="31"/>
                </a:cxn>
                <a:cxn ang="0">
                  <a:pos x="131" y="38"/>
                </a:cxn>
                <a:cxn ang="0">
                  <a:pos x="159" y="44"/>
                </a:cxn>
                <a:cxn ang="0">
                  <a:pos x="218" y="55"/>
                </a:cxn>
                <a:cxn ang="0">
                  <a:pos x="246" y="57"/>
                </a:cxn>
                <a:cxn ang="0">
                  <a:pos x="248" y="57"/>
                </a:cxn>
                <a:cxn ang="0">
                  <a:pos x="251" y="54"/>
                </a:cxn>
                <a:cxn ang="0">
                  <a:pos x="251" y="51"/>
                </a:cxn>
                <a:cxn ang="0">
                  <a:pos x="248" y="48"/>
                </a:cxn>
                <a:cxn ang="0">
                  <a:pos x="246" y="48"/>
                </a:cxn>
              </a:cxnLst>
              <a:rect l="0" t="0" r="r" b="b"/>
              <a:pathLst>
                <a:path w="251" h="57">
                  <a:moveTo>
                    <a:pt x="246" y="48"/>
                  </a:moveTo>
                  <a:lnTo>
                    <a:pt x="246" y="48"/>
                  </a:lnTo>
                  <a:lnTo>
                    <a:pt x="230" y="46"/>
                  </a:lnTo>
                  <a:lnTo>
                    <a:pt x="214" y="44"/>
                  </a:lnTo>
                  <a:lnTo>
                    <a:pt x="181" y="39"/>
                  </a:lnTo>
                  <a:lnTo>
                    <a:pt x="148" y="32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02" y="22"/>
                  </a:lnTo>
                  <a:lnTo>
                    <a:pt x="88" y="20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48" y="15"/>
                  </a:lnTo>
                  <a:lnTo>
                    <a:pt x="36" y="12"/>
                  </a:lnTo>
                  <a:lnTo>
                    <a:pt x="25" y="9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12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4" y="17"/>
                  </a:lnTo>
                  <a:lnTo>
                    <a:pt x="21" y="19"/>
                  </a:lnTo>
                  <a:lnTo>
                    <a:pt x="25" y="21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8" y="25"/>
                  </a:lnTo>
                  <a:lnTo>
                    <a:pt x="45" y="26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96" y="31"/>
                  </a:lnTo>
                  <a:lnTo>
                    <a:pt x="114" y="34"/>
                  </a:lnTo>
                  <a:lnTo>
                    <a:pt x="131" y="38"/>
                  </a:lnTo>
                  <a:lnTo>
                    <a:pt x="131" y="38"/>
                  </a:lnTo>
                  <a:lnTo>
                    <a:pt x="159" y="44"/>
                  </a:lnTo>
                  <a:lnTo>
                    <a:pt x="188" y="51"/>
                  </a:lnTo>
                  <a:lnTo>
                    <a:pt x="218" y="55"/>
                  </a:lnTo>
                  <a:lnTo>
                    <a:pt x="232" y="56"/>
                  </a:lnTo>
                  <a:lnTo>
                    <a:pt x="246" y="57"/>
                  </a:lnTo>
                  <a:lnTo>
                    <a:pt x="246" y="57"/>
                  </a:lnTo>
                  <a:lnTo>
                    <a:pt x="248" y="57"/>
                  </a:lnTo>
                  <a:lnTo>
                    <a:pt x="250" y="56"/>
                  </a:lnTo>
                  <a:lnTo>
                    <a:pt x="251" y="54"/>
                  </a:lnTo>
                  <a:lnTo>
                    <a:pt x="251" y="53"/>
                  </a:lnTo>
                  <a:lnTo>
                    <a:pt x="251" y="51"/>
                  </a:lnTo>
                  <a:lnTo>
                    <a:pt x="250" y="50"/>
                  </a:lnTo>
                  <a:lnTo>
                    <a:pt x="248" y="48"/>
                  </a:lnTo>
                  <a:lnTo>
                    <a:pt x="246" y="48"/>
                  </a:lnTo>
                  <a:lnTo>
                    <a:pt x="246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1" name="Freeform 389"/>
            <p:cNvSpPr/>
            <p:nvPr/>
          </p:nvSpPr>
          <p:spPr bwMode="auto">
            <a:xfrm>
              <a:off x="4838700" y="3271838"/>
              <a:ext cx="112713" cy="6350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1" y="8"/>
                </a:cxn>
                <a:cxn ang="0">
                  <a:pos x="3" y="9"/>
                </a:cxn>
                <a:cxn ang="0">
                  <a:pos x="5" y="11"/>
                </a:cxn>
                <a:cxn ang="0">
                  <a:pos x="209" y="11"/>
                </a:cxn>
                <a:cxn ang="0">
                  <a:pos x="209" y="11"/>
                </a:cxn>
                <a:cxn ang="0">
                  <a:pos x="211" y="9"/>
                </a:cxn>
                <a:cxn ang="0">
                  <a:pos x="212" y="8"/>
                </a:cxn>
                <a:cxn ang="0">
                  <a:pos x="213" y="7"/>
                </a:cxn>
                <a:cxn ang="0">
                  <a:pos x="213" y="5"/>
                </a:cxn>
                <a:cxn ang="0">
                  <a:pos x="213" y="3"/>
                </a:cxn>
                <a:cxn ang="0">
                  <a:pos x="212" y="2"/>
                </a:cxn>
                <a:cxn ang="0">
                  <a:pos x="211" y="1"/>
                </a:cxn>
                <a:cxn ang="0">
                  <a:pos x="209" y="0"/>
                </a:cxn>
                <a:cxn ang="0">
                  <a:pos x="209" y="0"/>
                </a:cxn>
              </a:cxnLst>
              <a:rect l="0" t="0" r="r" b="b"/>
              <a:pathLst>
                <a:path w="213" h="11">
                  <a:moveTo>
                    <a:pt x="209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11"/>
                  </a:lnTo>
                  <a:lnTo>
                    <a:pt x="209" y="11"/>
                  </a:lnTo>
                  <a:lnTo>
                    <a:pt x="209" y="11"/>
                  </a:lnTo>
                  <a:lnTo>
                    <a:pt x="211" y="9"/>
                  </a:lnTo>
                  <a:lnTo>
                    <a:pt x="212" y="8"/>
                  </a:lnTo>
                  <a:lnTo>
                    <a:pt x="213" y="7"/>
                  </a:lnTo>
                  <a:lnTo>
                    <a:pt x="213" y="5"/>
                  </a:lnTo>
                  <a:lnTo>
                    <a:pt x="213" y="3"/>
                  </a:lnTo>
                  <a:lnTo>
                    <a:pt x="212" y="2"/>
                  </a:lnTo>
                  <a:lnTo>
                    <a:pt x="211" y="1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2" name="Freeform 390"/>
            <p:cNvSpPr/>
            <p:nvPr/>
          </p:nvSpPr>
          <p:spPr bwMode="auto">
            <a:xfrm>
              <a:off x="4260850" y="3252788"/>
              <a:ext cx="73025" cy="128588"/>
            </a:xfrm>
            <a:custGeom>
              <a:avLst/>
              <a:gdLst/>
              <a:ahLst/>
              <a:cxnLst>
                <a:cxn ang="0">
                  <a:pos x="127" y="2"/>
                </a:cxn>
                <a:cxn ang="0">
                  <a:pos x="127" y="2"/>
                </a:cxn>
                <a:cxn ang="0">
                  <a:pos x="93" y="60"/>
                </a:cxn>
                <a:cxn ang="0">
                  <a:pos x="61" y="118"/>
                </a:cxn>
                <a:cxn ang="0">
                  <a:pos x="30" y="177"/>
                </a:cxn>
                <a:cxn ang="0">
                  <a:pos x="15" y="207"/>
                </a:cxn>
                <a:cxn ang="0">
                  <a:pos x="0" y="237"/>
                </a:cxn>
                <a:cxn ang="0">
                  <a:pos x="0" y="237"/>
                </a:cxn>
                <a:cxn ang="0">
                  <a:pos x="0" y="239"/>
                </a:cxn>
                <a:cxn ang="0">
                  <a:pos x="0" y="241"/>
                </a:cxn>
                <a:cxn ang="0">
                  <a:pos x="2" y="243"/>
                </a:cxn>
                <a:cxn ang="0">
                  <a:pos x="4" y="244"/>
                </a:cxn>
                <a:cxn ang="0">
                  <a:pos x="7" y="244"/>
                </a:cxn>
                <a:cxn ang="0">
                  <a:pos x="8" y="243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23" y="211"/>
                </a:cxn>
                <a:cxn ang="0">
                  <a:pos x="39" y="182"/>
                </a:cxn>
                <a:cxn ang="0">
                  <a:pos x="70" y="123"/>
                </a:cxn>
                <a:cxn ang="0">
                  <a:pos x="102" y="65"/>
                </a:cxn>
                <a:cxn ang="0">
                  <a:pos x="136" y="7"/>
                </a:cxn>
                <a:cxn ang="0">
                  <a:pos x="136" y="7"/>
                </a:cxn>
                <a:cxn ang="0">
                  <a:pos x="136" y="5"/>
                </a:cxn>
                <a:cxn ang="0">
                  <a:pos x="136" y="3"/>
                </a:cxn>
                <a:cxn ang="0">
                  <a:pos x="135" y="2"/>
                </a:cxn>
                <a:cxn ang="0">
                  <a:pos x="134" y="1"/>
                </a:cxn>
                <a:cxn ang="0">
                  <a:pos x="131" y="0"/>
                </a:cxn>
                <a:cxn ang="0">
                  <a:pos x="130" y="0"/>
                </a:cxn>
                <a:cxn ang="0">
                  <a:pos x="128" y="1"/>
                </a:cxn>
                <a:cxn ang="0">
                  <a:pos x="127" y="2"/>
                </a:cxn>
                <a:cxn ang="0">
                  <a:pos x="127" y="2"/>
                </a:cxn>
              </a:cxnLst>
              <a:rect l="0" t="0" r="r" b="b"/>
              <a:pathLst>
                <a:path w="136" h="244">
                  <a:moveTo>
                    <a:pt x="127" y="2"/>
                  </a:moveTo>
                  <a:lnTo>
                    <a:pt x="127" y="2"/>
                  </a:lnTo>
                  <a:lnTo>
                    <a:pt x="93" y="60"/>
                  </a:lnTo>
                  <a:lnTo>
                    <a:pt x="61" y="118"/>
                  </a:lnTo>
                  <a:lnTo>
                    <a:pt x="30" y="177"/>
                  </a:lnTo>
                  <a:lnTo>
                    <a:pt x="15" y="207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0" y="239"/>
                  </a:lnTo>
                  <a:lnTo>
                    <a:pt x="0" y="241"/>
                  </a:lnTo>
                  <a:lnTo>
                    <a:pt x="2" y="243"/>
                  </a:lnTo>
                  <a:lnTo>
                    <a:pt x="4" y="244"/>
                  </a:lnTo>
                  <a:lnTo>
                    <a:pt x="7" y="244"/>
                  </a:lnTo>
                  <a:lnTo>
                    <a:pt x="8" y="243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23" y="211"/>
                  </a:lnTo>
                  <a:lnTo>
                    <a:pt x="39" y="182"/>
                  </a:lnTo>
                  <a:lnTo>
                    <a:pt x="70" y="123"/>
                  </a:lnTo>
                  <a:lnTo>
                    <a:pt x="102" y="65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5"/>
                  </a:lnTo>
                  <a:lnTo>
                    <a:pt x="136" y="3"/>
                  </a:lnTo>
                  <a:lnTo>
                    <a:pt x="135" y="2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8" y="1"/>
                  </a:lnTo>
                  <a:lnTo>
                    <a:pt x="127" y="2"/>
                  </a:lnTo>
                  <a:lnTo>
                    <a:pt x="12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3" name="Freeform 391"/>
            <p:cNvSpPr/>
            <p:nvPr/>
          </p:nvSpPr>
          <p:spPr bwMode="auto">
            <a:xfrm>
              <a:off x="4311650" y="3292475"/>
              <a:ext cx="50800" cy="82550"/>
            </a:xfrm>
            <a:custGeom>
              <a:avLst/>
              <a:gdLst/>
              <a:ahLst/>
              <a:cxnLst>
                <a:cxn ang="0">
                  <a:pos x="90" y="3"/>
                </a:cxn>
                <a:cxn ang="0">
                  <a:pos x="90" y="3"/>
                </a:cxn>
                <a:cxn ang="0">
                  <a:pos x="45" y="75"/>
                </a:cxn>
                <a:cxn ang="0">
                  <a:pos x="23" y="111"/>
                </a:cxn>
                <a:cxn ang="0">
                  <a:pos x="1" y="148"/>
                </a:cxn>
                <a:cxn ang="0">
                  <a:pos x="1" y="148"/>
                </a:cxn>
                <a:cxn ang="0">
                  <a:pos x="0" y="150"/>
                </a:cxn>
                <a:cxn ang="0">
                  <a:pos x="1" y="151"/>
                </a:cxn>
                <a:cxn ang="0">
                  <a:pos x="2" y="153"/>
                </a:cxn>
                <a:cxn ang="0">
                  <a:pos x="3" y="154"/>
                </a:cxn>
                <a:cxn ang="0">
                  <a:pos x="4" y="154"/>
                </a:cxn>
                <a:cxn ang="0">
                  <a:pos x="6" y="154"/>
                </a:cxn>
                <a:cxn ang="0">
                  <a:pos x="9" y="154"/>
                </a:cxn>
                <a:cxn ang="0">
                  <a:pos x="10" y="152"/>
                </a:cxn>
                <a:cxn ang="0">
                  <a:pos x="10" y="152"/>
                </a:cxn>
                <a:cxn ang="0">
                  <a:pos x="31" y="116"/>
                </a:cxn>
                <a:cxn ang="0">
                  <a:pos x="53" y="80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8" y="6"/>
                </a:cxn>
                <a:cxn ang="0">
                  <a:pos x="98" y="4"/>
                </a:cxn>
                <a:cxn ang="0">
                  <a:pos x="97" y="3"/>
                </a:cxn>
                <a:cxn ang="0">
                  <a:pos x="96" y="0"/>
                </a:cxn>
                <a:cxn ang="0">
                  <a:pos x="94" y="0"/>
                </a:cxn>
                <a:cxn ang="0">
                  <a:pos x="93" y="0"/>
                </a:cxn>
                <a:cxn ang="0">
                  <a:pos x="91" y="0"/>
                </a:cxn>
                <a:cxn ang="0">
                  <a:pos x="90" y="3"/>
                </a:cxn>
                <a:cxn ang="0">
                  <a:pos x="90" y="3"/>
                </a:cxn>
              </a:cxnLst>
              <a:rect l="0" t="0" r="r" b="b"/>
              <a:pathLst>
                <a:path w="98" h="154">
                  <a:moveTo>
                    <a:pt x="90" y="3"/>
                  </a:moveTo>
                  <a:lnTo>
                    <a:pt x="90" y="3"/>
                  </a:lnTo>
                  <a:lnTo>
                    <a:pt x="45" y="75"/>
                  </a:lnTo>
                  <a:lnTo>
                    <a:pt x="23" y="111"/>
                  </a:lnTo>
                  <a:lnTo>
                    <a:pt x="1" y="148"/>
                  </a:lnTo>
                  <a:lnTo>
                    <a:pt x="1" y="148"/>
                  </a:lnTo>
                  <a:lnTo>
                    <a:pt x="0" y="150"/>
                  </a:lnTo>
                  <a:lnTo>
                    <a:pt x="1" y="151"/>
                  </a:lnTo>
                  <a:lnTo>
                    <a:pt x="2" y="153"/>
                  </a:lnTo>
                  <a:lnTo>
                    <a:pt x="3" y="154"/>
                  </a:lnTo>
                  <a:lnTo>
                    <a:pt x="4" y="154"/>
                  </a:lnTo>
                  <a:lnTo>
                    <a:pt x="6" y="154"/>
                  </a:lnTo>
                  <a:lnTo>
                    <a:pt x="9" y="154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31" y="116"/>
                  </a:lnTo>
                  <a:lnTo>
                    <a:pt x="53" y="80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6"/>
                  </a:lnTo>
                  <a:lnTo>
                    <a:pt x="98" y="4"/>
                  </a:lnTo>
                  <a:lnTo>
                    <a:pt x="97" y="3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93" y="0"/>
                  </a:lnTo>
                  <a:lnTo>
                    <a:pt x="91" y="0"/>
                  </a:lnTo>
                  <a:lnTo>
                    <a:pt x="90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4" name="Freeform 392"/>
            <p:cNvSpPr/>
            <p:nvPr/>
          </p:nvSpPr>
          <p:spPr bwMode="auto">
            <a:xfrm>
              <a:off x="4529138" y="3536950"/>
              <a:ext cx="41275" cy="85725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71" y="3"/>
                </a:cxn>
                <a:cxn ang="0">
                  <a:pos x="52" y="40"/>
                </a:cxn>
                <a:cxn ang="0">
                  <a:pos x="33" y="79"/>
                </a:cxn>
                <a:cxn ang="0">
                  <a:pos x="17" y="11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0" y="158"/>
                </a:cxn>
                <a:cxn ang="0">
                  <a:pos x="1" y="159"/>
                </a:cxn>
                <a:cxn ang="0">
                  <a:pos x="2" y="160"/>
                </a:cxn>
                <a:cxn ang="0">
                  <a:pos x="3" y="161"/>
                </a:cxn>
                <a:cxn ang="0">
                  <a:pos x="8" y="161"/>
                </a:cxn>
                <a:cxn ang="0">
                  <a:pos x="9" y="160"/>
                </a:cxn>
                <a:cxn ang="0">
                  <a:pos x="10" y="158"/>
                </a:cxn>
                <a:cxn ang="0">
                  <a:pos x="10" y="158"/>
                </a:cxn>
                <a:cxn ang="0">
                  <a:pos x="25" y="120"/>
                </a:cxn>
                <a:cxn ang="0">
                  <a:pos x="43" y="82"/>
                </a:cxn>
                <a:cxn ang="0">
                  <a:pos x="60" y="45"/>
                </a:cxn>
                <a:cxn ang="0">
                  <a:pos x="79" y="7"/>
                </a:cxn>
                <a:cxn ang="0">
                  <a:pos x="79" y="7"/>
                </a:cxn>
                <a:cxn ang="0">
                  <a:pos x="80" y="5"/>
                </a:cxn>
                <a:cxn ang="0">
                  <a:pos x="79" y="4"/>
                </a:cxn>
                <a:cxn ang="0">
                  <a:pos x="78" y="2"/>
                </a:cxn>
                <a:cxn ang="0">
                  <a:pos x="77" y="1"/>
                </a:cxn>
                <a:cxn ang="0">
                  <a:pos x="76" y="0"/>
                </a:cxn>
                <a:cxn ang="0">
                  <a:pos x="74" y="0"/>
                </a:cxn>
                <a:cxn ang="0">
                  <a:pos x="72" y="1"/>
                </a:cxn>
                <a:cxn ang="0">
                  <a:pos x="71" y="3"/>
                </a:cxn>
                <a:cxn ang="0">
                  <a:pos x="71" y="3"/>
                </a:cxn>
              </a:cxnLst>
              <a:rect l="0" t="0" r="r" b="b"/>
              <a:pathLst>
                <a:path w="80" h="161">
                  <a:moveTo>
                    <a:pt x="71" y="3"/>
                  </a:moveTo>
                  <a:lnTo>
                    <a:pt x="71" y="3"/>
                  </a:lnTo>
                  <a:lnTo>
                    <a:pt x="52" y="40"/>
                  </a:lnTo>
                  <a:lnTo>
                    <a:pt x="33" y="79"/>
                  </a:lnTo>
                  <a:lnTo>
                    <a:pt x="17" y="11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1" y="159"/>
                  </a:lnTo>
                  <a:lnTo>
                    <a:pt x="2" y="160"/>
                  </a:lnTo>
                  <a:lnTo>
                    <a:pt x="3" y="161"/>
                  </a:lnTo>
                  <a:lnTo>
                    <a:pt x="8" y="161"/>
                  </a:lnTo>
                  <a:lnTo>
                    <a:pt x="9" y="160"/>
                  </a:lnTo>
                  <a:lnTo>
                    <a:pt x="10" y="158"/>
                  </a:lnTo>
                  <a:lnTo>
                    <a:pt x="10" y="158"/>
                  </a:lnTo>
                  <a:lnTo>
                    <a:pt x="25" y="120"/>
                  </a:lnTo>
                  <a:lnTo>
                    <a:pt x="43" y="82"/>
                  </a:lnTo>
                  <a:lnTo>
                    <a:pt x="60" y="45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80" y="5"/>
                  </a:lnTo>
                  <a:lnTo>
                    <a:pt x="79" y="4"/>
                  </a:lnTo>
                  <a:lnTo>
                    <a:pt x="78" y="2"/>
                  </a:lnTo>
                  <a:lnTo>
                    <a:pt x="77" y="1"/>
                  </a:lnTo>
                  <a:lnTo>
                    <a:pt x="76" y="0"/>
                  </a:lnTo>
                  <a:lnTo>
                    <a:pt x="74" y="0"/>
                  </a:lnTo>
                  <a:lnTo>
                    <a:pt x="72" y="1"/>
                  </a:lnTo>
                  <a:lnTo>
                    <a:pt x="71" y="3"/>
                  </a:lnTo>
                  <a:lnTo>
                    <a:pt x="7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5" name="Freeform 393"/>
            <p:cNvSpPr/>
            <p:nvPr/>
          </p:nvSpPr>
          <p:spPr bwMode="auto">
            <a:xfrm>
              <a:off x="4592638" y="3511550"/>
              <a:ext cx="31750" cy="57150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51" y="4"/>
                </a:cxn>
                <a:cxn ang="0">
                  <a:pos x="50" y="10"/>
                </a:cxn>
                <a:cxn ang="0">
                  <a:pos x="49" y="17"/>
                </a:cxn>
                <a:cxn ang="0">
                  <a:pos x="43" y="30"/>
                </a:cxn>
                <a:cxn ang="0">
                  <a:pos x="29" y="53"/>
                </a:cxn>
                <a:cxn ang="0">
                  <a:pos x="29" y="53"/>
                </a:cxn>
                <a:cxn ang="0">
                  <a:pos x="16" y="78"/>
                </a:cxn>
                <a:cxn ang="0">
                  <a:pos x="1" y="103"/>
                </a:cxn>
                <a:cxn ang="0">
                  <a:pos x="1" y="103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1" y="108"/>
                </a:cxn>
                <a:cxn ang="0">
                  <a:pos x="3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8" y="109"/>
                </a:cxn>
                <a:cxn ang="0">
                  <a:pos x="10" y="107"/>
                </a:cxn>
                <a:cxn ang="0">
                  <a:pos x="10" y="107"/>
                </a:cxn>
                <a:cxn ang="0">
                  <a:pos x="18" y="94"/>
                </a:cxn>
                <a:cxn ang="0">
                  <a:pos x="26" y="80"/>
                </a:cxn>
                <a:cxn ang="0">
                  <a:pos x="41" y="51"/>
                </a:cxn>
                <a:cxn ang="0">
                  <a:pos x="41" y="51"/>
                </a:cxn>
                <a:cxn ang="0">
                  <a:pos x="53" y="29"/>
                </a:cxn>
                <a:cxn ang="0">
                  <a:pos x="58" y="17"/>
                </a:cxn>
                <a:cxn ang="0">
                  <a:pos x="60" y="11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0" y="2"/>
                </a:cxn>
                <a:cxn ang="0">
                  <a:pos x="60" y="1"/>
                </a:cxn>
                <a:cxn ang="0">
                  <a:pos x="58" y="0"/>
                </a:cxn>
                <a:cxn ang="0">
                  <a:pos x="56" y="0"/>
                </a:cxn>
                <a:cxn ang="0">
                  <a:pos x="53" y="1"/>
                </a:cxn>
                <a:cxn ang="0">
                  <a:pos x="52" y="2"/>
                </a:cxn>
                <a:cxn ang="0">
                  <a:pos x="51" y="4"/>
                </a:cxn>
                <a:cxn ang="0">
                  <a:pos x="51" y="4"/>
                </a:cxn>
              </a:cxnLst>
              <a:rect l="0" t="0" r="r" b="b"/>
              <a:pathLst>
                <a:path w="61" h="109">
                  <a:moveTo>
                    <a:pt x="51" y="4"/>
                  </a:moveTo>
                  <a:lnTo>
                    <a:pt x="51" y="4"/>
                  </a:lnTo>
                  <a:lnTo>
                    <a:pt x="50" y="10"/>
                  </a:lnTo>
                  <a:lnTo>
                    <a:pt x="49" y="17"/>
                  </a:lnTo>
                  <a:lnTo>
                    <a:pt x="43" y="30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16" y="78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1" y="108"/>
                  </a:lnTo>
                  <a:lnTo>
                    <a:pt x="3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8" y="109"/>
                  </a:lnTo>
                  <a:lnTo>
                    <a:pt x="10" y="107"/>
                  </a:lnTo>
                  <a:lnTo>
                    <a:pt x="10" y="107"/>
                  </a:lnTo>
                  <a:lnTo>
                    <a:pt x="18" y="94"/>
                  </a:lnTo>
                  <a:lnTo>
                    <a:pt x="26" y="80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53" y="29"/>
                  </a:lnTo>
                  <a:lnTo>
                    <a:pt x="58" y="17"/>
                  </a:lnTo>
                  <a:lnTo>
                    <a:pt x="60" y="11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0" y="2"/>
                  </a:lnTo>
                  <a:lnTo>
                    <a:pt x="60" y="1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2" y="2"/>
                  </a:lnTo>
                  <a:lnTo>
                    <a:pt x="51" y="4"/>
                  </a:lnTo>
                  <a:lnTo>
                    <a:pt x="5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6" name="Freeform 394"/>
            <p:cNvSpPr/>
            <p:nvPr/>
          </p:nvSpPr>
          <p:spPr bwMode="auto">
            <a:xfrm>
              <a:off x="4638675" y="3521075"/>
              <a:ext cx="22225" cy="5080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31" y="17"/>
                </a:cxn>
                <a:cxn ang="0">
                  <a:pos x="28" y="28"/>
                </a:cxn>
                <a:cxn ang="0">
                  <a:pos x="25" y="38"/>
                </a:cxn>
                <a:cxn ang="0">
                  <a:pos x="20" y="50"/>
                </a:cxn>
                <a:cxn ang="0">
                  <a:pos x="10" y="70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7" y="97"/>
                </a:cxn>
                <a:cxn ang="0">
                  <a:pos x="8" y="96"/>
                </a:cxn>
                <a:cxn ang="0">
                  <a:pos x="9" y="94"/>
                </a:cxn>
                <a:cxn ang="0">
                  <a:pos x="9" y="94"/>
                </a:cxn>
                <a:cxn ang="0">
                  <a:pos x="20" y="72"/>
                </a:cxn>
                <a:cxn ang="0">
                  <a:pos x="30" y="51"/>
                </a:cxn>
                <a:cxn ang="0">
                  <a:pos x="34" y="39"/>
                </a:cxn>
                <a:cxn ang="0">
                  <a:pos x="37" y="28"/>
                </a:cxn>
                <a:cxn ang="0">
                  <a:pos x="40" y="17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7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97">
                  <a:moveTo>
                    <a:pt x="32" y="4"/>
                  </a:moveTo>
                  <a:lnTo>
                    <a:pt x="32" y="4"/>
                  </a:lnTo>
                  <a:lnTo>
                    <a:pt x="31" y="17"/>
                  </a:lnTo>
                  <a:lnTo>
                    <a:pt x="28" y="28"/>
                  </a:lnTo>
                  <a:lnTo>
                    <a:pt x="25" y="38"/>
                  </a:lnTo>
                  <a:lnTo>
                    <a:pt x="20" y="50"/>
                  </a:lnTo>
                  <a:lnTo>
                    <a:pt x="10" y="7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7" y="97"/>
                  </a:lnTo>
                  <a:lnTo>
                    <a:pt x="8" y="96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20" y="72"/>
                  </a:lnTo>
                  <a:lnTo>
                    <a:pt x="30" y="51"/>
                  </a:lnTo>
                  <a:lnTo>
                    <a:pt x="34" y="39"/>
                  </a:lnTo>
                  <a:lnTo>
                    <a:pt x="37" y="28"/>
                  </a:lnTo>
                  <a:lnTo>
                    <a:pt x="40" y="17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7" name="Freeform 395"/>
            <p:cNvSpPr/>
            <p:nvPr/>
          </p:nvSpPr>
          <p:spPr bwMode="auto">
            <a:xfrm>
              <a:off x="4719638" y="3544888"/>
              <a:ext cx="55563" cy="80963"/>
            </a:xfrm>
            <a:custGeom>
              <a:avLst/>
              <a:gdLst/>
              <a:ahLst/>
              <a:cxnLst>
                <a:cxn ang="0">
                  <a:pos x="96" y="1"/>
                </a:cxn>
                <a:cxn ang="0">
                  <a:pos x="96" y="1"/>
                </a:cxn>
                <a:cxn ang="0">
                  <a:pos x="81" y="16"/>
                </a:cxn>
                <a:cxn ang="0">
                  <a:pos x="68" y="32"/>
                </a:cxn>
                <a:cxn ang="0">
                  <a:pos x="42" y="65"/>
                </a:cxn>
                <a:cxn ang="0">
                  <a:pos x="42" y="65"/>
                </a:cxn>
                <a:cxn ang="0">
                  <a:pos x="35" y="74"/>
                </a:cxn>
                <a:cxn ang="0">
                  <a:pos x="30" y="84"/>
                </a:cxn>
                <a:cxn ang="0">
                  <a:pos x="20" y="105"/>
                </a:cxn>
                <a:cxn ang="0">
                  <a:pos x="10" y="126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0" y="149"/>
                </a:cxn>
                <a:cxn ang="0">
                  <a:pos x="1" y="150"/>
                </a:cxn>
                <a:cxn ang="0">
                  <a:pos x="1" y="152"/>
                </a:cxn>
                <a:cxn ang="0">
                  <a:pos x="3" y="154"/>
                </a:cxn>
                <a:cxn ang="0">
                  <a:pos x="4" y="155"/>
                </a:cxn>
                <a:cxn ang="0">
                  <a:pos x="6" y="155"/>
                </a:cxn>
                <a:cxn ang="0">
                  <a:pos x="7" y="154"/>
                </a:cxn>
                <a:cxn ang="0">
                  <a:pos x="9" y="151"/>
                </a:cxn>
                <a:cxn ang="0">
                  <a:pos x="9" y="151"/>
                </a:cxn>
                <a:cxn ang="0">
                  <a:pos x="17" y="133"/>
                </a:cxn>
                <a:cxn ang="0">
                  <a:pos x="26" y="113"/>
                </a:cxn>
                <a:cxn ang="0">
                  <a:pos x="34" y="94"/>
                </a:cxn>
                <a:cxn ang="0">
                  <a:pos x="39" y="84"/>
                </a:cxn>
                <a:cxn ang="0">
                  <a:pos x="45" y="76"/>
                </a:cxn>
                <a:cxn ang="0">
                  <a:pos x="45" y="76"/>
                </a:cxn>
                <a:cxn ang="0">
                  <a:pos x="59" y="58"/>
                </a:cxn>
                <a:cxn ang="0">
                  <a:pos x="73" y="41"/>
                </a:cxn>
                <a:cxn ang="0">
                  <a:pos x="88" y="23"/>
                </a:cxn>
                <a:cxn ang="0">
                  <a:pos x="103" y="7"/>
                </a:cxn>
                <a:cxn ang="0">
                  <a:pos x="103" y="7"/>
                </a:cxn>
                <a:cxn ang="0">
                  <a:pos x="104" y="6"/>
                </a:cxn>
                <a:cxn ang="0">
                  <a:pos x="104" y="4"/>
                </a:cxn>
                <a:cxn ang="0">
                  <a:pos x="104" y="2"/>
                </a:cxn>
                <a:cxn ang="0">
                  <a:pos x="103" y="1"/>
                </a:cxn>
                <a:cxn ang="0">
                  <a:pos x="101" y="0"/>
                </a:cxn>
                <a:cxn ang="0">
                  <a:pos x="100" y="0"/>
                </a:cxn>
                <a:cxn ang="0">
                  <a:pos x="98" y="0"/>
                </a:cxn>
                <a:cxn ang="0">
                  <a:pos x="96" y="1"/>
                </a:cxn>
                <a:cxn ang="0">
                  <a:pos x="96" y="1"/>
                </a:cxn>
              </a:cxnLst>
              <a:rect l="0" t="0" r="r" b="b"/>
              <a:pathLst>
                <a:path w="104" h="155">
                  <a:moveTo>
                    <a:pt x="96" y="1"/>
                  </a:moveTo>
                  <a:lnTo>
                    <a:pt x="96" y="1"/>
                  </a:lnTo>
                  <a:lnTo>
                    <a:pt x="81" y="16"/>
                  </a:lnTo>
                  <a:lnTo>
                    <a:pt x="68" y="32"/>
                  </a:lnTo>
                  <a:lnTo>
                    <a:pt x="42" y="65"/>
                  </a:lnTo>
                  <a:lnTo>
                    <a:pt x="42" y="65"/>
                  </a:lnTo>
                  <a:lnTo>
                    <a:pt x="35" y="74"/>
                  </a:lnTo>
                  <a:lnTo>
                    <a:pt x="30" y="84"/>
                  </a:lnTo>
                  <a:lnTo>
                    <a:pt x="20" y="105"/>
                  </a:lnTo>
                  <a:lnTo>
                    <a:pt x="10" y="126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0" y="149"/>
                  </a:lnTo>
                  <a:lnTo>
                    <a:pt x="1" y="150"/>
                  </a:lnTo>
                  <a:lnTo>
                    <a:pt x="1" y="152"/>
                  </a:lnTo>
                  <a:lnTo>
                    <a:pt x="3" y="154"/>
                  </a:lnTo>
                  <a:lnTo>
                    <a:pt x="4" y="155"/>
                  </a:lnTo>
                  <a:lnTo>
                    <a:pt x="6" y="155"/>
                  </a:lnTo>
                  <a:lnTo>
                    <a:pt x="7" y="154"/>
                  </a:lnTo>
                  <a:lnTo>
                    <a:pt x="9" y="151"/>
                  </a:lnTo>
                  <a:lnTo>
                    <a:pt x="9" y="151"/>
                  </a:lnTo>
                  <a:lnTo>
                    <a:pt x="17" y="133"/>
                  </a:lnTo>
                  <a:lnTo>
                    <a:pt x="26" y="113"/>
                  </a:lnTo>
                  <a:lnTo>
                    <a:pt x="34" y="94"/>
                  </a:lnTo>
                  <a:lnTo>
                    <a:pt x="39" y="84"/>
                  </a:lnTo>
                  <a:lnTo>
                    <a:pt x="45" y="76"/>
                  </a:lnTo>
                  <a:lnTo>
                    <a:pt x="45" y="76"/>
                  </a:lnTo>
                  <a:lnTo>
                    <a:pt x="59" y="58"/>
                  </a:lnTo>
                  <a:lnTo>
                    <a:pt x="73" y="41"/>
                  </a:lnTo>
                  <a:lnTo>
                    <a:pt x="88" y="23"/>
                  </a:lnTo>
                  <a:lnTo>
                    <a:pt x="103" y="7"/>
                  </a:lnTo>
                  <a:lnTo>
                    <a:pt x="103" y="7"/>
                  </a:lnTo>
                  <a:lnTo>
                    <a:pt x="104" y="6"/>
                  </a:lnTo>
                  <a:lnTo>
                    <a:pt x="104" y="4"/>
                  </a:lnTo>
                  <a:lnTo>
                    <a:pt x="104" y="2"/>
                  </a:lnTo>
                  <a:lnTo>
                    <a:pt x="103" y="1"/>
                  </a:lnTo>
                  <a:lnTo>
                    <a:pt x="101" y="0"/>
                  </a:lnTo>
                  <a:lnTo>
                    <a:pt x="100" y="0"/>
                  </a:lnTo>
                  <a:lnTo>
                    <a:pt x="98" y="0"/>
                  </a:lnTo>
                  <a:lnTo>
                    <a:pt x="96" y="1"/>
                  </a:lnTo>
                  <a:lnTo>
                    <a:pt x="9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8" name="Freeform 396"/>
            <p:cNvSpPr/>
            <p:nvPr/>
          </p:nvSpPr>
          <p:spPr bwMode="auto">
            <a:xfrm>
              <a:off x="4219575" y="3103563"/>
              <a:ext cx="604838" cy="708025"/>
            </a:xfrm>
            <a:custGeom>
              <a:avLst/>
              <a:gdLst/>
              <a:ahLst/>
              <a:cxnLst>
                <a:cxn ang="0">
                  <a:pos x="691" y="1338"/>
                </a:cxn>
                <a:cxn ang="0">
                  <a:pos x="661" y="1332"/>
                </a:cxn>
                <a:cxn ang="0">
                  <a:pos x="581" y="1332"/>
                </a:cxn>
                <a:cxn ang="0">
                  <a:pos x="509" y="1331"/>
                </a:cxn>
                <a:cxn ang="0">
                  <a:pos x="487" y="1329"/>
                </a:cxn>
                <a:cxn ang="0">
                  <a:pos x="346" y="1332"/>
                </a:cxn>
                <a:cxn ang="0">
                  <a:pos x="227" y="1324"/>
                </a:cxn>
                <a:cxn ang="0">
                  <a:pos x="107" y="1276"/>
                </a:cxn>
                <a:cxn ang="0">
                  <a:pos x="26" y="1174"/>
                </a:cxn>
                <a:cxn ang="0">
                  <a:pos x="14" y="1125"/>
                </a:cxn>
                <a:cxn ang="0">
                  <a:pos x="14" y="1040"/>
                </a:cxn>
                <a:cxn ang="0">
                  <a:pos x="11" y="848"/>
                </a:cxn>
                <a:cxn ang="0">
                  <a:pos x="5" y="639"/>
                </a:cxn>
                <a:cxn ang="0">
                  <a:pos x="0" y="262"/>
                </a:cxn>
                <a:cxn ang="0">
                  <a:pos x="4" y="169"/>
                </a:cxn>
                <a:cxn ang="0">
                  <a:pos x="43" y="68"/>
                </a:cxn>
                <a:cxn ang="0">
                  <a:pos x="174" y="11"/>
                </a:cxn>
                <a:cxn ang="0">
                  <a:pos x="398" y="2"/>
                </a:cxn>
                <a:cxn ang="0">
                  <a:pos x="580" y="8"/>
                </a:cxn>
                <a:cxn ang="0">
                  <a:pos x="893" y="18"/>
                </a:cxn>
                <a:cxn ang="0">
                  <a:pos x="1050" y="43"/>
                </a:cxn>
                <a:cxn ang="0">
                  <a:pos x="1101" y="104"/>
                </a:cxn>
                <a:cxn ang="0">
                  <a:pos x="1104" y="157"/>
                </a:cxn>
                <a:cxn ang="0">
                  <a:pos x="1081" y="159"/>
                </a:cxn>
                <a:cxn ang="0">
                  <a:pos x="1069" y="123"/>
                </a:cxn>
                <a:cxn ang="0">
                  <a:pos x="1017" y="66"/>
                </a:cxn>
                <a:cxn ang="0">
                  <a:pos x="935" y="54"/>
                </a:cxn>
                <a:cxn ang="0">
                  <a:pos x="613" y="49"/>
                </a:cxn>
                <a:cxn ang="0">
                  <a:pos x="445" y="38"/>
                </a:cxn>
                <a:cxn ang="0">
                  <a:pos x="247" y="35"/>
                </a:cxn>
                <a:cxn ang="0">
                  <a:pos x="128" y="61"/>
                </a:cxn>
                <a:cxn ang="0">
                  <a:pos x="59" y="111"/>
                </a:cxn>
                <a:cxn ang="0">
                  <a:pos x="41" y="193"/>
                </a:cxn>
                <a:cxn ang="0">
                  <a:pos x="35" y="262"/>
                </a:cxn>
                <a:cxn ang="0">
                  <a:pos x="39" y="299"/>
                </a:cxn>
                <a:cxn ang="0">
                  <a:pos x="45" y="732"/>
                </a:cxn>
                <a:cxn ang="0">
                  <a:pos x="50" y="996"/>
                </a:cxn>
                <a:cxn ang="0">
                  <a:pos x="49" y="1106"/>
                </a:cxn>
                <a:cxn ang="0">
                  <a:pos x="52" y="1136"/>
                </a:cxn>
                <a:cxn ang="0">
                  <a:pos x="85" y="1207"/>
                </a:cxn>
                <a:cxn ang="0">
                  <a:pos x="189" y="1281"/>
                </a:cxn>
                <a:cxn ang="0">
                  <a:pos x="259" y="1287"/>
                </a:cxn>
                <a:cxn ang="0">
                  <a:pos x="384" y="1298"/>
                </a:cxn>
                <a:cxn ang="0">
                  <a:pos x="466" y="1292"/>
                </a:cxn>
                <a:cxn ang="0">
                  <a:pos x="602" y="1297"/>
                </a:cxn>
                <a:cxn ang="0">
                  <a:pos x="682" y="1297"/>
                </a:cxn>
                <a:cxn ang="0">
                  <a:pos x="713" y="1294"/>
                </a:cxn>
                <a:cxn ang="0">
                  <a:pos x="781" y="1271"/>
                </a:cxn>
                <a:cxn ang="0">
                  <a:pos x="969" y="1143"/>
                </a:cxn>
                <a:cxn ang="0">
                  <a:pos x="1093" y="1056"/>
                </a:cxn>
                <a:cxn ang="0">
                  <a:pos x="1108" y="1031"/>
                </a:cxn>
                <a:cxn ang="0">
                  <a:pos x="1096" y="668"/>
                </a:cxn>
                <a:cxn ang="0">
                  <a:pos x="1112" y="658"/>
                </a:cxn>
                <a:cxn ang="0">
                  <a:pos x="1132" y="676"/>
                </a:cxn>
                <a:cxn ang="0">
                  <a:pos x="1135" y="1062"/>
                </a:cxn>
                <a:cxn ang="0">
                  <a:pos x="1074" y="1111"/>
                </a:cxn>
                <a:cxn ang="0">
                  <a:pos x="931" y="1212"/>
                </a:cxn>
                <a:cxn ang="0">
                  <a:pos x="765" y="1319"/>
                </a:cxn>
                <a:cxn ang="0">
                  <a:pos x="719" y="1332"/>
                </a:cxn>
              </a:cxnLst>
              <a:rect l="0" t="0" r="r" b="b"/>
              <a:pathLst>
                <a:path w="1145" h="1338">
                  <a:moveTo>
                    <a:pt x="707" y="1338"/>
                  </a:moveTo>
                  <a:lnTo>
                    <a:pt x="707" y="1338"/>
                  </a:lnTo>
                  <a:lnTo>
                    <a:pt x="703" y="1338"/>
                  </a:lnTo>
                  <a:lnTo>
                    <a:pt x="700" y="1337"/>
                  </a:lnTo>
                  <a:lnTo>
                    <a:pt x="698" y="1336"/>
                  </a:lnTo>
                  <a:lnTo>
                    <a:pt x="696" y="1337"/>
                  </a:lnTo>
                  <a:lnTo>
                    <a:pt x="696" y="1337"/>
                  </a:lnTo>
                  <a:lnTo>
                    <a:pt x="691" y="1338"/>
                  </a:lnTo>
                  <a:lnTo>
                    <a:pt x="691" y="1338"/>
                  </a:lnTo>
                  <a:lnTo>
                    <a:pt x="685" y="1337"/>
                  </a:lnTo>
                  <a:lnTo>
                    <a:pt x="678" y="1333"/>
                  </a:lnTo>
                  <a:lnTo>
                    <a:pt x="678" y="1333"/>
                  </a:lnTo>
                  <a:lnTo>
                    <a:pt x="675" y="1332"/>
                  </a:lnTo>
                  <a:lnTo>
                    <a:pt x="671" y="1332"/>
                  </a:lnTo>
                  <a:lnTo>
                    <a:pt x="671" y="1332"/>
                  </a:lnTo>
                  <a:lnTo>
                    <a:pt x="661" y="1332"/>
                  </a:lnTo>
                  <a:lnTo>
                    <a:pt x="648" y="1333"/>
                  </a:lnTo>
                  <a:lnTo>
                    <a:pt x="648" y="1333"/>
                  </a:lnTo>
                  <a:lnTo>
                    <a:pt x="638" y="1334"/>
                  </a:lnTo>
                  <a:lnTo>
                    <a:pt x="638" y="1334"/>
                  </a:lnTo>
                  <a:lnTo>
                    <a:pt x="615" y="1334"/>
                  </a:lnTo>
                  <a:lnTo>
                    <a:pt x="615" y="1334"/>
                  </a:lnTo>
                  <a:lnTo>
                    <a:pt x="600" y="1334"/>
                  </a:lnTo>
                  <a:lnTo>
                    <a:pt x="581" y="1332"/>
                  </a:lnTo>
                  <a:lnTo>
                    <a:pt x="581" y="1332"/>
                  </a:lnTo>
                  <a:lnTo>
                    <a:pt x="569" y="1331"/>
                  </a:lnTo>
                  <a:lnTo>
                    <a:pt x="554" y="1329"/>
                  </a:lnTo>
                  <a:lnTo>
                    <a:pt x="554" y="1329"/>
                  </a:lnTo>
                  <a:lnTo>
                    <a:pt x="534" y="1331"/>
                  </a:lnTo>
                  <a:lnTo>
                    <a:pt x="534" y="1331"/>
                  </a:lnTo>
                  <a:lnTo>
                    <a:pt x="513" y="1331"/>
                  </a:lnTo>
                  <a:lnTo>
                    <a:pt x="509" y="1331"/>
                  </a:lnTo>
                  <a:lnTo>
                    <a:pt x="509" y="1331"/>
                  </a:lnTo>
                  <a:lnTo>
                    <a:pt x="503" y="1329"/>
                  </a:lnTo>
                  <a:lnTo>
                    <a:pt x="496" y="1328"/>
                  </a:lnTo>
                  <a:lnTo>
                    <a:pt x="495" y="1327"/>
                  </a:lnTo>
                  <a:lnTo>
                    <a:pt x="492" y="1328"/>
                  </a:lnTo>
                  <a:lnTo>
                    <a:pt x="492" y="1328"/>
                  </a:lnTo>
                  <a:lnTo>
                    <a:pt x="487" y="1329"/>
                  </a:lnTo>
                  <a:lnTo>
                    <a:pt x="487" y="1329"/>
                  </a:lnTo>
                  <a:lnTo>
                    <a:pt x="461" y="1329"/>
                  </a:lnTo>
                  <a:lnTo>
                    <a:pt x="436" y="1332"/>
                  </a:lnTo>
                  <a:lnTo>
                    <a:pt x="436" y="1332"/>
                  </a:lnTo>
                  <a:lnTo>
                    <a:pt x="410" y="1333"/>
                  </a:lnTo>
                  <a:lnTo>
                    <a:pt x="384" y="1334"/>
                  </a:lnTo>
                  <a:lnTo>
                    <a:pt x="384" y="1334"/>
                  </a:lnTo>
                  <a:lnTo>
                    <a:pt x="364" y="1333"/>
                  </a:lnTo>
                  <a:lnTo>
                    <a:pt x="346" y="1332"/>
                  </a:lnTo>
                  <a:lnTo>
                    <a:pt x="346" y="1332"/>
                  </a:lnTo>
                  <a:lnTo>
                    <a:pt x="327" y="1329"/>
                  </a:lnTo>
                  <a:lnTo>
                    <a:pt x="308" y="1329"/>
                  </a:lnTo>
                  <a:lnTo>
                    <a:pt x="308" y="1329"/>
                  </a:lnTo>
                  <a:lnTo>
                    <a:pt x="274" y="1327"/>
                  </a:lnTo>
                  <a:lnTo>
                    <a:pt x="240" y="1325"/>
                  </a:lnTo>
                  <a:lnTo>
                    <a:pt x="227" y="1324"/>
                  </a:lnTo>
                  <a:lnTo>
                    <a:pt x="227" y="1324"/>
                  </a:lnTo>
                  <a:lnTo>
                    <a:pt x="208" y="1322"/>
                  </a:lnTo>
                  <a:lnTo>
                    <a:pt x="191" y="1318"/>
                  </a:lnTo>
                  <a:lnTo>
                    <a:pt x="174" y="1313"/>
                  </a:lnTo>
                  <a:lnTo>
                    <a:pt x="159" y="1307"/>
                  </a:lnTo>
                  <a:lnTo>
                    <a:pt x="159" y="1307"/>
                  </a:lnTo>
                  <a:lnTo>
                    <a:pt x="140" y="1297"/>
                  </a:lnTo>
                  <a:lnTo>
                    <a:pt x="124" y="1287"/>
                  </a:lnTo>
                  <a:lnTo>
                    <a:pt x="107" y="1276"/>
                  </a:lnTo>
                  <a:lnTo>
                    <a:pt x="93" y="1263"/>
                  </a:lnTo>
                  <a:lnTo>
                    <a:pt x="78" y="1249"/>
                  </a:lnTo>
                  <a:lnTo>
                    <a:pt x="65" y="1234"/>
                  </a:lnTo>
                  <a:lnTo>
                    <a:pt x="52" y="1219"/>
                  </a:lnTo>
                  <a:lnTo>
                    <a:pt x="40" y="1201"/>
                  </a:lnTo>
                  <a:lnTo>
                    <a:pt x="40" y="1201"/>
                  </a:lnTo>
                  <a:lnTo>
                    <a:pt x="30" y="1183"/>
                  </a:lnTo>
                  <a:lnTo>
                    <a:pt x="26" y="1174"/>
                  </a:lnTo>
                  <a:lnTo>
                    <a:pt x="22" y="1164"/>
                  </a:lnTo>
                  <a:lnTo>
                    <a:pt x="19" y="1155"/>
                  </a:lnTo>
                  <a:lnTo>
                    <a:pt x="17" y="1146"/>
                  </a:lnTo>
                  <a:lnTo>
                    <a:pt x="15" y="1136"/>
                  </a:lnTo>
                  <a:lnTo>
                    <a:pt x="14" y="1126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3" y="1118"/>
                  </a:lnTo>
                  <a:lnTo>
                    <a:pt x="12" y="1111"/>
                  </a:lnTo>
                  <a:lnTo>
                    <a:pt x="11" y="1096"/>
                  </a:lnTo>
                  <a:lnTo>
                    <a:pt x="12" y="1081"/>
                  </a:lnTo>
                  <a:lnTo>
                    <a:pt x="13" y="1065"/>
                  </a:lnTo>
                  <a:lnTo>
                    <a:pt x="13" y="1065"/>
                  </a:lnTo>
                  <a:lnTo>
                    <a:pt x="14" y="1040"/>
                  </a:lnTo>
                  <a:lnTo>
                    <a:pt x="14" y="1040"/>
                  </a:lnTo>
                  <a:lnTo>
                    <a:pt x="14" y="997"/>
                  </a:lnTo>
                  <a:lnTo>
                    <a:pt x="14" y="997"/>
                  </a:lnTo>
                  <a:lnTo>
                    <a:pt x="14" y="945"/>
                  </a:lnTo>
                  <a:lnTo>
                    <a:pt x="14" y="895"/>
                  </a:lnTo>
                  <a:lnTo>
                    <a:pt x="14" y="895"/>
                  </a:lnTo>
                  <a:lnTo>
                    <a:pt x="13" y="871"/>
                  </a:lnTo>
                  <a:lnTo>
                    <a:pt x="11" y="848"/>
                  </a:lnTo>
                  <a:lnTo>
                    <a:pt x="11" y="848"/>
                  </a:lnTo>
                  <a:lnTo>
                    <a:pt x="8" y="815"/>
                  </a:lnTo>
                  <a:lnTo>
                    <a:pt x="7" y="799"/>
                  </a:lnTo>
                  <a:lnTo>
                    <a:pt x="8" y="782"/>
                  </a:lnTo>
                  <a:lnTo>
                    <a:pt x="8" y="782"/>
                  </a:lnTo>
                  <a:lnTo>
                    <a:pt x="9" y="747"/>
                  </a:lnTo>
                  <a:lnTo>
                    <a:pt x="9" y="711"/>
                  </a:lnTo>
                  <a:lnTo>
                    <a:pt x="7" y="675"/>
                  </a:lnTo>
                  <a:lnTo>
                    <a:pt x="5" y="639"/>
                  </a:lnTo>
                  <a:lnTo>
                    <a:pt x="5" y="639"/>
                  </a:lnTo>
                  <a:lnTo>
                    <a:pt x="2" y="589"/>
                  </a:lnTo>
                  <a:lnTo>
                    <a:pt x="1" y="564"/>
                  </a:lnTo>
                  <a:lnTo>
                    <a:pt x="0" y="539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0" y="272"/>
                  </a:lnTo>
                  <a:lnTo>
                    <a:pt x="0" y="262"/>
                  </a:lnTo>
                  <a:lnTo>
                    <a:pt x="3" y="243"/>
                  </a:lnTo>
                  <a:lnTo>
                    <a:pt x="3" y="243"/>
                  </a:lnTo>
                  <a:lnTo>
                    <a:pt x="4" y="230"/>
                  </a:lnTo>
                  <a:lnTo>
                    <a:pt x="5" y="219"/>
                  </a:lnTo>
                  <a:lnTo>
                    <a:pt x="4" y="196"/>
                  </a:lnTo>
                  <a:lnTo>
                    <a:pt x="4" y="196"/>
                  </a:lnTo>
                  <a:lnTo>
                    <a:pt x="4" y="183"/>
                  </a:lnTo>
                  <a:lnTo>
                    <a:pt x="4" y="169"/>
                  </a:lnTo>
                  <a:lnTo>
                    <a:pt x="5" y="157"/>
                  </a:lnTo>
                  <a:lnTo>
                    <a:pt x="7" y="145"/>
                  </a:lnTo>
                  <a:lnTo>
                    <a:pt x="7" y="145"/>
                  </a:lnTo>
                  <a:lnTo>
                    <a:pt x="12" y="126"/>
                  </a:lnTo>
                  <a:lnTo>
                    <a:pt x="18" y="109"/>
                  </a:lnTo>
                  <a:lnTo>
                    <a:pt x="26" y="93"/>
                  </a:lnTo>
                  <a:lnTo>
                    <a:pt x="34" y="80"/>
                  </a:lnTo>
                  <a:lnTo>
                    <a:pt x="43" y="68"/>
                  </a:lnTo>
                  <a:lnTo>
                    <a:pt x="54" y="58"/>
                  </a:lnTo>
                  <a:lnTo>
                    <a:pt x="68" y="48"/>
                  </a:lnTo>
                  <a:lnTo>
                    <a:pt x="84" y="39"/>
                  </a:lnTo>
                  <a:lnTo>
                    <a:pt x="84" y="39"/>
                  </a:lnTo>
                  <a:lnTo>
                    <a:pt x="100" y="33"/>
                  </a:lnTo>
                  <a:lnTo>
                    <a:pt x="114" y="28"/>
                  </a:lnTo>
                  <a:lnTo>
                    <a:pt x="144" y="19"/>
                  </a:lnTo>
                  <a:lnTo>
                    <a:pt x="174" y="11"/>
                  </a:lnTo>
                  <a:lnTo>
                    <a:pt x="204" y="6"/>
                  </a:lnTo>
                  <a:lnTo>
                    <a:pt x="233" y="3"/>
                  </a:lnTo>
                  <a:lnTo>
                    <a:pt x="262" y="1"/>
                  </a:lnTo>
                  <a:lnTo>
                    <a:pt x="290" y="0"/>
                  </a:lnTo>
                  <a:lnTo>
                    <a:pt x="317" y="0"/>
                  </a:lnTo>
                  <a:lnTo>
                    <a:pt x="317" y="0"/>
                  </a:lnTo>
                  <a:lnTo>
                    <a:pt x="358" y="0"/>
                  </a:lnTo>
                  <a:lnTo>
                    <a:pt x="398" y="2"/>
                  </a:lnTo>
                  <a:lnTo>
                    <a:pt x="398" y="2"/>
                  </a:lnTo>
                  <a:lnTo>
                    <a:pt x="441" y="3"/>
                  </a:lnTo>
                  <a:lnTo>
                    <a:pt x="483" y="3"/>
                  </a:lnTo>
                  <a:lnTo>
                    <a:pt x="483" y="3"/>
                  </a:lnTo>
                  <a:lnTo>
                    <a:pt x="507" y="4"/>
                  </a:lnTo>
                  <a:lnTo>
                    <a:pt x="532" y="5"/>
                  </a:lnTo>
                  <a:lnTo>
                    <a:pt x="580" y="8"/>
                  </a:lnTo>
                  <a:lnTo>
                    <a:pt x="580" y="8"/>
                  </a:lnTo>
                  <a:lnTo>
                    <a:pt x="629" y="11"/>
                  </a:lnTo>
                  <a:lnTo>
                    <a:pt x="654" y="12"/>
                  </a:lnTo>
                  <a:lnTo>
                    <a:pt x="678" y="12"/>
                  </a:lnTo>
                  <a:lnTo>
                    <a:pt x="678" y="12"/>
                  </a:lnTo>
                  <a:lnTo>
                    <a:pt x="730" y="14"/>
                  </a:lnTo>
                  <a:lnTo>
                    <a:pt x="783" y="15"/>
                  </a:lnTo>
                  <a:lnTo>
                    <a:pt x="881" y="17"/>
                  </a:lnTo>
                  <a:lnTo>
                    <a:pt x="893" y="18"/>
                  </a:lnTo>
                  <a:lnTo>
                    <a:pt x="893" y="18"/>
                  </a:lnTo>
                  <a:lnTo>
                    <a:pt x="930" y="19"/>
                  </a:lnTo>
                  <a:lnTo>
                    <a:pt x="968" y="22"/>
                  </a:lnTo>
                  <a:lnTo>
                    <a:pt x="985" y="24"/>
                  </a:lnTo>
                  <a:lnTo>
                    <a:pt x="1003" y="27"/>
                  </a:lnTo>
                  <a:lnTo>
                    <a:pt x="1019" y="31"/>
                  </a:lnTo>
                  <a:lnTo>
                    <a:pt x="1035" y="37"/>
                  </a:lnTo>
                  <a:lnTo>
                    <a:pt x="1050" y="43"/>
                  </a:lnTo>
                  <a:lnTo>
                    <a:pt x="1064" y="52"/>
                  </a:lnTo>
                  <a:lnTo>
                    <a:pt x="1075" y="62"/>
                  </a:lnTo>
                  <a:lnTo>
                    <a:pt x="1081" y="68"/>
                  </a:lnTo>
                  <a:lnTo>
                    <a:pt x="1085" y="74"/>
                  </a:lnTo>
                  <a:lnTo>
                    <a:pt x="1090" y="81"/>
                  </a:lnTo>
                  <a:lnTo>
                    <a:pt x="1095" y="89"/>
                  </a:lnTo>
                  <a:lnTo>
                    <a:pt x="1098" y="96"/>
                  </a:lnTo>
                  <a:lnTo>
                    <a:pt x="1101" y="104"/>
                  </a:lnTo>
                  <a:lnTo>
                    <a:pt x="1104" y="114"/>
                  </a:lnTo>
                  <a:lnTo>
                    <a:pt x="1106" y="124"/>
                  </a:lnTo>
                  <a:lnTo>
                    <a:pt x="1107" y="134"/>
                  </a:lnTo>
                  <a:lnTo>
                    <a:pt x="1108" y="145"/>
                  </a:lnTo>
                  <a:lnTo>
                    <a:pt x="1108" y="145"/>
                  </a:lnTo>
                  <a:lnTo>
                    <a:pt x="1107" y="152"/>
                  </a:lnTo>
                  <a:lnTo>
                    <a:pt x="1106" y="154"/>
                  </a:lnTo>
                  <a:lnTo>
                    <a:pt x="1104" y="157"/>
                  </a:lnTo>
                  <a:lnTo>
                    <a:pt x="1104" y="157"/>
                  </a:lnTo>
                  <a:lnTo>
                    <a:pt x="1101" y="159"/>
                  </a:lnTo>
                  <a:lnTo>
                    <a:pt x="1098" y="160"/>
                  </a:lnTo>
                  <a:lnTo>
                    <a:pt x="1095" y="161"/>
                  </a:lnTo>
                  <a:lnTo>
                    <a:pt x="1090" y="162"/>
                  </a:lnTo>
                  <a:lnTo>
                    <a:pt x="1090" y="162"/>
                  </a:lnTo>
                  <a:lnTo>
                    <a:pt x="1084" y="161"/>
                  </a:lnTo>
                  <a:lnTo>
                    <a:pt x="1081" y="159"/>
                  </a:lnTo>
                  <a:lnTo>
                    <a:pt x="1078" y="157"/>
                  </a:lnTo>
                  <a:lnTo>
                    <a:pt x="1076" y="155"/>
                  </a:lnTo>
                  <a:lnTo>
                    <a:pt x="1074" y="152"/>
                  </a:lnTo>
                  <a:lnTo>
                    <a:pt x="1072" y="149"/>
                  </a:lnTo>
                  <a:lnTo>
                    <a:pt x="1072" y="145"/>
                  </a:lnTo>
                  <a:lnTo>
                    <a:pt x="1072" y="145"/>
                  </a:lnTo>
                  <a:lnTo>
                    <a:pt x="1071" y="133"/>
                  </a:lnTo>
                  <a:lnTo>
                    <a:pt x="1069" y="123"/>
                  </a:lnTo>
                  <a:lnTo>
                    <a:pt x="1066" y="114"/>
                  </a:lnTo>
                  <a:lnTo>
                    <a:pt x="1062" y="104"/>
                  </a:lnTo>
                  <a:lnTo>
                    <a:pt x="1056" y="96"/>
                  </a:lnTo>
                  <a:lnTo>
                    <a:pt x="1050" y="89"/>
                  </a:lnTo>
                  <a:lnTo>
                    <a:pt x="1044" y="83"/>
                  </a:lnTo>
                  <a:lnTo>
                    <a:pt x="1036" y="77"/>
                  </a:lnTo>
                  <a:lnTo>
                    <a:pt x="1026" y="71"/>
                  </a:lnTo>
                  <a:lnTo>
                    <a:pt x="1017" y="66"/>
                  </a:lnTo>
                  <a:lnTo>
                    <a:pt x="1006" y="62"/>
                  </a:lnTo>
                  <a:lnTo>
                    <a:pt x="994" y="59"/>
                  </a:lnTo>
                  <a:lnTo>
                    <a:pt x="981" y="57"/>
                  </a:lnTo>
                  <a:lnTo>
                    <a:pt x="968" y="55"/>
                  </a:lnTo>
                  <a:lnTo>
                    <a:pt x="952" y="54"/>
                  </a:lnTo>
                  <a:lnTo>
                    <a:pt x="937" y="54"/>
                  </a:lnTo>
                  <a:lnTo>
                    <a:pt x="935" y="54"/>
                  </a:lnTo>
                  <a:lnTo>
                    <a:pt x="935" y="54"/>
                  </a:lnTo>
                  <a:lnTo>
                    <a:pt x="897" y="53"/>
                  </a:lnTo>
                  <a:lnTo>
                    <a:pt x="861" y="51"/>
                  </a:lnTo>
                  <a:lnTo>
                    <a:pt x="861" y="51"/>
                  </a:lnTo>
                  <a:lnTo>
                    <a:pt x="825" y="50"/>
                  </a:lnTo>
                  <a:lnTo>
                    <a:pt x="788" y="49"/>
                  </a:lnTo>
                  <a:lnTo>
                    <a:pt x="630" y="49"/>
                  </a:lnTo>
                  <a:lnTo>
                    <a:pt x="630" y="49"/>
                  </a:lnTo>
                  <a:lnTo>
                    <a:pt x="613" y="49"/>
                  </a:lnTo>
                  <a:lnTo>
                    <a:pt x="597" y="48"/>
                  </a:lnTo>
                  <a:lnTo>
                    <a:pt x="564" y="45"/>
                  </a:lnTo>
                  <a:lnTo>
                    <a:pt x="564" y="45"/>
                  </a:lnTo>
                  <a:lnTo>
                    <a:pt x="531" y="40"/>
                  </a:lnTo>
                  <a:lnTo>
                    <a:pt x="514" y="39"/>
                  </a:lnTo>
                  <a:lnTo>
                    <a:pt x="497" y="39"/>
                  </a:lnTo>
                  <a:lnTo>
                    <a:pt x="497" y="39"/>
                  </a:lnTo>
                  <a:lnTo>
                    <a:pt x="445" y="38"/>
                  </a:lnTo>
                  <a:lnTo>
                    <a:pt x="392" y="35"/>
                  </a:lnTo>
                  <a:lnTo>
                    <a:pt x="392" y="35"/>
                  </a:lnTo>
                  <a:lnTo>
                    <a:pt x="344" y="33"/>
                  </a:lnTo>
                  <a:lnTo>
                    <a:pt x="344" y="33"/>
                  </a:lnTo>
                  <a:lnTo>
                    <a:pt x="311" y="32"/>
                  </a:lnTo>
                  <a:lnTo>
                    <a:pt x="311" y="32"/>
                  </a:lnTo>
                  <a:lnTo>
                    <a:pt x="283" y="33"/>
                  </a:lnTo>
                  <a:lnTo>
                    <a:pt x="247" y="35"/>
                  </a:lnTo>
                  <a:lnTo>
                    <a:pt x="227" y="37"/>
                  </a:lnTo>
                  <a:lnTo>
                    <a:pt x="207" y="40"/>
                  </a:lnTo>
                  <a:lnTo>
                    <a:pt x="188" y="43"/>
                  </a:lnTo>
                  <a:lnTo>
                    <a:pt x="169" y="49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47" y="55"/>
                  </a:lnTo>
                  <a:lnTo>
                    <a:pt x="128" y="61"/>
                  </a:lnTo>
                  <a:lnTo>
                    <a:pt x="109" y="68"/>
                  </a:lnTo>
                  <a:lnTo>
                    <a:pt x="101" y="72"/>
                  </a:lnTo>
                  <a:lnTo>
                    <a:pt x="93" y="78"/>
                  </a:lnTo>
                  <a:lnTo>
                    <a:pt x="84" y="83"/>
                  </a:lnTo>
                  <a:lnTo>
                    <a:pt x="77" y="89"/>
                  </a:lnTo>
                  <a:lnTo>
                    <a:pt x="70" y="95"/>
                  </a:lnTo>
                  <a:lnTo>
                    <a:pt x="64" y="102"/>
                  </a:lnTo>
                  <a:lnTo>
                    <a:pt x="59" y="111"/>
                  </a:lnTo>
                  <a:lnTo>
                    <a:pt x="53" y="120"/>
                  </a:lnTo>
                  <a:lnTo>
                    <a:pt x="49" y="130"/>
                  </a:lnTo>
                  <a:lnTo>
                    <a:pt x="45" y="142"/>
                  </a:lnTo>
                  <a:lnTo>
                    <a:pt x="45" y="142"/>
                  </a:lnTo>
                  <a:lnTo>
                    <a:pt x="42" y="155"/>
                  </a:lnTo>
                  <a:lnTo>
                    <a:pt x="41" y="167"/>
                  </a:lnTo>
                  <a:lnTo>
                    <a:pt x="41" y="181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2" y="209"/>
                  </a:lnTo>
                  <a:lnTo>
                    <a:pt x="41" y="224"/>
                  </a:lnTo>
                  <a:lnTo>
                    <a:pt x="41" y="224"/>
                  </a:lnTo>
                  <a:lnTo>
                    <a:pt x="38" y="240"/>
                  </a:lnTo>
                  <a:lnTo>
                    <a:pt x="38" y="240"/>
                  </a:lnTo>
                  <a:lnTo>
                    <a:pt x="36" y="251"/>
                  </a:lnTo>
                  <a:lnTo>
                    <a:pt x="35" y="262"/>
                  </a:lnTo>
                  <a:lnTo>
                    <a:pt x="35" y="268"/>
                  </a:lnTo>
                  <a:lnTo>
                    <a:pt x="35" y="273"/>
                  </a:lnTo>
                  <a:lnTo>
                    <a:pt x="37" y="278"/>
                  </a:lnTo>
                  <a:lnTo>
                    <a:pt x="39" y="282"/>
                  </a:lnTo>
                  <a:lnTo>
                    <a:pt x="39" y="282"/>
                  </a:lnTo>
                  <a:lnTo>
                    <a:pt x="41" y="288"/>
                  </a:lnTo>
                  <a:lnTo>
                    <a:pt x="41" y="294"/>
                  </a:lnTo>
                  <a:lnTo>
                    <a:pt x="39" y="299"/>
                  </a:lnTo>
                  <a:lnTo>
                    <a:pt x="38" y="302"/>
                  </a:lnTo>
                  <a:lnTo>
                    <a:pt x="36" y="303"/>
                  </a:lnTo>
                  <a:lnTo>
                    <a:pt x="36" y="305"/>
                  </a:lnTo>
                  <a:lnTo>
                    <a:pt x="36" y="305"/>
                  </a:lnTo>
                  <a:lnTo>
                    <a:pt x="37" y="404"/>
                  </a:lnTo>
                  <a:lnTo>
                    <a:pt x="38" y="509"/>
                  </a:lnTo>
                  <a:lnTo>
                    <a:pt x="40" y="620"/>
                  </a:lnTo>
                  <a:lnTo>
                    <a:pt x="45" y="732"/>
                  </a:lnTo>
                  <a:lnTo>
                    <a:pt x="45" y="732"/>
                  </a:lnTo>
                  <a:lnTo>
                    <a:pt x="47" y="788"/>
                  </a:lnTo>
                  <a:lnTo>
                    <a:pt x="49" y="845"/>
                  </a:lnTo>
                  <a:lnTo>
                    <a:pt x="50" y="905"/>
                  </a:lnTo>
                  <a:lnTo>
                    <a:pt x="50" y="965"/>
                  </a:lnTo>
                  <a:lnTo>
                    <a:pt x="50" y="965"/>
                  </a:lnTo>
                  <a:lnTo>
                    <a:pt x="50" y="996"/>
                  </a:lnTo>
                  <a:lnTo>
                    <a:pt x="50" y="996"/>
                  </a:lnTo>
                  <a:lnTo>
                    <a:pt x="50" y="1033"/>
                  </a:lnTo>
                  <a:lnTo>
                    <a:pt x="50" y="1070"/>
                  </a:lnTo>
                  <a:lnTo>
                    <a:pt x="50" y="1075"/>
                  </a:lnTo>
                  <a:lnTo>
                    <a:pt x="50" y="1075"/>
                  </a:lnTo>
                  <a:lnTo>
                    <a:pt x="49" y="1099"/>
                  </a:lnTo>
                  <a:lnTo>
                    <a:pt x="49" y="1099"/>
                  </a:lnTo>
                  <a:lnTo>
                    <a:pt x="50" y="1106"/>
                  </a:lnTo>
                  <a:lnTo>
                    <a:pt x="49" y="1106"/>
                  </a:lnTo>
                  <a:lnTo>
                    <a:pt x="50" y="1116"/>
                  </a:lnTo>
                  <a:lnTo>
                    <a:pt x="50" y="1119"/>
                  </a:lnTo>
                  <a:lnTo>
                    <a:pt x="51" y="1121"/>
                  </a:lnTo>
                  <a:lnTo>
                    <a:pt x="51" y="1121"/>
                  </a:lnTo>
                  <a:lnTo>
                    <a:pt x="52" y="1124"/>
                  </a:lnTo>
                  <a:lnTo>
                    <a:pt x="53" y="1128"/>
                  </a:lnTo>
                  <a:lnTo>
                    <a:pt x="53" y="1132"/>
                  </a:lnTo>
                  <a:lnTo>
                    <a:pt x="52" y="1136"/>
                  </a:lnTo>
                  <a:lnTo>
                    <a:pt x="52" y="1137"/>
                  </a:lnTo>
                  <a:lnTo>
                    <a:pt x="52" y="1138"/>
                  </a:lnTo>
                  <a:lnTo>
                    <a:pt x="52" y="1138"/>
                  </a:lnTo>
                  <a:lnTo>
                    <a:pt x="57" y="1153"/>
                  </a:lnTo>
                  <a:lnTo>
                    <a:pt x="62" y="1167"/>
                  </a:lnTo>
                  <a:lnTo>
                    <a:pt x="69" y="1181"/>
                  </a:lnTo>
                  <a:lnTo>
                    <a:pt x="76" y="1194"/>
                  </a:lnTo>
                  <a:lnTo>
                    <a:pt x="85" y="1207"/>
                  </a:lnTo>
                  <a:lnTo>
                    <a:pt x="96" y="1219"/>
                  </a:lnTo>
                  <a:lnTo>
                    <a:pt x="107" y="1230"/>
                  </a:lnTo>
                  <a:lnTo>
                    <a:pt x="120" y="1242"/>
                  </a:lnTo>
                  <a:lnTo>
                    <a:pt x="133" y="1252"/>
                  </a:lnTo>
                  <a:lnTo>
                    <a:pt x="146" y="1260"/>
                  </a:lnTo>
                  <a:lnTo>
                    <a:pt x="160" y="1269"/>
                  </a:lnTo>
                  <a:lnTo>
                    <a:pt x="174" y="1275"/>
                  </a:lnTo>
                  <a:lnTo>
                    <a:pt x="189" y="1281"/>
                  </a:lnTo>
                  <a:lnTo>
                    <a:pt x="202" y="1285"/>
                  </a:lnTo>
                  <a:lnTo>
                    <a:pt x="217" y="1287"/>
                  </a:lnTo>
                  <a:lnTo>
                    <a:pt x="231" y="1288"/>
                  </a:lnTo>
                  <a:lnTo>
                    <a:pt x="231" y="1288"/>
                  </a:lnTo>
                  <a:lnTo>
                    <a:pt x="240" y="1287"/>
                  </a:lnTo>
                  <a:lnTo>
                    <a:pt x="240" y="1287"/>
                  </a:lnTo>
                  <a:lnTo>
                    <a:pt x="259" y="1287"/>
                  </a:lnTo>
                  <a:lnTo>
                    <a:pt x="259" y="1287"/>
                  </a:lnTo>
                  <a:lnTo>
                    <a:pt x="278" y="1287"/>
                  </a:lnTo>
                  <a:lnTo>
                    <a:pt x="296" y="1289"/>
                  </a:lnTo>
                  <a:lnTo>
                    <a:pt x="332" y="1293"/>
                  </a:lnTo>
                  <a:lnTo>
                    <a:pt x="332" y="1293"/>
                  </a:lnTo>
                  <a:lnTo>
                    <a:pt x="349" y="1296"/>
                  </a:lnTo>
                  <a:lnTo>
                    <a:pt x="349" y="1296"/>
                  </a:lnTo>
                  <a:lnTo>
                    <a:pt x="366" y="1297"/>
                  </a:lnTo>
                  <a:lnTo>
                    <a:pt x="384" y="1298"/>
                  </a:lnTo>
                  <a:lnTo>
                    <a:pt x="384" y="1298"/>
                  </a:lnTo>
                  <a:lnTo>
                    <a:pt x="411" y="1297"/>
                  </a:lnTo>
                  <a:lnTo>
                    <a:pt x="437" y="1295"/>
                  </a:lnTo>
                  <a:lnTo>
                    <a:pt x="437" y="1295"/>
                  </a:lnTo>
                  <a:lnTo>
                    <a:pt x="462" y="1293"/>
                  </a:lnTo>
                  <a:lnTo>
                    <a:pt x="465" y="1293"/>
                  </a:lnTo>
                  <a:lnTo>
                    <a:pt x="466" y="1292"/>
                  </a:lnTo>
                  <a:lnTo>
                    <a:pt x="466" y="1292"/>
                  </a:lnTo>
                  <a:lnTo>
                    <a:pt x="471" y="1289"/>
                  </a:lnTo>
                  <a:lnTo>
                    <a:pt x="476" y="1288"/>
                  </a:lnTo>
                  <a:lnTo>
                    <a:pt x="478" y="1288"/>
                  </a:lnTo>
                  <a:lnTo>
                    <a:pt x="478" y="1288"/>
                  </a:lnTo>
                  <a:lnTo>
                    <a:pt x="528" y="1292"/>
                  </a:lnTo>
                  <a:lnTo>
                    <a:pt x="528" y="1292"/>
                  </a:lnTo>
                  <a:lnTo>
                    <a:pt x="577" y="1295"/>
                  </a:lnTo>
                  <a:lnTo>
                    <a:pt x="602" y="1297"/>
                  </a:lnTo>
                  <a:lnTo>
                    <a:pt x="627" y="1297"/>
                  </a:lnTo>
                  <a:lnTo>
                    <a:pt x="627" y="1297"/>
                  </a:lnTo>
                  <a:lnTo>
                    <a:pt x="645" y="1296"/>
                  </a:lnTo>
                  <a:lnTo>
                    <a:pt x="645" y="1296"/>
                  </a:lnTo>
                  <a:lnTo>
                    <a:pt x="665" y="1296"/>
                  </a:lnTo>
                  <a:lnTo>
                    <a:pt x="665" y="1296"/>
                  </a:lnTo>
                  <a:lnTo>
                    <a:pt x="674" y="1296"/>
                  </a:lnTo>
                  <a:lnTo>
                    <a:pt x="682" y="1297"/>
                  </a:lnTo>
                  <a:lnTo>
                    <a:pt x="690" y="1300"/>
                  </a:lnTo>
                  <a:lnTo>
                    <a:pt x="697" y="1303"/>
                  </a:lnTo>
                  <a:lnTo>
                    <a:pt x="699" y="1304"/>
                  </a:lnTo>
                  <a:lnTo>
                    <a:pt x="703" y="1303"/>
                  </a:lnTo>
                  <a:lnTo>
                    <a:pt x="704" y="1302"/>
                  </a:lnTo>
                  <a:lnTo>
                    <a:pt x="704" y="1302"/>
                  </a:lnTo>
                  <a:lnTo>
                    <a:pt x="708" y="1297"/>
                  </a:lnTo>
                  <a:lnTo>
                    <a:pt x="713" y="1294"/>
                  </a:lnTo>
                  <a:lnTo>
                    <a:pt x="725" y="1289"/>
                  </a:lnTo>
                  <a:lnTo>
                    <a:pt x="736" y="1285"/>
                  </a:lnTo>
                  <a:lnTo>
                    <a:pt x="749" y="1281"/>
                  </a:lnTo>
                  <a:lnTo>
                    <a:pt x="749" y="1281"/>
                  </a:lnTo>
                  <a:lnTo>
                    <a:pt x="765" y="1277"/>
                  </a:lnTo>
                  <a:lnTo>
                    <a:pt x="772" y="1274"/>
                  </a:lnTo>
                  <a:lnTo>
                    <a:pt x="781" y="1271"/>
                  </a:lnTo>
                  <a:lnTo>
                    <a:pt x="781" y="1271"/>
                  </a:lnTo>
                  <a:lnTo>
                    <a:pt x="812" y="1254"/>
                  </a:lnTo>
                  <a:lnTo>
                    <a:pt x="843" y="1233"/>
                  </a:lnTo>
                  <a:lnTo>
                    <a:pt x="875" y="1211"/>
                  </a:lnTo>
                  <a:lnTo>
                    <a:pt x="908" y="1185"/>
                  </a:lnTo>
                  <a:lnTo>
                    <a:pt x="908" y="1185"/>
                  </a:lnTo>
                  <a:lnTo>
                    <a:pt x="922" y="1174"/>
                  </a:lnTo>
                  <a:lnTo>
                    <a:pt x="938" y="1162"/>
                  </a:lnTo>
                  <a:lnTo>
                    <a:pt x="969" y="1143"/>
                  </a:lnTo>
                  <a:lnTo>
                    <a:pt x="969" y="1143"/>
                  </a:lnTo>
                  <a:lnTo>
                    <a:pt x="992" y="1127"/>
                  </a:lnTo>
                  <a:lnTo>
                    <a:pt x="1016" y="1111"/>
                  </a:lnTo>
                  <a:lnTo>
                    <a:pt x="1016" y="1111"/>
                  </a:lnTo>
                  <a:lnTo>
                    <a:pt x="1029" y="1101"/>
                  </a:lnTo>
                  <a:lnTo>
                    <a:pt x="1029" y="1101"/>
                  </a:lnTo>
                  <a:lnTo>
                    <a:pt x="1070" y="1073"/>
                  </a:lnTo>
                  <a:lnTo>
                    <a:pt x="1093" y="1056"/>
                  </a:lnTo>
                  <a:lnTo>
                    <a:pt x="1099" y="1051"/>
                  </a:lnTo>
                  <a:lnTo>
                    <a:pt x="1103" y="1046"/>
                  </a:lnTo>
                  <a:lnTo>
                    <a:pt x="1104" y="1043"/>
                  </a:lnTo>
                  <a:lnTo>
                    <a:pt x="1105" y="1041"/>
                  </a:lnTo>
                  <a:lnTo>
                    <a:pt x="1105" y="1041"/>
                  </a:lnTo>
                  <a:lnTo>
                    <a:pt x="1106" y="1036"/>
                  </a:lnTo>
                  <a:lnTo>
                    <a:pt x="1107" y="1032"/>
                  </a:lnTo>
                  <a:lnTo>
                    <a:pt x="1108" y="1031"/>
                  </a:lnTo>
                  <a:lnTo>
                    <a:pt x="1108" y="1029"/>
                  </a:lnTo>
                  <a:lnTo>
                    <a:pt x="1108" y="1029"/>
                  </a:lnTo>
                  <a:lnTo>
                    <a:pt x="1106" y="946"/>
                  </a:lnTo>
                  <a:lnTo>
                    <a:pt x="1104" y="859"/>
                  </a:lnTo>
                  <a:lnTo>
                    <a:pt x="1100" y="770"/>
                  </a:lnTo>
                  <a:lnTo>
                    <a:pt x="1096" y="676"/>
                  </a:lnTo>
                  <a:lnTo>
                    <a:pt x="1096" y="676"/>
                  </a:lnTo>
                  <a:lnTo>
                    <a:pt x="1096" y="668"/>
                  </a:lnTo>
                  <a:lnTo>
                    <a:pt x="1098" y="666"/>
                  </a:lnTo>
                  <a:lnTo>
                    <a:pt x="1099" y="663"/>
                  </a:lnTo>
                  <a:lnTo>
                    <a:pt x="1099" y="663"/>
                  </a:lnTo>
                  <a:lnTo>
                    <a:pt x="1102" y="661"/>
                  </a:lnTo>
                  <a:lnTo>
                    <a:pt x="1105" y="660"/>
                  </a:lnTo>
                  <a:lnTo>
                    <a:pt x="1108" y="659"/>
                  </a:lnTo>
                  <a:lnTo>
                    <a:pt x="1112" y="658"/>
                  </a:lnTo>
                  <a:lnTo>
                    <a:pt x="1112" y="658"/>
                  </a:lnTo>
                  <a:lnTo>
                    <a:pt x="1118" y="659"/>
                  </a:lnTo>
                  <a:lnTo>
                    <a:pt x="1123" y="661"/>
                  </a:lnTo>
                  <a:lnTo>
                    <a:pt x="1125" y="662"/>
                  </a:lnTo>
                  <a:lnTo>
                    <a:pt x="1128" y="665"/>
                  </a:lnTo>
                  <a:lnTo>
                    <a:pt x="1130" y="668"/>
                  </a:lnTo>
                  <a:lnTo>
                    <a:pt x="1131" y="672"/>
                  </a:lnTo>
                  <a:lnTo>
                    <a:pt x="1132" y="676"/>
                  </a:lnTo>
                  <a:lnTo>
                    <a:pt x="1132" y="676"/>
                  </a:lnTo>
                  <a:lnTo>
                    <a:pt x="1137" y="780"/>
                  </a:lnTo>
                  <a:lnTo>
                    <a:pt x="1140" y="877"/>
                  </a:lnTo>
                  <a:lnTo>
                    <a:pt x="1143" y="967"/>
                  </a:lnTo>
                  <a:lnTo>
                    <a:pt x="1145" y="1053"/>
                  </a:lnTo>
                  <a:lnTo>
                    <a:pt x="1139" y="1053"/>
                  </a:lnTo>
                  <a:lnTo>
                    <a:pt x="1137" y="1057"/>
                  </a:lnTo>
                  <a:lnTo>
                    <a:pt x="1137" y="1057"/>
                  </a:lnTo>
                  <a:lnTo>
                    <a:pt x="1135" y="1062"/>
                  </a:lnTo>
                  <a:lnTo>
                    <a:pt x="1131" y="1067"/>
                  </a:lnTo>
                  <a:lnTo>
                    <a:pt x="1127" y="1072"/>
                  </a:lnTo>
                  <a:lnTo>
                    <a:pt x="1121" y="1076"/>
                  </a:lnTo>
                  <a:lnTo>
                    <a:pt x="1110" y="1085"/>
                  </a:lnTo>
                  <a:lnTo>
                    <a:pt x="1098" y="1093"/>
                  </a:lnTo>
                  <a:lnTo>
                    <a:pt x="1098" y="1093"/>
                  </a:lnTo>
                  <a:lnTo>
                    <a:pt x="1085" y="1101"/>
                  </a:lnTo>
                  <a:lnTo>
                    <a:pt x="1074" y="1111"/>
                  </a:lnTo>
                  <a:lnTo>
                    <a:pt x="1074" y="1111"/>
                  </a:lnTo>
                  <a:lnTo>
                    <a:pt x="1054" y="1125"/>
                  </a:lnTo>
                  <a:lnTo>
                    <a:pt x="1035" y="1139"/>
                  </a:lnTo>
                  <a:lnTo>
                    <a:pt x="995" y="1166"/>
                  </a:lnTo>
                  <a:lnTo>
                    <a:pt x="995" y="1166"/>
                  </a:lnTo>
                  <a:lnTo>
                    <a:pt x="954" y="1194"/>
                  </a:lnTo>
                  <a:lnTo>
                    <a:pt x="954" y="1194"/>
                  </a:lnTo>
                  <a:lnTo>
                    <a:pt x="931" y="1212"/>
                  </a:lnTo>
                  <a:lnTo>
                    <a:pt x="908" y="1229"/>
                  </a:lnTo>
                  <a:lnTo>
                    <a:pt x="908" y="1229"/>
                  </a:lnTo>
                  <a:lnTo>
                    <a:pt x="865" y="1262"/>
                  </a:lnTo>
                  <a:lnTo>
                    <a:pt x="844" y="1277"/>
                  </a:lnTo>
                  <a:lnTo>
                    <a:pt x="822" y="1291"/>
                  </a:lnTo>
                  <a:lnTo>
                    <a:pt x="799" y="1304"/>
                  </a:lnTo>
                  <a:lnTo>
                    <a:pt x="776" y="1315"/>
                  </a:lnTo>
                  <a:lnTo>
                    <a:pt x="765" y="1319"/>
                  </a:lnTo>
                  <a:lnTo>
                    <a:pt x="753" y="1322"/>
                  </a:lnTo>
                  <a:lnTo>
                    <a:pt x="740" y="1325"/>
                  </a:lnTo>
                  <a:lnTo>
                    <a:pt x="729" y="1328"/>
                  </a:lnTo>
                  <a:lnTo>
                    <a:pt x="727" y="1328"/>
                  </a:lnTo>
                  <a:lnTo>
                    <a:pt x="726" y="1329"/>
                  </a:lnTo>
                  <a:lnTo>
                    <a:pt x="726" y="1329"/>
                  </a:lnTo>
                  <a:lnTo>
                    <a:pt x="723" y="1331"/>
                  </a:lnTo>
                  <a:lnTo>
                    <a:pt x="719" y="1332"/>
                  </a:lnTo>
                  <a:lnTo>
                    <a:pt x="712" y="1334"/>
                  </a:lnTo>
                  <a:lnTo>
                    <a:pt x="713" y="1337"/>
                  </a:lnTo>
                  <a:lnTo>
                    <a:pt x="713" y="1337"/>
                  </a:lnTo>
                  <a:lnTo>
                    <a:pt x="710" y="1338"/>
                  </a:lnTo>
                  <a:lnTo>
                    <a:pt x="710" y="1338"/>
                  </a:lnTo>
                  <a:lnTo>
                    <a:pt x="707" y="1338"/>
                  </a:lnTo>
                  <a:lnTo>
                    <a:pt x="707" y="13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9" name="Freeform 397"/>
            <p:cNvSpPr>
              <a:spLocks noEditPoints="1"/>
            </p:cNvSpPr>
            <p:nvPr/>
          </p:nvSpPr>
          <p:spPr bwMode="auto">
            <a:xfrm>
              <a:off x="4422775" y="3170238"/>
              <a:ext cx="542925" cy="473075"/>
            </a:xfrm>
            <a:custGeom>
              <a:avLst/>
              <a:gdLst/>
              <a:ahLst/>
              <a:cxnLst>
                <a:cxn ang="0">
                  <a:pos x="2" y="884"/>
                </a:cxn>
                <a:cxn ang="0">
                  <a:pos x="4" y="861"/>
                </a:cxn>
                <a:cxn ang="0">
                  <a:pos x="45" y="818"/>
                </a:cxn>
                <a:cxn ang="0">
                  <a:pos x="132" y="715"/>
                </a:cxn>
                <a:cxn ang="0">
                  <a:pos x="182" y="635"/>
                </a:cxn>
                <a:cxn ang="0">
                  <a:pos x="192" y="564"/>
                </a:cxn>
                <a:cxn ang="0">
                  <a:pos x="207" y="470"/>
                </a:cxn>
                <a:cxn ang="0">
                  <a:pos x="253" y="351"/>
                </a:cxn>
                <a:cxn ang="0">
                  <a:pos x="358" y="215"/>
                </a:cxn>
                <a:cxn ang="0">
                  <a:pos x="517" y="90"/>
                </a:cxn>
                <a:cxn ang="0">
                  <a:pos x="663" y="24"/>
                </a:cxn>
                <a:cxn ang="0">
                  <a:pos x="817" y="2"/>
                </a:cxn>
                <a:cxn ang="0">
                  <a:pos x="943" y="2"/>
                </a:cxn>
                <a:cxn ang="0">
                  <a:pos x="1002" y="16"/>
                </a:cxn>
                <a:cxn ang="0">
                  <a:pos x="1020" y="26"/>
                </a:cxn>
                <a:cxn ang="0">
                  <a:pos x="1022" y="133"/>
                </a:cxn>
                <a:cxn ang="0">
                  <a:pos x="979" y="246"/>
                </a:cxn>
                <a:cxn ang="0">
                  <a:pos x="962" y="260"/>
                </a:cxn>
                <a:cxn ang="0">
                  <a:pos x="893" y="274"/>
                </a:cxn>
                <a:cxn ang="0">
                  <a:pos x="808" y="306"/>
                </a:cxn>
                <a:cxn ang="0">
                  <a:pos x="918" y="339"/>
                </a:cxn>
                <a:cxn ang="0">
                  <a:pos x="927" y="359"/>
                </a:cxn>
                <a:cxn ang="0">
                  <a:pos x="913" y="390"/>
                </a:cxn>
                <a:cxn ang="0">
                  <a:pos x="814" y="507"/>
                </a:cxn>
                <a:cxn ang="0">
                  <a:pos x="649" y="614"/>
                </a:cxn>
                <a:cxn ang="0">
                  <a:pos x="475" y="674"/>
                </a:cxn>
                <a:cxn ang="0">
                  <a:pos x="252" y="686"/>
                </a:cxn>
                <a:cxn ang="0">
                  <a:pos x="211" y="689"/>
                </a:cxn>
                <a:cxn ang="0">
                  <a:pos x="126" y="777"/>
                </a:cxn>
                <a:cxn ang="0">
                  <a:pos x="53" y="863"/>
                </a:cxn>
                <a:cxn ang="0">
                  <a:pos x="17" y="894"/>
                </a:cxn>
                <a:cxn ang="0">
                  <a:pos x="745" y="48"/>
                </a:cxn>
                <a:cxn ang="0">
                  <a:pos x="624" y="74"/>
                </a:cxn>
                <a:cxn ang="0">
                  <a:pos x="505" y="137"/>
                </a:cxn>
                <a:cxn ang="0">
                  <a:pos x="419" y="211"/>
                </a:cxn>
                <a:cxn ang="0">
                  <a:pos x="291" y="355"/>
                </a:cxn>
                <a:cxn ang="0">
                  <a:pos x="241" y="484"/>
                </a:cxn>
                <a:cxn ang="0">
                  <a:pos x="228" y="573"/>
                </a:cxn>
                <a:cxn ang="0">
                  <a:pos x="224" y="646"/>
                </a:cxn>
                <a:cxn ang="0">
                  <a:pos x="307" y="651"/>
                </a:cxn>
                <a:cxn ang="0">
                  <a:pos x="441" y="639"/>
                </a:cxn>
                <a:cxn ang="0">
                  <a:pos x="535" y="627"/>
                </a:cxn>
                <a:cxn ang="0">
                  <a:pos x="630" y="583"/>
                </a:cxn>
                <a:cxn ang="0">
                  <a:pos x="705" y="540"/>
                </a:cxn>
                <a:cxn ang="0">
                  <a:pos x="803" y="471"/>
                </a:cxn>
                <a:cxn ang="0">
                  <a:pos x="872" y="385"/>
                </a:cxn>
                <a:cxn ang="0">
                  <a:pos x="826" y="349"/>
                </a:cxn>
                <a:cxn ang="0">
                  <a:pos x="717" y="321"/>
                </a:cxn>
                <a:cxn ang="0">
                  <a:pos x="657" y="300"/>
                </a:cxn>
                <a:cxn ang="0">
                  <a:pos x="647" y="280"/>
                </a:cxn>
                <a:cxn ang="0">
                  <a:pos x="659" y="257"/>
                </a:cxn>
                <a:cxn ang="0">
                  <a:pos x="843" y="243"/>
                </a:cxn>
                <a:cxn ang="0">
                  <a:pos x="959" y="205"/>
                </a:cxn>
                <a:cxn ang="0">
                  <a:pos x="990" y="94"/>
                </a:cxn>
                <a:cxn ang="0">
                  <a:pos x="979" y="41"/>
                </a:cxn>
                <a:cxn ang="0">
                  <a:pos x="974" y="45"/>
                </a:cxn>
                <a:cxn ang="0">
                  <a:pos x="957" y="41"/>
                </a:cxn>
              </a:cxnLst>
              <a:rect l="0" t="0" r="r" b="b"/>
              <a:pathLst>
                <a:path w="1026" h="894">
                  <a:moveTo>
                    <a:pt x="17" y="894"/>
                  </a:moveTo>
                  <a:lnTo>
                    <a:pt x="17" y="894"/>
                  </a:lnTo>
                  <a:lnTo>
                    <a:pt x="11" y="893"/>
                  </a:lnTo>
                  <a:lnTo>
                    <a:pt x="8" y="892"/>
                  </a:lnTo>
                  <a:lnTo>
                    <a:pt x="6" y="891"/>
                  </a:lnTo>
                  <a:lnTo>
                    <a:pt x="3" y="887"/>
                  </a:lnTo>
                  <a:lnTo>
                    <a:pt x="2" y="884"/>
                  </a:lnTo>
                  <a:lnTo>
                    <a:pt x="1" y="881"/>
                  </a:lnTo>
                  <a:lnTo>
                    <a:pt x="0" y="877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1" y="869"/>
                  </a:lnTo>
                  <a:lnTo>
                    <a:pt x="1" y="866"/>
                  </a:lnTo>
                  <a:lnTo>
                    <a:pt x="4" y="861"/>
                  </a:lnTo>
                  <a:lnTo>
                    <a:pt x="7" y="857"/>
                  </a:lnTo>
                  <a:lnTo>
                    <a:pt x="10" y="856"/>
                  </a:lnTo>
                  <a:lnTo>
                    <a:pt x="12" y="855"/>
                  </a:lnTo>
                  <a:lnTo>
                    <a:pt x="13" y="854"/>
                  </a:lnTo>
                  <a:lnTo>
                    <a:pt x="13" y="854"/>
                  </a:lnTo>
                  <a:lnTo>
                    <a:pt x="29" y="836"/>
                  </a:lnTo>
                  <a:lnTo>
                    <a:pt x="45" y="818"/>
                  </a:lnTo>
                  <a:lnTo>
                    <a:pt x="45" y="818"/>
                  </a:lnTo>
                  <a:lnTo>
                    <a:pt x="69" y="791"/>
                  </a:lnTo>
                  <a:lnTo>
                    <a:pt x="82" y="777"/>
                  </a:lnTo>
                  <a:lnTo>
                    <a:pt x="93" y="761"/>
                  </a:lnTo>
                  <a:lnTo>
                    <a:pt x="93" y="761"/>
                  </a:lnTo>
                  <a:lnTo>
                    <a:pt x="112" y="738"/>
                  </a:lnTo>
                  <a:lnTo>
                    <a:pt x="132" y="715"/>
                  </a:lnTo>
                  <a:lnTo>
                    <a:pt x="153" y="692"/>
                  </a:lnTo>
                  <a:lnTo>
                    <a:pt x="176" y="670"/>
                  </a:lnTo>
                  <a:lnTo>
                    <a:pt x="188" y="658"/>
                  </a:lnTo>
                  <a:lnTo>
                    <a:pt x="187" y="655"/>
                  </a:lnTo>
                  <a:lnTo>
                    <a:pt x="187" y="655"/>
                  </a:lnTo>
                  <a:lnTo>
                    <a:pt x="184" y="645"/>
                  </a:lnTo>
                  <a:lnTo>
                    <a:pt x="182" y="635"/>
                  </a:lnTo>
                  <a:lnTo>
                    <a:pt x="181" y="627"/>
                  </a:lnTo>
                  <a:lnTo>
                    <a:pt x="181" y="621"/>
                  </a:lnTo>
                  <a:lnTo>
                    <a:pt x="181" y="621"/>
                  </a:lnTo>
                  <a:lnTo>
                    <a:pt x="183" y="603"/>
                  </a:lnTo>
                  <a:lnTo>
                    <a:pt x="187" y="586"/>
                  </a:lnTo>
                  <a:lnTo>
                    <a:pt x="187" y="586"/>
                  </a:lnTo>
                  <a:lnTo>
                    <a:pt x="192" y="564"/>
                  </a:lnTo>
                  <a:lnTo>
                    <a:pt x="193" y="553"/>
                  </a:lnTo>
                  <a:lnTo>
                    <a:pt x="194" y="540"/>
                  </a:lnTo>
                  <a:lnTo>
                    <a:pt x="194" y="540"/>
                  </a:lnTo>
                  <a:lnTo>
                    <a:pt x="196" y="524"/>
                  </a:lnTo>
                  <a:lnTo>
                    <a:pt x="198" y="506"/>
                  </a:lnTo>
                  <a:lnTo>
                    <a:pt x="202" y="489"/>
                  </a:lnTo>
                  <a:lnTo>
                    <a:pt x="207" y="470"/>
                  </a:lnTo>
                  <a:lnTo>
                    <a:pt x="212" y="452"/>
                  </a:lnTo>
                  <a:lnTo>
                    <a:pt x="218" y="432"/>
                  </a:lnTo>
                  <a:lnTo>
                    <a:pt x="225" y="412"/>
                  </a:lnTo>
                  <a:lnTo>
                    <a:pt x="233" y="392"/>
                  </a:lnTo>
                  <a:lnTo>
                    <a:pt x="233" y="392"/>
                  </a:lnTo>
                  <a:lnTo>
                    <a:pt x="243" y="371"/>
                  </a:lnTo>
                  <a:lnTo>
                    <a:pt x="253" y="351"/>
                  </a:lnTo>
                  <a:lnTo>
                    <a:pt x="264" y="332"/>
                  </a:lnTo>
                  <a:lnTo>
                    <a:pt x="276" y="313"/>
                  </a:lnTo>
                  <a:lnTo>
                    <a:pt x="289" y="296"/>
                  </a:lnTo>
                  <a:lnTo>
                    <a:pt x="302" y="278"/>
                  </a:lnTo>
                  <a:lnTo>
                    <a:pt x="315" y="261"/>
                  </a:lnTo>
                  <a:lnTo>
                    <a:pt x="329" y="245"/>
                  </a:lnTo>
                  <a:lnTo>
                    <a:pt x="358" y="215"/>
                  </a:lnTo>
                  <a:lnTo>
                    <a:pt x="388" y="188"/>
                  </a:lnTo>
                  <a:lnTo>
                    <a:pt x="417" y="162"/>
                  </a:lnTo>
                  <a:lnTo>
                    <a:pt x="446" y="140"/>
                  </a:lnTo>
                  <a:lnTo>
                    <a:pt x="446" y="140"/>
                  </a:lnTo>
                  <a:lnTo>
                    <a:pt x="464" y="126"/>
                  </a:lnTo>
                  <a:lnTo>
                    <a:pt x="481" y="114"/>
                  </a:lnTo>
                  <a:lnTo>
                    <a:pt x="517" y="90"/>
                  </a:lnTo>
                  <a:lnTo>
                    <a:pt x="555" y="69"/>
                  </a:lnTo>
                  <a:lnTo>
                    <a:pt x="592" y="49"/>
                  </a:lnTo>
                  <a:lnTo>
                    <a:pt x="592" y="49"/>
                  </a:lnTo>
                  <a:lnTo>
                    <a:pt x="609" y="40"/>
                  </a:lnTo>
                  <a:lnTo>
                    <a:pt x="627" y="34"/>
                  </a:lnTo>
                  <a:lnTo>
                    <a:pt x="645" y="28"/>
                  </a:lnTo>
                  <a:lnTo>
                    <a:pt x="663" y="24"/>
                  </a:lnTo>
                  <a:lnTo>
                    <a:pt x="681" y="20"/>
                  </a:lnTo>
                  <a:lnTo>
                    <a:pt x="699" y="17"/>
                  </a:lnTo>
                  <a:lnTo>
                    <a:pt x="737" y="11"/>
                  </a:lnTo>
                  <a:lnTo>
                    <a:pt x="745" y="10"/>
                  </a:lnTo>
                  <a:lnTo>
                    <a:pt x="745" y="10"/>
                  </a:lnTo>
                  <a:lnTo>
                    <a:pt x="782" y="5"/>
                  </a:lnTo>
                  <a:lnTo>
                    <a:pt x="817" y="2"/>
                  </a:lnTo>
                  <a:lnTo>
                    <a:pt x="848" y="0"/>
                  </a:lnTo>
                  <a:lnTo>
                    <a:pt x="878" y="0"/>
                  </a:lnTo>
                  <a:lnTo>
                    <a:pt x="878" y="0"/>
                  </a:lnTo>
                  <a:lnTo>
                    <a:pt x="902" y="0"/>
                  </a:lnTo>
                  <a:lnTo>
                    <a:pt x="924" y="1"/>
                  </a:lnTo>
                  <a:lnTo>
                    <a:pt x="924" y="1"/>
                  </a:lnTo>
                  <a:lnTo>
                    <a:pt x="943" y="2"/>
                  </a:lnTo>
                  <a:lnTo>
                    <a:pt x="943" y="2"/>
                  </a:lnTo>
                  <a:lnTo>
                    <a:pt x="959" y="3"/>
                  </a:lnTo>
                  <a:lnTo>
                    <a:pt x="975" y="5"/>
                  </a:lnTo>
                  <a:lnTo>
                    <a:pt x="982" y="6"/>
                  </a:lnTo>
                  <a:lnTo>
                    <a:pt x="990" y="8"/>
                  </a:lnTo>
                  <a:lnTo>
                    <a:pt x="997" y="11"/>
                  </a:lnTo>
                  <a:lnTo>
                    <a:pt x="1002" y="16"/>
                  </a:lnTo>
                  <a:lnTo>
                    <a:pt x="1003" y="16"/>
                  </a:lnTo>
                  <a:lnTo>
                    <a:pt x="1005" y="17"/>
                  </a:lnTo>
                  <a:lnTo>
                    <a:pt x="1005" y="17"/>
                  </a:lnTo>
                  <a:lnTo>
                    <a:pt x="1010" y="18"/>
                  </a:lnTo>
                  <a:lnTo>
                    <a:pt x="1016" y="21"/>
                  </a:lnTo>
                  <a:lnTo>
                    <a:pt x="1018" y="24"/>
                  </a:lnTo>
                  <a:lnTo>
                    <a:pt x="1020" y="26"/>
                  </a:lnTo>
                  <a:lnTo>
                    <a:pt x="1022" y="30"/>
                  </a:lnTo>
                  <a:lnTo>
                    <a:pt x="1023" y="33"/>
                  </a:lnTo>
                  <a:lnTo>
                    <a:pt x="1023" y="33"/>
                  </a:lnTo>
                  <a:lnTo>
                    <a:pt x="1026" y="61"/>
                  </a:lnTo>
                  <a:lnTo>
                    <a:pt x="1026" y="86"/>
                  </a:lnTo>
                  <a:lnTo>
                    <a:pt x="1025" y="110"/>
                  </a:lnTo>
                  <a:lnTo>
                    <a:pt x="1022" y="133"/>
                  </a:lnTo>
                  <a:lnTo>
                    <a:pt x="1022" y="133"/>
                  </a:lnTo>
                  <a:lnTo>
                    <a:pt x="1016" y="154"/>
                  </a:lnTo>
                  <a:lnTo>
                    <a:pt x="1010" y="174"/>
                  </a:lnTo>
                  <a:lnTo>
                    <a:pt x="1002" y="193"/>
                  </a:lnTo>
                  <a:lnTo>
                    <a:pt x="994" y="213"/>
                  </a:lnTo>
                  <a:lnTo>
                    <a:pt x="994" y="213"/>
                  </a:lnTo>
                  <a:lnTo>
                    <a:pt x="979" y="246"/>
                  </a:lnTo>
                  <a:lnTo>
                    <a:pt x="979" y="246"/>
                  </a:lnTo>
                  <a:lnTo>
                    <a:pt x="976" y="251"/>
                  </a:lnTo>
                  <a:lnTo>
                    <a:pt x="973" y="254"/>
                  </a:lnTo>
                  <a:lnTo>
                    <a:pt x="969" y="256"/>
                  </a:lnTo>
                  <a:lnTo>
                    <a:pt x="966" y="257"/>
                  </a:lnTo>
                  <a:lnTo>
                    <a:pt x="963" y="258"/>
                  </a:lnTo>
                  <a:lnTo>
                    <a:pt x="962" y="260"/>
                  </a:lnTo>
                  <a:lnTo>
                    <a:pt x="962" y="260"/>
                  </a:lnTo>
                  <a:lnTo>
                    <a:pt x="960" y="262"/>
                  </a:lnTo>
                  <a:lnTo>
                    <a:pt x="956" y="266"/>
                  </a:lnTo>
                  <a:lnTo>
                    <a:pt x="952" y="268"/>
                  </a:lnTo>
                  <a:lnTo>
                    <a:pt x="947" y="269"/>
                  </a:lnTo>
                  <a:lnTo>
                    <a:pt x="947" y="269"/>
                  </a:lnTo>
                  <a:lnTo>
                    <a:pt x="893" y="274"/>
                  </a:lnTo>
                  <a:lnTo>
                    <a:pt x="841" y="279"/>
                  </a:lnTo>
                  <a:lnTo>
                    <a:pt x="841" y="279"/>
                  </a:lnTo>
                  <a:lnTo>
                    <a:pt x="780" y="286"/>
                  </a:lnTo>
                  <a:lnTo>
                    <a:pt x="779" y="298"/>
                  </a:lnTo>
                  <a:lnTo>
                    <a:pt x="779" y="298"/>
                  </a:lnTo>
                  <a:lnTo>
                    <a:pt x="795" y="302"/>
                  </a:lnTo>
                  <a:lnTo>
                    <a:pt x="808" y="306"/>
                  </a:lnTo>
                  <a:lnTo>
                    <a:pt x="808" y="306"/>
                  </a:lnTo>
                  <a:lnTo>
                    <a:pt x="833" y="316"/>
                  </a:lnTo>
                  <a:lnTo>
                    <a:pt x="858" y="324"/>
                  </a:lnTo>
                  <a:lnTo>
                    <a:pt x="887" y="333"/>
                  </a:lnTo>
                  <a:lnTo>
                    <a:pt x="915" y="338"/>
                  </a:lnTo>
                  <a:lnTo>
                    <a:pt x="915" y="338"/>
                  </a:lnTo>
                  <a:lnTo>
                    <a:pt x="918" y="339"/>
                  </a:lnTo>
                  <a:lnTo>
                    <a:pt x="921" y="341"/>
                  </a:lnTo>
                  <a:lnTo>
                    <a:pt x="924" y="343"/>
                  </a:lnTo>
                  <a:lnTo>
                    <a:pt x="925" y="345"/>
                  </a:lnTo>
                  <a:lnTo>
                    <a:pt x="925" y="345"/>
                  </a:lnTo>
                  <a:lnTo>
                    <a:pt x="928" y="349"/>
                  </a:lnTo>
                  <a:lnTo>
                    <a:pt x="928" y="353"/>
                  </a:lnTo>
                  <a:lnTo>
                    <a:pt x="927" y="359"/>
                  </a:lnTo>
                  <a:lnTo>
                    <a:pt x="924" y="363"/>
                  </a:lnTo>
                  <a:lnTo>
                    <a:pt x="923" y="364"/>
                  </a:lnTo>
                  <a:lnTo>
                    <a:pt x="923" y="365"/>
                  </a:lnTo>
                  <a:lnTo>
                    <a:pt x="923" y="365"/>
                  </a:lnTo>
                  <a:lnTo>
                    <a:pt x="922" y="369"/>
                  </a:lnTo>
                  <a:lnTo>
                    <a:pt x="922" y="369"/>
                  </a:lnTo>
                  <a:lnTo>
                    <a:pt x="913" y="390"/>
                  </a:lnTo>
                  <a:lnTo>
                    <a:pt x="902" y="409"/>
                  </a:lnTo>
                  <a:lnTo>
                    <a:pt x="889" y="428"/>
                  </a:lnTo>
                  <a:lnTo>
                    <a:pt x="877" y="445"/>
                  </a:lnTo>
                  <a:lnTo>
                    <a:pt x="862" y="462"/>
                  </a:lnTo>
                  <a:lnTo>
                    <a:pt x="847" y="478"/>
                  </a:lnTo>
                  <a:lnTo>
                    <a:pt x="831" y="493"/>
                  </a:lnTo>
                  <a:lnTo>
                    <a:pt x="814" y="507"/>
                  </a:lnTo>
                  <a:lnTo>
                    <a:pt x="796" y="521"/>
                  </a:lnTo>
                  <a:lnTo>
                    <a:pt x="779" y="534"/>
                  </a:lnTo>
                  <a:lnTo>
                    <a:pt x="742" y="559"/>
                  </a:lnTo>
                  <a:lnTo>
                    <a:pt x="703" y="583"/>
                  </a:lnTo>
                  <a:lnTo>
                    <a:pt x="664" y="605"/>
                  </a:lnTo>
                  <a:lnTo>
                    <a:pt x="649" y="614"/>
                  </a:lnTo>
                  <a:lnTo>
                    <a:pt x="649" y="614"/>
                  </a:lnTo>
                  <a:lnTo>
                    <a:pt x="625" y="627"/>
                  </a:lnTo>
                  <a:lnTo>
                    <a:pt x="601" y="637"/>
                  </a:lnTo>
                  <a:lnTo>
                    <a:pt x="576" y="648"/>
                  </a:lnTo>
                  <a:lnTo>
                    <a:pt x="552" y="656"/>
                  </a:lnTo>
                  <a:lnTo>
                    <a:pt x="526" y="662"/>
                  </a:lnTo>
                  <a:lnTo>
                    <a:pt x="501" y="668"/>
                  </a:lnTo>
                  <a:lnTo>
                    <a:pt x="475" y="674"/>
                  </a:lnTo>
                  <a:lnTo>
                    <a:pt x="449" y="677"/>
                  </a:lnTo>
                  <a:lnTo>
                    <a:pt x="423" y="680"/>
                  </a:lnTo>
                  <a:lnTo>
                    <a:pt x="398" y="682"/>
                  </a:lnTo>
                  <a:lnTo>
                    <a:pt x="348" y="685"/>
                  </a:lnTo>
                  <a:lnTo>
                    <a:pt x="298" y="686"/>
                  </a:lnTo>
                  <a:lnTo>
                    <a:pt x="252" y="686"/>
                  </a:lnTo>
                  <a:lnTo>
                    <a:pt x="252" y="686"/>
                  </a:lnTo>
                  <a:lnTo>
                    <a:pt x="225" y="686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0" y="689"/>
                  </a:lnTo>
                  <a:lnTo>
                    <a:pt x="215" y="690"/>
                  </a:lnTo>
                  <a:lnTo>
                    <a:pt x="215" y="690"/>
                  </a:lnTo>
                  <a:lnTo>
                    <a:pt x="211" y="689"/>
                  </a:lnTo>
                  <a:lnTo>
                    <a:pt x="208" y="689"/>
                  </a:lnTo>
                  <a:lnTo>
                    <a:pt x="199" y="697"/>
                  </a:lnTo>
                  <a:lnTo>
                    <a:pt x="199" y="697"/>
                  </a:lnTo>
                  <a:lnTo>
                    <a:pt x="178" y="719"/>
                  </a:lnTo>
                  <a:lnTo>
                    <a:pt x="156" y="742"/>
                  </a:lnTo>
                  <a:lnTo>
                    <a:pt x="135" y="766"/>
                  </a:lnTo>
                  <a:lnTo>
                    <a:pt x="126" y="777"/>
                  </a:lnTo>
                  <a:lnTo>
                    <a:pt x="117" y="789"/>
                  </a:lnTo>
                  <a:lnTo>
                    <a:pt x="117" y="789"/>
                  </a:lnTo>
                  <a:lnTo>
                    <a:pt x="106" y="804"/>
                  </a:lnTo>
                  <a:lnTo>
                    <a:pt x="96" y="817"/>
                  </a:lnTo>
                  <a:lnTo>
                    <a:pt x="72" y="842"/>
                  </a:lnTo>
                  <a:lnTo>
                    <a:pt x="72" y="842"/>
                  </a:lnTo>
                  <a:lnTo>
                    <a:pt x="53" y="863"/>
                  </a:lnTo>
                  <a:lnTo>
                    <a:pt x="43" y="874"/>
                  </a:lnTo>
                  <a:lnTo>
                    <a:pt x="34" y="885"/>
                  </a:lnTo>
                  <a:lnTo>
                    <a:pt x="34" y="885"/>
                  </a:lnTo>
                  <a:lnTo>
                    <a:pt x="31" y="888"/>
                  </a:lnTo>
                  <a:lnTo>
                    <a:pt x="27" y="892"/>
                  </a:lnTo>
                  <a:lnTo>
                    <a:pt x="22" y="894"/>
                  </a:lnTo>
                  <a:lnTo>
                    <a:pt x="17" y="894"/>
                  </a:lnTo>
                  <a:lnTo>
                    <a:pt x="17" y="894"/>
                  </a:lnTo>
                  <a:close/>
                  <a:moveTo>
                    <a:pt x="884" y="36"/>
                  </a:moveTo>
                  <a:lnTo>
                    <a:pt x="884" y="36"/>
                  </a:lnTo>
                  <a:lnTo>
                    <a:pt x="861" y="37"/>
                  </a:lnTo>
                  <a:lnTo>
                    <a:pt x="861" y="37"/>
                  </a:lnTo>
                  <a:lnTo>
                    <a:pt x="782" y="43"/>
                  </a:lnTo>
                  <a:lnTo>
                    <a:pt x="745" y="48"/>
                  </a:lnTo>
                  <a:lnTo>
                    <a:pt x="709" y="53"/>
                  </a:lnTo>
                  <a:lnTo>
                    <a:pt x="709" y="53"/>
                  </a:lnTo>
                  <a:lnTo>
                    <a:pt x="692" y="55"/>
                  </a:lnTo>
                  <a:lnTo>
                    <a:pt x="676" y="59"/>
                  </a:lnTo>
                  <a:lnTo>
                    <a:pt x="658" y="63"/>
                  </a:lnTo>
                  <a:lnTo>
                    <a:pt x="640" y="68"/>
                  </a:lnTo>
                  <a:lnTo>
                    <a:pt x="624" y="74"/>
                  </a:lnTo>
                  <a:lnTo>
                    <a:pt x="606" y="82"/>
                  </a:lnTo>
                  <a:lnTo>
                    <a:pt x="589" y="90"/>
                  </a:lnTo>
                  <a:lnTo>
                    <a:pt x="571" y="98"/>
                  </a:lnTo>
                  <a:lnTo>
                    <a:pt x="555" y="106"/>
                  </a:lnTo>
                  <a:lnTo>
                    <a:pt x="538" y="117"/>
                  </a:lnTo>
                  <a:lnTo>
                    <a:pt x="522" y="127"/>
                  </a:lnTo>
                  <a:lnTo>
                    <a:pt x="505" y="137"/>
                  </a:lnTo>
                  <a:lnTo>
                    <a:pt x="490" y="149"/>
                  </a:lnTo>
                  <a:lnTo>
                    <a:pt x="474" y="161"/>
                  </a:lnTo>
                  <a:lnTo>
                    <a:pt x="460" y="17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19" y="211"/>
                  </a:lnTo>
                  <a:lnTo>
                    <a:pt x="419" y="211"/>
                  </a:lnTo>
                  <a:lnTo>
                    <a:pt x="396" y="234"/>
                  </a:lnTo>
                  <a:lnTo>
                    <a:pt x="372" y="256"/>
                  </a:lnTo>
                  <a:lnTo>
                    <a:pt x="349" y="279"/>
                  </a:lnTo>
                  <a:lnTo>
                    <a:pt x="328" y="304"/>
                  </a:lnTo>
                  <a:lnTo>
                    <a:pt x="309" y="329"/>
                  </a:lnTo>
                  <a:lnTo>
                    <a:pt x="300" y="342"/>
                  </a:lnTo>
                  <a:lnTo>
                    <a:pt x="291" y="355"/>
                  </a:lnTo>
                  <a:lnTo>
                    <a:pt x="283" y="370"/>
                  </a:lnTo>
                  <a:lnTo>
                    <a:pt x="276" y="384"/>
                  </a:lnTo>
                  <a:lnTo>
                    <a:pt x="269" y="400"/>
                  </a:lnTo>
                  <a:lnTo>
                    <a:pt x="262" y="415"/>
                  </a:lnTo>
                  <a:lnTo>
                    <a:pt x="262" y="415"/>
                  </a:lnTo>
                  <a:lnTo>
                    <a:pt x="251" y="449"/>
                  </a:lnTo>
                  <a:lnTo>
                    <a:pt x="241" y="484"/>
                  </a:lnTo>
                  <a:lnTo>
                    <a:pt x="237" y="501"/>
                  </a:lnTo>
                  <a:lnTo>
                    <a:pt x="233" y="519"/>
                  </a:lnTo>
                  <a:lnTo>
                    <a:pt x="231" y="536"/>
                  </a:lnTo>
                  <a:lnTo>
                    <a:pt x="230" y="555"/>
                  </a:lnTo>
                  <a:lnTo>
                    <a:pt x="230" y="555"/>
                  </a:lnTo>
                  <a:lnTo>
                    <a:pt x="230" y="564"/>
                  </a:lnTo>
                  <a:lnTo>
                    <a:pt x="228" y="573"/>
                  </a:lnTo>
                  <a:lnTo>
                    <a:pt x="223" y="592"/>
                  </a:lnTo>
                  <a:lnTo>
                    <a:pt x="221" y="599"/>
                  </a:lnTo>
                  <a:lnTo>
                    <a:pt x="221" y="599"/>
                  </a:lnTo>
                  <a:lnTo>
                    <a:pt x="220" y="609"/>
                  </a:lnTo>
                  <a:lnTo>
                    <a:pt x="221" y="620"/>
                  </a:lnTo>
                  <a:lnTo>
                    <a:pt x="224" y="645"/>
                  </a:lnTo>
                  <a:lnTo>
                    <a:pt x="224" y="646"/>
                  </a:lnTo>
                  <a:lnTo>
                    <a:pt x="226" y="648"/>
                  </a:lnTo>
                  <a:lnTo>
                    <a:pt x="228" y="650"/>
                  </a:lnTo>
                  <a:lnTo>
                    <a:pt x="230" y="650"/>
                  </a:lnTo>
                  <a:lnTo>
                    <a:pt x="230" y="650"/>
                  </a:lnTo>
                  <a:lnTo>
                    <a:pt x="262" y="651"/>
                  </a:lnTo>
                  <a:lnTo>
                    <a:pt x="262" y="651"/>
                  </a:lnTo>
                  <a:lnTo>
                    <a:pt x="307" y="651"/>
                  </a:lnTo>
                  <a:lnTo>
                    <a:pt x="307" y="651"/>
                  </a:lnTo>
                  <a:lnTo>
                    <a:pt x="339" y="651"/>
                  </a:lnTo>
                  <a:lnTo>
                    <a:pt x="372" y="649"/>
                  </a:lnTo>
                  <a:lnTo>
                    <a:pt x="406" y="646"/>
                  </a:lnTo>
                  <a:lnTo>
                    <a:pt x="423" y="644"/>
                  </a:lnTo>
                  <a:lnTo>
                    <a:pt x="441" y="639"/>
                  </a:lnTo>
                  <a:lnTo>
                    <a:pt x="441" y="639"/>
                  </a:lnTo>
                  <a:lnTo>
                    <a:pt x="461" y="636"/>
                  </a:lnTo>
                  <a:lnTo>
                    <a:pt x="481" y="635"/>
                  </a:lnTo>
                  <a:lnTo>
                    <a:pt x="481" y="635"/>
                  </a:lnTo>
                  <a:lnTo>
                    <a:pt x="509" y="632"/>
                  </a:lnTo>
                  <a:lnTo>
                    <a:pt x="523" y="630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51" y="621"/>
                  </a:lnTo>
                  <a:lnTo>
                    <a:pt x="565" y="615"/>
                  </a:lnTo>
                  <a:lnTo>
                    <a:pt x="594" y="601"/>
                  </a:lnTo>
                  <a:lnTo>
                    <a:pt x="594" y="601"/>
                  </a:lnTo>
                  <a:lnTo>
                    <a:pt x="611" y="592"/>
                  </a:lnTo>
                  <a:lnTo>
                    <a:pt x="630" y="583"/>
                  </a:lnTo>
                  <a:lnTo>
                    <a:pt x="630" y="583"/>
                  </a:lnTo>
                  <a:lnTo>
                    <a:pt x="640" y="578"/>
                  </a:lnTo>
                  <a:lnTo>
                    <a:pt x="652" y="572"/>
                  </a:lnTo>
                  <a:lnTo>
                    <a:pt x="674" y="559"/>
                  </a:lnTo>
                  <a:lnTo>
                    <a:pt x="674" y="559"/>
                  </a:lnTo>
                  <a:lnTo>
                    <a:pt x="692" y="549"/>
                  </a:lnTo>
                  <a:lnTo>
                    <a:pt x="692" y="549"/>
                  </a:lnTo>
                  <a:lnTo>
                    <a:pt x="705" y="540"/>
                  </a:lnTo>
                  <a:lnTo>
                    <a:pt x="705" y="540"/>
                  </a:lnTo>
                  <a:lnTo>
                    <a:pt x="726" y="529"/>
                  </a:lnTo>
                  <a:lnTo>
                    <a:pt x="746" y="517"/>
                  </a:lnTo>
                  <a:lnTo>
                    <a:pt x="764" y="504"/>
                  </a:lnTo>
                  <a:lnTo>
                    <a:pt x="783" y="490"/>
                  </a:lnTo>
                  <a:lnTo>
                    <a:pt x="783" y="490"/>
                  </a:lnTo>
                  <a:lnTo>
                    <a:pt x="803" y="471"/>
                  </a:lnTo>
                  <a:lnTo>
                    <a:pt x="820" y="453"/>
                  </a:lnTo>
                  <a:lnTo>
                    <a:pt x="837" y="433"/>
                  </a:lnTo>
                  <a:lnTo>
                    <a:pt x="851" y="413"/>
                  </a:lnTo>
                  <a:lnTo>
                    <a:pt x="851" y="413"/>
                  </a:lnTo>
                  <a:lnTo>
                    <a:pt x="865" y="396"/>
                  </a:lnTo>
                  <a:lnTo>
                    <a:pt x="865" y="396"/>
                  </a:lnTo>
                  <a:lnTo>
                    <a:pt x="872" y="385"/>
                  </a:lnTo>
                  <a:lnTo>
                    <a:pt x="880" y="375"/>
                  </a:lnTo>
                  <a:lnTo>
                    <a:pt x="884" y="368"/>
                  </a:lnTo>
                  <a:lnTo>
                    <a:pt x="876" y="366"/>
                  </a:lnTo>
                  <a:lnTo>
                    <a:pt x="876" y="366"/>
                  </a:lnTo>
                  <a:lnTo>
                    <a:pt x="851" y="359"/>
                  </a:lnTo>
                  <a:lnTo>
                    <a:pt x="826" y="349"/>
                  </a:lnTo>
                  <a:lnTo>
                    <a:pt x="826" y="349"/>
                  </a:lnTo>
                  <a:lnTo>
                    <a:pt x="805" y="342"/>
                  </a:lnTo>
                  <a:lnTo>
                    <a:pt x="782" y="335"/>
                  </a:lnTo>
                  <a:lnTo>
                    <a:pt x="782" y="335"/>
                  </a:lnTo>
                  <a:lnTo>
                    <a:pt x="759" y="330"/>
                  </a:lnTo>
                  <a:lnTo>
                    <a:pt x="736" y="324"/>
                  </a:lnTo>
                  <a:lnTo>
                    <a:pt x="736" y="324"/>
                  </a:lnTo>
                  <a:lnTo>
                    <a:pt x="717" y="321"/>
                  </a:lnTo>
                  <a:lnTo>
                    <a:pt x="698" y="317"/>
                  </a:lnTo>
                  <a:lnTo>
                    <a:pt x="681" y="312"/>
                  </a:lnTo>
                  <a:lnTo>
                    <a:pt x="671" y="308"/>
                  </a:lnTo>
                  <a:lnTo>
                    <a:pt x="663" y="305"/>
                  </a:lnTo>
                  <a:lnTo>
                    <a:pt x="663" y="305"/>
                  </a:lnTo>
                  <a:lnTo>
                    <a:pt x="660" y="302"/>
                  </a:lnTo>
                  <a:lnTo>
                    <a:pt x="657" y="300"/>
                  </a:lnTo>
                  <a:lnTo>
                    <a:pt x="656" y="297"/>
                  </a:lnTo>
                  <a:lnTo>
                    <a:pt x="655" y="293"/>
                  </a:lnTo>
                  <a:lnTo>
                    <a:pt x="655" y="290"/>
                  </a:lnTo>
                  <a:lnTo>
                    <a:pt x="653" y="289"/>
                  </a:lnTo>
                  <a:lnTo>
                    <a:pt x="653" y="289"/>
                  </a:lnTo>
                  <a:lnTo>
                    <a:pt x="649" y="285"/>
                  </a:lnTo>
                  <a:lnTo>
                    <a:pt x="647" y="280"/>
                  </a:lnTo>
                  <a:lnTo>
                    <a:pt x="646" y="274"/>
                  </a:lnTo>
                  <a:lnTo>
                    <a:pt x="647" y="268"/>
                  </a:lnTo>
                  <a:lnTo>
                    <a:pt x="647" y="268"/>
                  </a:lnTo>
                  <a:lnTo>
                    <a:pt x="649" y="265"/>
                  </a:lnTo>
                  <a:lnTo>
                    <a:pt x="652" y="260"/>
                  </a:lnTo>
                  <a:lnTo>
                    <a:pt x="656" y="257"/>
                  </a:lnTo>
                  <a:lnTo>
                    <a:pt x="659" y="257"/>
                  </a:lnTo>
                  <a:lnTo>
                    <a:pt x="663" y="256"/>
                  </a:lnTo>
                  <a:lnTo>
                    <a:pt x="663" y="256"/>
                  </a:lnTo>
                  <a:lnTo>
                    <a:pt x="709" y="255"/>
                  </a:lnTo>
                  <a:lnTo>
                    <a:pt x="753" y="252"/>
                  </a:lnTo>
                  <a:lnTo>
                    <a:pt x="798" y="248"/>
                  </a:lnTo>
                  <a:lnTo>
                    <a:pt x="843" y="243"/>
                  </a:lnTo>
                  <a:lnTo>
                    <a:pt x="843" y="243"/>
                  </a:lnTo>
                  <a:lnTo>
                    <a:pt x="892" y="238"/>
                  </a:lnTo>
                  <a:lnTo>
                    <a:pt x="942" y="234"/>
                  </a:lnTo>
                  <a:lnTo>
                    <a:pt x="946" y="234"/>
                  </a:lnTo>
                  <a:lnTo>
                    <a:pt x="947" y="229"/>
                  </a:lnTo>
                  <a:lnTo>
                    <a:pt x="947" y="229"/>
                  </a:lnTo>
                  <a:lnTo>
                    <a:pt x="959" y="205"/>
                  </a:lnTo>
                  <a:lnTo>
                    <a:pt x="959" y="205"/>
                  </a:lnTo>
                  <a:lnTo>
                    <a:pt x="967" y="188"/>
                  </a:lnTo>
                  <a:lnTo>
                    <a:pt x="974" y="171"/>
                  </a:lnTo>
                  <a:lnTo>
                    <a:pt x="980" y="153"/>
                  </a:lnTo>
                  <a:lnTo>
                    <a:pt x="985" y="135"/>
                  </a:lnTo>
                  <a:lnTo>
                    <a:pt x="985" y="135"/>
                  </a:lnTo>
                  <a:lnTo>
                    <a:pt x="987" y="115"/>
                  </a:lnTo>
                  <a:lnTo>
                    <a:pt x="990" y="94"/>
                  </a:lnTo>
                  <a:lnTo>
                    <a:pt x="990" y="73"/>
                  </a:lnTo>
                  <a:lnTo>
                    <a:pt x="988" y="52"/>
                  </a:lnTo>
                  <a:lnTo>
                    <a:pt x="988" y="50"/>
                  </a:lnTo>
                  <a:lnTo>
                    <a:pt x="985" y="48"/>
                  </a:lnTo>
                  <a:lnTo>
                    <a:pt x="985" y="48"/>
                  </a:lnTo>
                  <a:lnTo>
                    <a:pt x="982" y="46"/>
                  </a:lnTo>
                  <a:lnTo>
                    <a:pt x="979" y="41"/>
                  </a:lnTo>
                  <a:lnTo>
                    <a:pt x="971" y="48"/>
                  </a:lnTo>
                  <a:lnTo>
                    <a:pt x="971" y="48"/>
                  </a:lnTo>
                  <a:lnTo>
                    <a:pt x="971" y="47"/>
                  </a:lnTo>
                  <a:lnTo>
                    <a:pt x="971" y="47"/>
                  </a:lnTo>
                  <a:lnTo>
                    <a:pt x="973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67" y="43"/>
                  </a:lnTo>
                  <a:lnTo>
                    <a:pt x="967" y="43"/>
                  </a:lnTo>
                  <a:lnTo>
                    <a:pt x="962" y="41"/>
                  </a:lnTo>
                  <a:lnTo>
                    <a:pt x="957" y="41"/>
                  </a:lnTo>
                  <a:lnTo>
                    <a:pt x="957" y="41"/>
                  </a:lnTo>
                  <a:lnTo>
                    <a:pt x="925" y="37"/>
                  </a:lnTo>
                  <a:lnTo>
                    <a:pt x="921" y="37"/>
                  </a:lnTo>
                  <a:lnTo>
                    <a:pt x="921" y="37"/>
                  </a:lnTo>
                  <a:lnTo>
                    <a:pt x="884" y="36"/>
                  </a:lnTo>
                  <a:lnTo>
                    <a:pt x="884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0" name="Freeform 398"/>
            <p:cNvSpPr/>
            <p:nvPr/>
          </p:nvSpPr>
          <p:spPr bwMode="auto">
            <a:xfrm>
              <a:off x="4587875" y="3630613"/>
              <a:ext cx="239713" cy="161925"/>
            </a:xfrm>
            <a:custGeom>
              <a:avLst/>
              <a:gdLst/>
              <a:ahLst/>
              <a:cxnLst>
                <a:cxn ang="0">
                  <a:pos x="19" y="306"/>
                </a:cxn>
                <a:cxn ang="0">
                  <a:pos x="9" y="303"/>
                </a:cxn>
                <a:cxn ang="0">
                  <a:pos x="4" y="299"/>
                </a:cxn>
                <a:cxn ang="0">
                  <a:pos x="1" y="292"/>
                </a:cxn>
                <a:cxn ang="0">
                  <a:pos x="0" y="288"/>
                </a:cxn>
                <a:cxn ang="0">
                  <a:pos x="1" y="227"/>
                </a:cxn>
                <a:cxn ang="0">
                  <a:pos x="4" y="165"/>
                </a:cxn>
                <a:cxn ang="0">
                  <a:pos x="8" y="89"/>
                </a:cxn>
                <a:cxn ang="0">
                  <a:pos x="8" y="63"/>
                </a:cxn>
                <a:cxn ang="0">
                  <a:pos x="11" y="34"/>
                </a:cxn>
                <a:cxn ang="0">
                  <a:pos x="19" y="18"/>
                </a:cxn>
                <a:cxn ang="0">
                  <a:pos x="25" y="11"/>
                </a:cxn>
                <a:cxn ang="0">
                  <a:pos x="34" y="6"/>
                </a:cxn>
                <a:cxn ang="0">
                  <a:pos x="51" y="1"/>
                </a:cxn>
                <a:cxn ang="0">
                  <a:pos x="64" y="0"/>
                </a:cxn>
                <a:cxn ang="0">
                  <a:pos x="70" y="0"/>
                </a:cxn>
                <a:cxn ang="0">
                  <a:pos x="153" y="7"/>
                </a:cxn>
                <a:cxn ang="0">
                  <a:pos x="234" y="18"/>
                </a:cxn>
                <a:cxn ang="0">
                  <a:pos x="284" y="26"/>
                </a:cxn>
                <a:cxn ang="0">
                  <a:pos x="385" y="37"/>
                </a:cxn>
                <a:cxn ang="0">
                  <a:pos x="436" y="38"/>
                </a:cxn>
                <a:cxn ang="0">
                  <a:pos x="440" y="39"/>
                </a:cxn>
                <a:cxn ang="0">
                  <a:pos x="446" y="41"/>
                </a:cxn>
                <a:cxn ang="0">
                  <a:pos x="450" y="46"/>
                </a:cxn>
                <a:cxn ang="0">
                  <a:pos x="452" y="57"/>
                </a:cxn>
                <a:cxn ang="0">
                  <a:pos x="451" y="63"/>
                </a:cxn>
                <a:cxn ang="0">
                  <a:pos x="448" y="69"/>
                </a:cxn>
                <a:cxn ang="0">
                  <a:pos x="443" y="73"/>
                </a:cxn>
                <a:cxn ang="0">
                  <a:pos x="436" y="74"/>
                </a:cxn>
                <a:cxn ang="0">
                  <a:pos x="410" y="73"/>
                </a:cxn>
                <a:cxn ang="0">
                  <a:pos x="335" y="67"/>
                </a:cxn>
                <a:cxn ang="0">
                  <a:pos x="293" y="64"/>
                </a:cxn>
                <a:cxn ang="0">
                  <a:pos x="249" y="59"/>
                </a:cxn>
                <a:cxn ang="0">
                  <a:pos x="167" y="49"/>
                </a:cxn>
                <a:cxn ang="0">
                  <a:pos x="131" y="43"/>
                </a:cxn>
                <a:cxn ang="0">
                  <a:pos x="77" y="37"/>
                </a:cxn>
                <a:cxn ang="0">
                  <a:pos x="59" y="36"/>
                </a:cxn>
                <a:cxn ang="0">
                  <a:pos x="54" y="37"/>
                </a:cxn>
                <a:cxn ang="0">
                  <a:pos x="49" y="40"/>
                </a:cxn>
                <a:cxn ang="0">
                  <a:pos x="45" y="47"/>
                </a:cxn>
                <a:cxn ang="0">
                  <a:pos x="43" y="66"/>
                </a:cxn>
                <a:cxn ang="0">
                  <a:pos x="44" y="76"/>
                </a:cxn>
                <a:cxn ang="0">
                  <a:pos x="45" y="90"/>
                </a:cxn>
                <a:cxn ang="0">
                  <a:pos x="42" y="113"/>
                </a:cxn>
                <a:cxn ang="0">
                  <a:pos x="40" y="161"/>
                </a:cxn>
                <a:cxn ang="0">
                  <a:pos x="41" y="184"/>
                </a:cxn>
                <a:cxn ang="0">
                  <a:pos x="41" y="207"/>
                </a:cxn>
                <a:cxn ang="0">
                  <a:pos x="38" y="245"/>
                </a:cxn>
                <a:cxn ang="0">
                  <a:pos x="37" y="266"/>
                </a:cxn>
                <a:cxn ang="0">
                  <a:pos x="36" y="289"/>
                </a:cxn>
                <a:cxn ang="0">
                  <a:pos x="35" y="295"/>
                </a:cxn>
                <a:cxn ang="0">
                  <a:pos x="32" y="300"/>
                </a:cxn>
                <a:cxn ang="0">
                  <a:pos x="29" y="302"/>
                </a:cxn>
                <a:cxn ang="0">
                  <a:pos x="23" y="306"/>
                </a:cxn>
                <a:cxn ang="0">
                  <a:pos x="19" y="306"/>
                </a:cxn>
              </a:cxnLst>
              <a:rect l="0" t="0" r="r" b="b"/>
              <a:pathLst>
                <a:path w="452" h="306">
                  <a:moveTo>
                    <a:pt x="19" y="306"/>
                  </a:moveTo>
                  <a:lnTo>
                    <a:pt x="19" y="306"/>
                  </a:lnTo>
                  <a:lnTo>
                    <a:pt x="12" y="304"/>
                  </a:lnTo>
                  <a:lnTo>
                    <a:pt x="9" y="303"/>
                  </a:lnTo>
                  <a:lnTo>
                    <a:pt x="6" y="301"/>
                  </a:lnTo>
                  <a:lnTo>
                    <a:pt x="4" y="299"/>
                  </a:lnTo>
                  <a:lnTo>
                    <a:pt x="2" y="296"/>
                  </a:lnTo>
                  <a:lnTo>
                    <a:pt x="1" y="292"/>
                  </a:lnTo>
                  <a:lnTo>
                    <a:pt x="0" y="288"/>
                  </a:lnTo>
                  <a:lnTo>
                    <a:pt x="0" y="288"/>
                  </a:lnTo>
                  <a:lnTo>
                    <a:pt x="0" y="257"/>
                  </a:lnTo>
                  <a:lnTo>
                    <a:pt x="1" y="227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7" y="114"/>
                  </a:lnTo>
                  <a:lnTo>
                    <a:pt x="8" y="89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47"/>
                  </a:lnTo>
                  <a:lnTo>
                    <a:pt x="11" y="34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22" y="14"/>
                  </a:lnTo>
                  <a:lnTo>
                    <a:pt x="25" y="11"/>
                  </a:lnTo>
                  <a:lnTo>
                    <a:pt x="29" y="8"/>
                  </a:lnTo>
                  <a:lnTo>
                    <a:pt x="34" y="6"/>
                  </a:lnTo>
                  <a:lnTo>
                    <a:pt x="39" y="4"/>
                  </a:lnTo>
                  <a:lnTo>
                    <a:pt x="51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112" y="3"/>
                  </a:lnTo>
                  <a:lnTo>
                    <a:pt x="153" y="7"/>
                  </a:lnTo>
                  <a:lnTo>
                    <a:pt x="193" y="13"/>
                  </a:lnTo>
                  <a:lnTo>
                    <a:pt x="234" y="18"/>
                  </a:lnTo>
                  <a:lnTo>
                    <a:pt x="234" y="18"/>
                  </a:lnTo>
                  <a:lnTo>
                    <a:pt x="284" y="26"/>
                  </a:lnTo>
                  <a:lnTo>
                    <a:pt x="335" y="32"/>
                  </a:lnTo>
                  <a:lnTo>
                    <a:pt x="385" y="37"/>
                  </a:lnTo>
                  <a:lnTo>
                    <a:pt x="410" y="38"/>
                  </a:lnTo>
                  <a:lnTo>
                    <a:pt x="436" y="38"/>
                  </a:lnTo>
                  <a:lnTo>
                    <a:pt x="436" y="38"/>
                  </a:lnTo>
                  <a:lnTo>
                    <a:pt x="440" y="39"/>
                  </a:lnTo>
                  <a:lnTo>
                    <a:pt x="443" y="40"/>
                  </a:lnTo>
                  <a:lnTo>
                    <a:pt x="446" y="41"/>
                  </a:lnTo>
                  <a:lnTo>
                    <a:pt x="448" y="44"/>
                  </a:lnTo>
                  <a:lnTo>
                    <a:pt x="450" y="46"/>
                  </a:lnTo>
                  <a:lnTo>
                    <a:pt x="451" y="49"/>
                  </a:lnTo>
                  <a:lnTo>
                    <a:pt x="452" y="57"/>
                  </a:lnTo>
                  <a:lnTo>
                    <a:pt x="452" y="57"/>
                  </a:lnTo>
                  <a:lnTo>
                    <a:pt x="451" y="63"/>
                  </a:lnTo>
                  <a:lnTo>
                    <a:pt x="450" y="66"/>
                  </a:lnTo>
                  <a:lnTo>
                    <a:pt x="448" y="69"/>
                  </a:lnTo>
                  <a:lnTo>
                    <a:pt x="446" y="71"/>
                  </a:lnTo>
                  <a:lnTo>
                    <a:pt x="443" y="73"/>
                  </a:lnTo>
                  <a:lnTo>
                    <a:pt x="440" y="7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410" y="73"/>
                  </a:lnTo>
                  <a:lnTo>
                    <a:pt x="384" y="72"/>
                  </a:lnTo>
                  <a:lnTo>
                    <a:pt x="335" y="67"/>
                  </a:lnTo>
                  <a:lnTo>
                    <a:pt x="335" y="67"/>
                  </a:lnTo>
                  <a:lnTo>
                    <a:pt x="293" y="64"/>
                  </a:lnTo>
                  <a:lnTo>
                    <a:pt x="293" y="64"/>
                  </a:lnTo>
                  <a:lnTo>
                    <a:pt x="249" y="59"/>
                  </a:lnTo>
                  <a:lnTo>
                    <a:pt x="207" y="55"/>
                  </a:lnTo>
                  <a:lnTo>
                    <a:pt x="167" y="49"/>
                  </a:lnTo>
                  <a:lnTo>
                    <a:pt x="131" y="43"/>
                  </a:lnTo>
                  <a:lnTo>
                    <a:pt x="131" y="43"/>
                  </a:lnTo>
                  <a:lnTo>
                    <a:pt x="97" y="38"/>
                  </a:lnTo>
                  <a:lnTo>
                    <a:pt x="77" y="37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4" y="37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6" y="43"/>
                  </a:lnTo>
                  <a:lnTo>
                    <a:pt x="45" y="47"/>
                  </a:lnTo>
                  <a:lnTo>
                    <a:pt x="43" y="56"/>
                  </a:lnTo>
                  <a:lnTo>
                    <a:pt x="43" y="6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5" y="8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2" y="113"/>
                  </a:lnTo>
                  <a:lnTo>
                    <a:pt x="41" y="137"/>
                  </a:lnTo>
                  <a:lnTo>
                    <a:pt x="40" y="161"/>
                  </a:lnTo>
                  <a:lnTo>
                    <a:pt x="41" y="184"/>
                  </a:lnTo>
                  <a:lnTo>
                    <a:pt x="41" y="184"/>
                  </a:lnTo>
                  <a:lnTo>
                    <a:pt x="41" y="207"/>
                  </a:lnTo>
                  <a:lnTo>
                    <a:pt x="41" y="207"/>
                  </a:lnTo>
                  <a:lnTo>
                    <a:pt x="40" y="226"/>
                  </a:lnTo>
                  <a:lnTo>
                    <a:pt x="38" y="245"/>
                  </a:lnTo>
                  <a:lnTo>
                    <a:pt x="38" y="245"/>
                  </a:lnTo>
                  <a:lnTo>
                    <a:pt x="37" y="266"/>
                  </a:lnTo>
                  <a:lnTo>
                    <a:pt x="36" y="289"/>
                  </a:lnTo>
                  <a:lnTo>
                    <a:pt x="36" y="289"/>
                  </a:lnTo>
                  <a:lnTo>
                    <a:pt x="36" y="292"/>
                  </a:lnTo>
                  <a:lnTo>
                    <a:pt x="35" y="295"/>
                  </a:lnTo>
                  <a:lnTo>
                    <a:pt x="34" y="298"/>
                  </a:lnTo>
                  <a:lnTo>
                    <a:pt x="32" y="300"/>
                  </a:lnTo>
                  <a:lnTo>
                    <a:pt x="32" y="300"/>
                  </a:lnTo>
                  <a:lnTo>
                    <a:pt x="29" y="302"/>
                  </a:lnTo>
                  <a:lnTo>
                    <a:pt x="26" y="304"/>
                  </a:lnTo>
                  <a:lnTo>
                    <a:pt x="23" y="306"/>
                  </a:lnTo>
                  <a:lnTo>
                    <a:pt x="19" y="306"/>
                  </a:lnTo>
                  <a:lnTo>
                    <a:pt x="19" y="30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1" name="Freeform 399"/>
            <p:cNvSpPr/>
            <p:nvPr/>
          </p:nvSpPr>
          <p:spPr bwMode="auto">
            <a:xfrm>
              <a:off x="4329113" y="3263900"/>
              <a:ext cx="242888" cy="22225"/>
            </a:xfrm>
            <a:custGeom>
              <a:avLst/>
              <a:gdLst/>
              <a:ahLst/>
              <a:cxnLst>
                <a:cxn ang="0">
                  <a:pos x="189" y="42"/>
                </a:cxn>
                <a:cxn ang="0">
                  <a:pos x="174" y="42"/>
                </a:cxn>
                <a:cxn ang="0">
                  <a:pos x="116" y="40"/>
                </a:cxn>
                <a:cxn ang="0">
                  <a:pos x="43" y="38"/>
                </a:cxn>
                <a:cxn ang="0">
                  <a:pos x="18" y="36"/>
                </a:cxn>
                <a:cxn ang="0">
                  <a:pos x="11" y="34"/>
                </a:cxn>
                <a:cxn ang="0">
                  <a:pos x="5" y="29"/>
                </a:cxn>
                <a:cxn ang="0">
                  <a:pos x="1" y="22"/>
                </a:cxn>
                <a:cxn ang="0">
                  <a:pos x="0" y="15"/>
                </a:cxn>
                <a:cxn ang="0">
                  <a:pos x="5" y="5"/>
                </a:cxn>
                <a:cxn ang="0">
                  <a:pos x="9" y="1"/>
                </a:cxn>
                <a:cxn ang="0">
                  <a:pos x="16" y="0"/>
                </a:cxn>
                <a:cxn ang="0">
                  <a:pos x="17" y="0"/>
                </a:cxn>
                <a:cxn ang="0">
                  <a:pos x="61" y="3"/>
                </a:cxn>
                <a:cxn ang="0">
                  <a:pos x="106" y="4"/>
                </a:cxn>
                <a:cxn ang="0">
                  <a:pos x="189" y="7"/>
                </a:cxn>
                <a:cxn ang="0">
                  <a:pos x="218" y="8"/>
                </a:cxn>
                <a:cxn ang="0">
                  <a:pos x="257" y="7"/>
                </a:cxn>
                <a:cxn ang="0">
                  <a:pos x="300" y="6"/>
                </a:cxn>
                <a:cxn ang="0">
                  <a:pos x="393" y="4"/>
                </a:cxn>
                <a:cxn ang="0">
                  <a:pos x="424" y="4"/>
                </a:cxn>
                <a:cxn ang="0">
                  <a:pos x="447" y="6"/>
                </a:cxn>
                <a:cxn ang="0">
                  <a:pos x="454" y="9"/>
                </a:cxn>
                <a:cxn ang="0">
                  <a:pos x="458" y="13"/>
                </a:cxn>
                <a:cxn ang="0">
                  <a:pos x="459" y="22"/>
                </a:cxn>
                <a:cxn ang="0">
                  <a:pos x="457" y="29"/>
                </a:cxn>
                <a:cxn ang="0">
                  <a:pos x="453" y="35"/>
                </a:cxn>
                <a:cxn ang="0">
                  <a:pos x="448" y="40"/>
                </a:cxn>
                <a:cxn ang="0">
                  <a:pos x="439" y="41"/>
                </a:cxn>
                <a:cxn ang="0">
                  <a:pos x="439" y="41"/>
                </a:cxn>
                <a:cxn ang="0">
                  <a:pos x="436" y="41"/>
                </a:cxn>
                <a:cxn ang="0">
                  <a:pos x="424" y="39"/>
                </a:cxn>
                <a:cxn ang="0">
                  <a:pos x="372" y="38"/>
                </a:cxn>
                <a:cxn ang="0">
                  <a:pos x="322" y="38"/>
                </a:cxn>
                <a:cxn ang="0">
                  <a:pos x="268" y="40"/>
                </a:cxn>
                <a:cxn ang="0">
                  <a:pos x="189" y="42"/>
                </a:cxn>
              </a:cxnLst>
              <a:rect l="0" t="0" r="r" b="b"/>
              <a:pathLst>
                <a:path w="459" h="42">
                  <a:moveTo>
                    <a:pt x="189" y="42"/>
                  </a:moveTo>
                  <a:lnTo>
                    <a:pt x="189" y="42"/>
                  </a:lnTo>
                  <a:lnTo>
                    <a:pt x="174" y="42"/>
                  </a:lnTo>
                  <a:lnTo>
                    <a:pt x="174" y="42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68" y="39"/>
                  </a:lnTo>
                  <a:lnTo>
                    <a:pt x="43" y="3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4" y="35"/>
                  </a:lnTo>
                  <a:lnTo>
                    <a:pt x="11" y="34"/>
                  </a:lnTo>
                  <a:lnTo>
                    <a:pt x="8" y="32"/>
                  </a:lnTo>
                  <a:lnTo>
                    <a:pt x="5" y="29"/>
                  </a:lnTo>
                  <a:lnTo>
                    <a:pt x="2" y="26"/>
                  </a:lnTo>
                  <a:lnTo>
                    <a:pt x="1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61" y="3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47" y="5"/>
                  </a:lnTo>
                  <a:lnTo>
                    <a:pt x="189" y="7"/>
                  </a:lnTo>
                  <a:lnTo>
                    <a:pt x="189" y="7"/>
                  </a:lnTo>
                  <a:lnTo>
                    <a:pt x="218" y="8"/>
                  </a:lnTo>
                  <a:lnTo>
                    <a:pt x="218" y="8"/>
                  </a:lnTo>
                  <a:lnTo>
                    <a:pt x="257" y="7"/>
                  </a:lnTo>
                  <a:lnTo>
                    <a:pt x="300" y="6"/>
                  </a:lnTo>
                  <a:lnTo>
                    <a:pt x="300" y="6"/>
                  </a:lnTo>
                  <a:lnTo>
                    <a:pt x="347" y="4"/>
                  </a:lnTo>
                  <a:lnTo>
                    <a:pt x="393" y="4"/>
                  </a:lnTo>
                  <a:lnTo>
                    <a:pt x="393" y="4"/>
                  </a:lnTo>
                  <a:lnTo>
                    <a:pt x="424" y="4"/>
                  </a:lnTo>
                  <a:lnTo>
                    <a:pt x="447" y="6"/>
                  </a:lnTo>
                  <a:lnTo>
                    <a:pt x="447" y="6"/>
                  </a:lnTo>
                  <a:lnTo>
                    <a:pt x="451" y="7"/>
                  </a:lnTo>
                  <a:lnTo>
                    <a:pt x="454" y="9"/>
                  </a:lnTo>
                  <a:lnTo>
                    <a:pt x="456" y="11"/>
                  </a:lnTo>
                  <a:lnTo>
                    <a:pt x="458" y="13"/>
                  </a:lnTo>
                  <a:lnTo>
                    <a:pt x="459" y="18"/>
                  </a:lnTo>
                  <a:lnTo>
                    <a:pt x="459" y="22"/>
                  </a:lnTo>
                  <a:lnTo>
                    <a:pt x="459" y="22"/>
                  </a:lnTo>
                  <a:lnTo>
                    <a:pt x="457" y="29"/>
                  </a:lnTo>
                  <a:lnTo>
                    <a:pt x="456" y="32"/>
                  </a:lnTo>
                  <a:lnTo>
                    <a:pt x="453" y="35"/>
                  </a:lnTo>
                  <a:lnTo>
                    <a:pt x="451" y="38"/>
                  </a:lnTo>
                  <a:lnTo>
                    <a:pt x="448" y="40"/>
                  </a:lnTo>
                  <a:lnTo>
                    <a:pt x="444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6" y="41"/>
                  </a:lnTo>
                  <a:lnTo>
                    <a:pt x="436" y="41"/>
                  </a:lnTo>
                  <a:lnTo>
                    <a:pt x="424" y="39"/>
                  </a:lnTo>
                  <a:lnTo>
                    <a:pt x="410" y="38"/>
                  </a:lnTo>
                  <a:lnTo>
                    <a:pt x="372" y="38"/>
                  </a:lnTo>
                  <a:lnTo>
                    <a:pt x="372" y="38"/>
                  </a:lnTo>
                  <a:lnTo>
                    <a:pt x="322" y="38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26" y="41"/>
                  </a:lnTo>
                  <a:lnTo>
                    <a:pt x="189" y="42"/>
                  </a:lnTo>
                  <a:lnTo>
                    <a:pt x="189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2" name="Freeform 400"/>
            <p:cNvSpPr/>
            <p:nvPr/>
          </p:nvSpPr>
          <p:spPr bwMode="auto">
            <a:xfrm>
              <a:off x="4335463" y="3346450"/>
              <a:ext cx="173038" cy="19050"/>
            </a:xfrm>
            <a:custGeom>
              <a:avLst/>
              <a:gdLst/>
              <a:ahLst/>
              <a:cxnLst>
                <a:cxn ang="0">
                  <a:pos x="17" y="36"/>
                </a:cxn>
                <a:cxn ang="0">
                  <a:pos x="17" y="36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8"/>
                </a:cxn>
                <a:cxn ang="0">
                  <a:pos x="1" y="25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312" y="0"/>
                </a:cxn>
                <a:cxn ang="0">
                  <a:pos x="312" y="0"/>
                </a:cxn>
                <a:cxn ang="0">
                  <a:pos x="316" y="0"/>
                </a:cxn>
                <a:cxn ang="0">
                  <a:pos x="319" y="1"/>
                </a:cxn>
                <a:cxn ang="0">
                  <a:pos x="322" y="3"/>
                </a:cxn>
                <a:cxn ang="0">
                  <a:pos x="324" y="5"/>
                </a:cxn>
                <a:cxn ang="0">
                  <a:pos x="326" y="8"/>
                </a:cxn>
                <a:cxn ang="0">
                  <a:pos x="327" y="11"/>
                </a:cxn>
                <a:cxn ang="0">
                  <a:pos x="328" y="17"/>
                </a:cxn>
                <a:cxn ang="0">
                  <a:pos x="328" y="17"/>
                </a:cxn>
                <a:cxn ang="0">
                  <a:pos x="327" y="25"/>
                </a:cxn>
                <a:cxn ang="0">
                  <a:pos x="326" y="28"/>
                </a:cxn>
                <a:cxn ang="0">
                  <a:pos x="324" y="30"/>
                </a:cxn>
                <a:cxn ang="0">
                  <a:pos x="322" y="32"/>
                </a:cxn>
                <a:cxn ang="0">
                  <a:pos x="319" y="34"/>
                </a:cxn>
                <a:cxn ang="0">
                  <a:pos x="316" y="35"/>
                </a:cxn>
                <a:cxn ang="0">
                  <a:pos x="312" y="36"/>
                </a:cxn>
                <a:cxn ang="0">
                  <a:pos x="17" y="36"/>
                </a:cxn>
              </a:cxnLst>
              <a:rect l="0" t="0" r="r" b="b"/>
              <a:pathLst>
                <a:path w="328" h="36">
                  <a:moveTo>
                    <a:pt x="17" y="36"/>
                  </a:moveTo>
                  <a:lnTo>
                    <a:pt x="17" y="36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6" y="0"/>
                  </a:lnTo>
                  <a:lnTo>
                    <a:pt x="319" y="1"/>
                  </a:lnTo>
                  <a:lnTo>
                    <a:pt x="322" y="3"/>
                  </a:lnTo>
                  <a:lnTo>
                    <a:pt x="324" y="5"/>
                  </a:lnTo>
                  <a:lnTo>
                    <a:pt x="326" y="8"/>
                  </a:lnTo>
                  <a:lnTo>
                    <a:pt x="327" y="11"/>
                  </a:lnTo>
                  <a:lnTo>
                    <a:pt x="328" y="17"/>
                  </a:lnTo>
                  <a:lnTo>
                    <a:pt x="328" y="17"/>
                  </a:lnTo>
                  <a:lnTo>
                    <a:pt x="327" y="25"/>
                  </a:lnTo>
                  <a:lnTo>
                    <a:pt x="326" y="28"/>
                  </a:lnTo>
                  <a:lnTo>
                    <a:pt x="324" y="30"/>
                  </a:lnTo>
                  <a:lnTo>
                    <a:pt x="322" y="32"/>
                  </a:lnTo>
                  <a:lnTo>
                    <a:pt x="319" y="34"/>
                  </a:lnTo>
                  <a:lnTo>
                    <a:pt x="316" y="35"/>
                  </a:lnTo>
                  <a:lnTo>
                    <a:pt x="312" y="36"/>
                  </a:lnTo>
                  <a:lnTo>
                    <a:pt x="17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3" name="Freeform 401"/>
            <p:cNvSpPr/>
            <p:nvPr/>
          </p:nvSpPr>
          <p:spPr bwMode="auto">
            <a:xfrm>
              <a:off x="4332288" y="3421063"/>
              <a:ext cx="63500" cy="23813"/>
            </a:xfrm>
            <a:custGeom>
              <a:avLst/>
              <a:gdLst/>
              <a:ahLst/>
              <a:cxnLst>
                <a:cxn ang="0">
                  <a:pos x="79" y="44"/>
                </a:cxn>
                <a:cxn ang="0">
                  <a:pos x="61" y="40"/>
                </a:cxn>
                <a:cxn ang="0">
                  <a:pos x="57" y="39"/>
                </a:cxn>
                <a:cxn ang="0">
                  <a:pos x="54" y="37"/>
                </a:cxn>
                <a:cxn ang="0">
                  <a:pos x="53" y="36"/>
                </a:cxn>
                <a:cxn ang="0">
                  <a:pos x="44" y="35"/>
                </a:cxn>
                <a:cxn ang="0">
                  <a:pos x="40" y="35"/>
                </a:cxn>
                <a:cxn ang="0">
                  <a:pos x="3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9" y="36"/>
                </a:cxn>
                <a:cxn ang="0">
                  <a:pos x="4" y="32"/>
                </a:cxn>
                <a:cxn ang="0">
                  <a:pos x="0" y="21"/>
                </a:cxn>
                <a:cxn ang="0">
                  <a:pos x="1" y="15"/>
                </a:cxn>
                <a:cxn ang="0">
                  <a:pos x="4" y="8"/>
                </a:cxn>
                <a:cxn ang="0">
                  <a:pos x="9" y="3"/>
                </a:cxn>
                <a:cxn ang="0">
                  <a:pos x="17" y="1"/>
                </a:cxn>
                <a:cxn ang="0">
                  <a:pos x="29" y="1"/>
                </a:cxn>
                <a:cxn ang="0">
                  <a:pos x="45" y="0"/>
                </a:cxn>
                <a:cxn ang="0">
                  <a:pos x="57" y="1"/>
                </a:cxn>
                <a:cxn ang="0">
                  <a:pos x="67" y="3"/>
                </a:cxn>
                <a:cxn ang="0">
                  <a:pos x="74" y="6"/>
                </a:cxn>
                <a:cxn ang="0">
                  <a:pos x="102" y="6"/>
                </a:cxn>
                <a:cxn ang="0">
                  <a:pos x="110" y="8"/>
                </a:cxn>
                <a:cxn ang="0">
                  <a:pos x="115" y="13"/>
                </a:cxn>
                <a:cxn ang="0">
                  <a:pos x="118" y="18"/>
                </a:cxn>
                <a:cxn ang="0">
                  <a:pos x="119" y="25"/>
                </a:cxn>
                <a:cxn ang="0">
                  <a:pos x="117" y="34"/>
                </a:cxn>
                <a:cxn ang="0">
                  <a:pos x="112" y="39"/>
                </a:cxn>
                <a:cxn ang="0">
                  <a:pos x="106" y="43"/>
                </a:cxn>
                <a:cxn ang="0">
                  <a:pos x="102" y="43"/>
                </a:cxn>
                <a:cxn ang="0">
                  <a:pos x="90" y="43"/>
                </a:cxn>
                <a:cxn ang="0">
                  <a:pos x="79" y="44"/>
                </a:cxn>
              </a:cxnLst>
              <a:rect l="0" t="0" r="r" b="b"/>
              <a:pathLst>
                <a:path w="119" h="44">
                  <a:moveTo>
                    <a:pt x="79" y="44"/>
                  </a:moveTo>
                  <a:lnTo>
                    <a:pt x="79" y="44"/>
                  </a:lnTo>
                  <a:lnTo>
                    <a:pt x="69" y="43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57" y="39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44" y="35"/>
                  </a:lnTo>
                  <a:lnTo>
                    <a:pt x="44" y="35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2" y="37"/>
                  </a:lnTo>
                  <a:lnTo>
                    <a:pt x="9" y="36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1" y="27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5"/>
                  </a:lnTo>
                  <a:lnTo>
                    <a:pt x="2" y="12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7" y="1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72" y="5"/>
                  </a:lnTo>
                  <a:lnTo>
                    <a:pt x="74" y="6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6" y="6"/>
                  </a:lnTo>
                  <a:lnTo>
                    <a:pt x="110" y="8"/>
                  </a:lnTo>
                  <a:lnTo>
                    <a:pt x="112" y="9"/>
                  </a:lnTo>
                  <a:lnTo>
                    <a:pt x="115" y="13"/>
                  </a:lnTo>
                  <a:lnTo>
                    <a:pt x="117" y="15"/>
                  </a:lnTo>
                  <a:lnTo>
                    <a:pt x="118" y="18"/>
                  </a:lnTo>
                  <a:lnTo>
                    <a:pt x="119" y="25"/>
                  </a:lnTo>
                  <a:lnTo>
                    <a:pt x="119" y="25"/>
                  </a:lnTo>
                  <a:lnTo>
                    <a:pt x="118" y="31"/>
                  </a:lnTo>
                  <a:lnTo>
                    <a:pt x="117" y="34"/>
                  </a:lnTo>
                  <a:lnTo>
                    <a:pt x="115" y="36"/>
                  </a:lnTo>
                  <a:lnTo>
                    <a:pt x="112" y="39"/>
                  </a:lnTo>
                  <a:lnTo>
                    <a:pt x="110" y="40"/>
                  </a:lnTo>
                  <a:lnTo>
                    <a:pt x="106" y="43"/>
                  </a:lnTo>
                  <a:lnTo>
                    <a:pt x="102" y="43"/>
                  </a:lnTo>
                  <a:lnTo>
                    <a:pt x="102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79" y="44"/>
                  </a:lnTo>
                  <a:lnTo>
                    <a:pt x="79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4" name="Freeform 402"/>
            <p:cNvSpPr/>
            <p:nvPr/>
          </p:nvSpPr>
          <p:spPr bwMode="auto">
            <a:xfrm>
              <a:off x="4427538" y="3421063"/>
              <a:ext cx="68263" cy="22225"/>
            </a:xfrm>
            <a:custGeom>
              <a:avLst/>
              <a:gdLst/>
              <a:ahLst/>
              <a:cxnLst>
                <a:cxn ang="0">
                  <a:pos x="18" y="42"/>
                </a:cxn>
                <a:cxn ang="0">
                  <a:pos x="18" y="42"/>
                </a:cxn>
                <a:cxn ang="0">
                  <a:pos x="14" y="42"/>
                </a:cxn>
                <a:cxn ang="0">
                  <a:pos x="10" y="39"/>
                </a:cxn>
                <a:cxn ang="0">
                  <a:pos x="7" y="38"/>
                </a:cxn>
                <a:cxn ang="0">
                  <a:pos x="4" y="36"/>
                </a:cxn>
                <a:cxn ang="0">
                  <a:pos x="2" y="33"/>
                </a:cxn>
                <a:cxn ang="0">
                  <a:pos x="1" y="3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1" y="17"/>
                </a:cxn>
                <a:cxn ang="0">
                  <a:pos x="2" y="14"/>
                </a:cxn>
                <a:cxn ang="0">
                  <a:pos x="4" y="12"/>
                </a:cxn>
                <a:cxn ang="0">
                  <a:pos x="8" y="8"/>
                </a:cxn>
                <a:cxn ang="0">
                  <a:pos x="10" y="7"/>
                </a:cxn>
                <a:cxn ang="0">
                  <a:pos x="14" y="5"/>
                </a:cxn>
                <a:cxn ang="0">
                  <a:pos x="18" y="5"/>
                </a:cxn>
                <a:cxn ang="0">
                  <a:pos x="18" y="5"/>
                </a:cxn>
                <a:cxn ang="0">
                  <a:pos x="42" y="4"/>
                </a:cxn>
                <a:cxn ang="0">
                  <a:pos x="65" y="3"/>
                </a:cxn>
                <a:cxn ang="0">
                  <a:pos x="65" y="3"/>
                </a:cxn>
                <a:cxn ang="0">
                  <a:pos x="89" y="1"/>
                </a:cxn>
                <a:cxn ang="0">
                  <a:pos x="113" y="0"/>
                </a:cxn>
                <a:cxn ang="0">
                  <a:pos x="113" y="0"/>
                </a:cxn>
                <a:cxn ang="0">
                  <a:pos x="117" y="1"/>
                </a:cxn>
                <a:cxn ang="0">
                  <a:pos x="120" y="2"/>
                </a:cxn>
                <a:cxn ang="0">
                  <a:pos x="123" y="4"/>
                </a:cxn>
                <a:cxn ang="0">
                  <a:pos x="125" y="6"/>
                </a:cxn>
                <a:cxn ang="0">
                  <a:pos x="127" y="8"/>
                </a:cxn>
                <a:cxn ang="0">
                  <a:pos x="128" y="12"/>
                </a:cxn>
                <a:cxn ang="0">
                  <a:pos x="129" y="19"/>
                </a:cxn>
                <a:cxn ang="0">
                  <a:pos x="129" y="19"/>
                </a:cxn>
                <a:cxn ang="0">
                  <a:pos x="128" y="25"/>
                </a:cxn>
                <a:cxn ang="0">
                  <a:pos x="127" y="28"/>
                </a:cxn>
                <a:cxn ang="0">
                  <a:pos x="125" y="31"/>
                </a:cxn>
                <a:cxn ang="0">
                  <a:pos x="123" y="33"/>
                </a:cxn>
                <a:cxn ang="0">
                  <a:pos x="120" y="35"/>
                </a:cxn>
                <a:cxn ang="0">
                  <a:pos x="117" y="36"/>
                </a:cxn>
                <a:cxn ang="0">
                  <a:pos x="113" y="36"/>
                </a:cxn>
                <a:cxn ang="0">
                  <a:pos x="113" y="36"/>
                </a:cxn>
                <a:cxn ang="0">
                  <a:pos x="88" y="37"/>
                </a:cxn>
                <a:cxn ang="0">
                  <a:pos x="64" y="39"/>
                </a:cxn>
                <a:cxn ang="0">
                  <a:pos x="64" y="39"/>
                </a:cxn>
                <a:cxn ang="0">
                  <a:pos x="42" y="41"/>
                </a:cxn>
                <a:cxn ang="0">
                  <a:pos x="18" y="42"/>
                </a:cxn>
                <a:cxn ang="0">
                  <a:pos x="18" y="42"/>
                </a:cxn>
              </a:cxnLst>
              <a:rect l="0" t="0" r="r" b="b"/>
              <a:pathLst>
                <a:path w="129" h="42">
                  <a:moveTo>
                    <a:pt x="18" y="42"/>
                  </a:moveTo>
                  <a:lnTo>
                    <a:pt x="18" y="42"/>
                  </a:lnTo>
                  <a:lnTo>
                    <a:pt x="14" y="42"/>
                  </a:lnTo>
                  <a:lnTo>
                    <a:pt x="10" y="39"/>
                  </a:lnTo>
                  <a:lnTo>
                    <a:pt x="7" y="38"/>
                  </a:lnTo>
                  <a:lnTo>
                    <a:pt x="4" y="36"/>
                  </a:lnTo>
                  <a:lnTo>
                    <a:pt x="2" y="33"/>
                  </a:lnTo>
                  <a:lnTo>
                    <a:pt x="1" y="3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17"/>
                  </a:lnTo>
                  <a:lnTo>
                    <a:pt x="2" y="14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0" y="7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42" y="4"/>
                  </a:lnTo>
                  <a:lnTo>
                    <a:pt x="65" y="3"/>
                  </a:lnTo>
                  <a:lnTo>
                    <a:pt x="65" y="3"/>
                  </a:lnTo>
                  <a:lnTo>
                    <a:pt x="89" y="1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7" y="1"/>
                  </a:lnTo>
                  <a:lnTo>
                    <a:pt x="120" y="2"/>
                  </a:lnTo>
                  <a:lnTo>
                    <a:pt x="123" y="4"/>
                  </a:lnTo>
                  <a:lnTo>
                    <a:pt x="125" y="6"/>
                  </a:lnTo>
                  <a:lnTo>
                    <a:pt x="127" y="8"/>
                  </a:lnTo>
                  <a:lnTo>
                    <a:pt x="128" y="12"/>
                  </a:lnTo>
                  <a:lnTo>
                    <a:pt x="129" y="19"/>
                  </a:lnTo>
                  <a:lnTo>
                    <a:pt x="129" y="19"/>
                  </a:lnTo>
                  <a:lnTo>
                    <a:pt x="128" y="25"/>
                  </a:lnTo>
                  <a:lnTo>
                    <a:pt x="127" y="28"/>
                  </a:lnTo>
                  <a:lnTo>
                    <a:pt x="125" y="31"/>
                  </a:lnTo>
                  <a:lnTo>
                    <a:pt x="123" y="33"/>
                  </a:lnTo>
                  <a:lnTo>
                    <a:pt x="120" y="35"/>
                  </a:lnTo>
                  <a:lnTo>
                    <a:pt x="117" y="36"/>
                  </a:lnTo>
                  <a:lnTo>
                    <a:pt x="113" y="36"/>
                  </a:lnTo>
                  <a:lnTo>
                    <a:pt x="113" y="36"/>
                  </a:lnTo>
                  <a:lnTo>
                    <a:pt x="88" y="37"/>
                  </a:lnTo>
                  <a:lnTo>
                    <a:pt x="64" y="39"/>
                  </a:lnTo>
                  <a:lnTo>
                    <a:pt x="64" y="39"/>
                  </a:lnTo>
                  <a:lnTo>
                    <a:pt x="42" y="41"/>
                  </a:lnTo>
                  <a:lnTo>
                    <a:pt x="18" y="42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5" name="Freeform 403"/>
            <p:cNvSpPr/>
            <p:nvPr/>
          </p:nvSpPr>
          <p:spPr bwMode="auto">
            <a:xfrm>
              <a:off x="4335463" y="3495675"/>
              <a:ext cx="128588" cy="20638"/>
            </a:xfrm>
            <a:custGeom>
              <a:avLst/>
              <a:gdLst/>
              <a:ahLst/>
              <a:cxnLst>
                <a:cxn ang="0">
                  <a:pos x="226" y="40"/>
                </a:cxn>
                <a:cxn ang="0">
                  <a:pos x="226" y="40"/>
                </a:cxn>
                <a:cxn ang="0">
                  <a:pos x="173" y="39"/>
                </a:cxn>
                <a:cxn ang="0">
                  <a:pos x="122" y="38"/>
                </a:cxn>
                <a:cxn ang="0">
                  <a:pos x="122" y="38"/>
                </a:cxn>
                <a:cxn ang="0">
                  <a:pos x="70" y="36"/>
                </a:cxn>
                <a:cxn ang="0">
                  <a:pos x="17" y="35"/>
                </a:cxn>
                <a:cxn ang="0">
                  <a:pos x="17" y="35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6"/>
                </a:cxn>
                <a:cxn ang="0">
                  <a:pos x="1" y="23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70" y="0"/>
                </a:cxn>
                <a:cxn ang="0">
                  <a:pos x="122" y="2"/>
                </a:cxn>
                <a:cxn ang="0">
                  <a:pos x="122" y="2"/>
                </a:cxn>
                <a:cxn ang="0">
                  <a:pos x="173" y="3"/>
                </a:cxn>
                <a:cxn ang="0">
                  <a:pos x="226" y="4"/>
                </a:cxn>
                <a:cxn ang="0">
                  <a:pos x="226" y="4"/>
                </a:cxn>
                <a:cxn ang="0">
                  <a:pos x="230" y="5"/>
                </a:cxn>
                <a:cxn ang="0">
                  <a:pos x="233" y="6"/>
                </a:cxn>
                <a:cxn ang="0">
                  <a:pos x="236" y="7"/>
                </a:cxn>
                <a:cxn ang="0">
                  <a:pos x="239" y="10"/>
                </a:cxn>
                <a:cxn ang="0">
                  <a:pos x="240" y="12"/>
                </a:cxn>
                <a:cxn ang="0">
                  <a:pos x="242" y="15"/>
                </a:cxn>
                <a:cxn ang="0">
                  <a:pos x="243" y="22"/>
                </a:cxn>
                <a:cxn ang="0">
                  <a:pos x="243" y="22"/>
                </a:cxn>
                <a:cxn ang="0">
                  <a:pos x="242" y="29"/>
                </a:cxn>
                <a:cxn ang="0">
                  <a:pos x="240" y="32"/>
                </a:cxn>
                <a:cxn ang="0">
                  <a:pos x="239" y="35"/>
                </a:cxn>
                <a:cxn ang="0">
                  <a:pos x="236" y="37"/>
                </a:cxn>
                <a:cxn ang="0">
                  <a:pos x="233" y="39"/>
                </a:cxn>
                <a:cxn ang="0">
                  <a:pos x="230" y="40"/>
                </a:cxn>
                <a:cxn ang="0">
                  <a:pos x="226" y="40"/>
                </a:cxn>
                <a:cxn ang="0">
                  <a:pos x="226" y="40"/>
                </a:cxn>
              </a:cxnLst>
              <a:rect l="0" t="0" r="r" b="b"/>
              <a:pathLst>
                <a:path w="243" h="40">
                  <a:moveTo>
                    <a:pt x="226" y="40"/>
                  </a:moveTo>
                  <a:lnTo>
                    <a:pt x="226" y="40"/>
                  </a:lnTo>
                  <a:lnTo>
                    <a:pt x="173" y="39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70" y="36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6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70" y="0"/>
                  </a:lnTo>
                  <a:lnTo>
                    <a:pt x="122" y="2"/>
                  </a:lnTo>
                  <a:lnTo>
                    <a:pt x="122" y="2"/>
                  </a:lnTo>
                  <a:lnTo>
                    <a:pt x="173" y="3"/>
                  </a:lnTo>
                  <a:lnTo>
                    <a:pt x="226" y="4"/>
                  </a:lnTo>
                  <a:lnTo>
                    <a:pt x="226" y="4"/>
                  </a:lnTo>
                  <a:lnTo>
                    <a:pt x="230" y="5"/>
                  </a:lnTo>
                  <a:lnTo>
                    <a:pt x="233" y="6"/>
                  </a:lnTo>
                  <a:lnTo>
                    <a:pt x="236" y="7"/>
                  </a:lnTo>
                  <a:lnTo>
                    <a:pt x="239" y="10"/>
                  </a:lnTo>
                  <a:lnTo>
                    <a:pt x="240" y="12"/>
                  </a:lnTo>
                  <a:lnTo>
                    <a:pt x="242" y="15"/>
                  </a:lnTo>
                  <a:lnTo>
                    <a:pt x="243" y="22"/>
                  </a:lnTo>
                  <a:lnTo>
                    <a:pt x="243" y="22"/>
                  </a:lnTo>
                  <a:lnTo>
                    <a:pt x="242" y="29"/>
                  </a:lnTo>
                  <a:lnTo>
                    <a:pt x="240" y="32"/>
                  </a:lnTo>
                  <a:lnTo>
                    <a:pt x="239" y="35"/>
                  </a:lnTo>
                  <a:lnTo>
                    <a:pt x="236" y="37"/>
                  </a:lnTo>
                  <a:lnTo>
                    <a:pt x="233" y="39"/>
                  </a:lnTo>
                  <a:lnTo>
                    <a:pt x="230" y="40"/>
                  </a:lnTo>
                  <a:lnTo>
                    <a:pt x="226" y="40"/>
                  </a:lnTo>
                  <a:lnTo>
                    <a:pt x="226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6" name="Freeform 404"/>
            <p:cNvSpPr/>
            <p:nvPr/>
          </p:nvSpPr>
          <p:spPr bwMode="auto">
            <a:xfrm>
              <a:off x="4332288" y="3560763"/>
              <a:ext cx="77788" cy="19050"/>
            </a:xfrm>
            <a:custGeom>
              <a:avLst/>
              <a:gdLst/>
              <a:ahLst/>
              <a:cxnLst>
                <a:cxn ang="0">
                  <a:pos x="16" y="36"/>
                </a:cxn>
                <a:cxn ang="0">
                  <a:pos x="16" y="36"/>
                </a:cxn>
                <a:cxn ang="0">
                  <a:pos x="12" y="35"/>
                </a:cxn>
                <a:cxn ang="0">
                  <a:pos x="9" y="34"/>
                </a:cxn>
                <a:cxn ang="0">
                  <a:pos x="6" y="33"/>
                </a:cxn>
                <a:cxn ang="0">
                  <a:pos x="4" y="30"/>
                </a:cxn>
                <a:cxn ang="0">
                  <a:pos x="2" y="27"/>
                </a:cxn>
                <a:cxn ang="0">
                  <a:pos x="1" y="24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2" y="8"/>
                </a:cxn>
                <a:cxn ang="0">
                  <a:pos x="4" y="5"/>
                </a:cxn>
                <a:cxn ang="0">
                  <a:pos x="6" y="3"/>
                </a:cxn>
                <a:cxn ang="0">
                  <a:pos x="9" y="1"/>
                </a:cxn>
                <a:cxn ang="0">
                  <a:pos x="12" y="0"/>
                </a:cxn>
                <a:cxn ang="0">
                  <a:pos x="16" y="0"/>
                </a:cxn>
                <a:cxn ang="0">
                  <a:pos x="131" y="0"/>
                </a:cxn>
                <a:cxn ang="0">
                  <a:pos x="131" y="0"/>
                </a:cxn>
                <a:cxn ang="0">
                  <a:pos x="135" y="0"/>
                </a:cxn>
                <a:cxn ang="0">
                  <a:pos x="138" y="1"/>
                </a:cxn>
                <a:cxn ang="0">
                  <a:pos x="141" y="3"/>
                </a:cxn>
                <a:cxn ang="0">
                  <a:pos x="143" y="5"/>
                </a:cxn>
                <a:cxn ang="0">
                  <a:pos x="145" y="8"/>
                </a:cxn>
                <a:cxn ang="0">
                  <a:pos x="146" y="11"/>
                </a:cxn>
                <a:cxn ang="0">
                  <a:pos x="147" y="17"/>
                </a:cxn>
                <a:cxn ang="0">
                  <a:pos x="147" y="17"/>
                </a:cxn>
                <a:cxn ang="0">
                  <a:pos x="146" y="24"/>
                </a:cxn>
                <a:cxn ang="0">
                  <a:pos x="145" y="27"/>
                </a:cxn>
                <a:cxn ang="0">
                  <a:pos x="143" y="30"/>
                </a:cxn>
                <a:cxn ang="0">
                  <a:pos x="141" y="33"/>
                </a:cxn>
                <a:cxn ang="0">
                  <a:pos x="138" y="34"/>
                </a:cxn>
                <a:cxn ang="0">
                  <a:pos x="135" y="35"/>
                </a:cxn>
                <a:cxn ang="0">
                  <a:pos x="131" y="36"/>
                </a:cxn>
                <a:cxn ang="0">
                  <a:pos x="16" y="36"/>
                </a:cxn>
              </a:cxnLst>
              <a:rect l="0" t="0" r="r" b="b"/>
              <a:pathLst>
                <a:path w="147" h="36">
                  <a:moveTo>
                    <a:pt x="16" y="36"/>
                  </a:moveTo>
                  <a:lnTo>
                    <a:pt x="16" y="36"/>
                  </a:lnTo>
                  <a:lnTo>
                    <a:pt x="12" y="35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2" y="8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38" y="1"/>
                  </a:lnTo>
                  <a:lnTo>
                    <a:pt x="141" y="3"/>
                  </a:lnTo>
                  <a:lnTo>
                    <a:pt x="143" y="5"/>
                  </a:lnTo>
                  <a:lnTo>
                    <a:pt x="145" y="8"/>
                  </a:lnTo>
                  <a:lnTo>
                    <a:pt x="146" y="11"/>
                  </a:lnTo>
                  <a:lnTo>
                    <a:pt x="147" y="17"/>
                  </a:lnTo>
                  <a:lnTo>
                    <a:pt x="147" y="17"/>
                  </a:lnTo>
                  <a:lnTo>
                    <a:pt x="146" y="24"/>
                  </a:lnTo>
                  <a:lnTo>
                    <a:pt x="145" y="27"/>
                  </a:lnTo>
                  <a:lnTo>
                    <a:pt x="143" y="30"/>
                  </a:lnTo>
                  <a:lnTo>
                    <a:pt x="141" y="33"/>
                  </a:lnTo>
                  <a:lnTo>
                    <a:pt x="138" y="34"/>
                  </a:lnTo>
                  <a:lnTo>
                    <a:pt x="135" y="35"/>
                  </a:lnTo>
                  <a:lnTo>
                    <a:pt x="131" y="36"/>
                  </a:lnTo>
                  <a:lnTo>
                    <a:pt x="16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7" name="Freeform 405"/>
            <p:cNvSpPr/>
            <p:nvPr/>
          </p:nvSpPr>
          <p:spPr bwMode="auto">
            <a:xfrm>
              <a:off x="4329113" y="3621088"/>
              <a:ext cx="66675" cy="20638"/>
            </a:xfrm>
            <a:custGeom>
              <a:avLst/>
              <a:gdLst/>
              <a:ahLst/>
              <a:cxnLst>
                <a:cxn ang="0">
                  <a:pos x="19" y="41"/>
                </a:cxn>
                <a:cxn ang="0">
                  <a:pos x="19" y="41"/>
                </a:cxn>
                <a:cxn ang="0">
                  <a:pos x="15" y="39"/>
                </a:cxn>
                <a:cxn ang="0">
                  <a:pos x="12" y="38"/>
                </a:cxn>
                <a:cxn ang="0">
                  <a:pos x="9" y="37"/>
                </a:cxn>
                <a:cxn ang="0">
                  <a:pos x="7" y="34"/>
                </a:cxn>
                <a:cxn ang="0">
                  <a:pos x="3" y="32"/>
                </a:cxn>
                <a:cxn ang="0">
                  <a:pos x="2" y="29"/>
                </a:cxn>
                <a:cxn ang="0">
                  <a:pos x="1" y="26"/>
                </a:cxn>
                <a:cxn ang="0">
                  <a:pos x="0" y="22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14"/>
                </a:cxn>
                <a:cxn ang="0">
                  <a:pos x="2" y="10"/>
                </a:cxn>
                <a:cxn ang="0">
                  <a:pos x="5" y="6"/>
                </a:cxn>
                <a:cxn ang="0">
                  <a:pos x="7" y="4"/>
                </a:cxn>
                <a:cxn ang="0">
                  <a:pos x="9" y="2"/>
                </a:cxn>
                <a:cxn ang="0">
                  <a:pos x="12" y="1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24" y="1"/>
                </a:cxn>
                <a:cxn ang="0">
                  <a:pos x="29" y="3"/>
                </a:cxn>
                <a:cxn ang="0">
                  <a:pos x="31" y="4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13" y="4"/>
                </a:cxn>
                <a:cxn ang="0">
                  <a:pos x="117" y="5"/>
                </a:cxn>
                <a:cxn ang="0">
                  <a:pos x="119" y="7"/>
                </a:cxn>
                <a:cxn ang="0">
                  <a:pos x="122" y="10"/>
                </a:cxn>
                <a:cxn ang="0">
                  <a:pos x="124" y="13"/>
                </a:cxn>
                <a:cxn ang="0">
                  <a:pos x="125" y="16"/>
                </a:cxn>
                <a:cxn ang="0">
                  <a:pos x="126" y="22"/>
                </a:cxn>
                <a:cxn ang="0">
                  <a:pos x="126" y="22"/>
                </a:cxn>
                <a:cxn ang="0">
                  <a:pos x="125" y="29"/>
                </a:cxn>
                <a:cxn ang="0">
                  <a:pos x="124" y="31"/>
                </a:cxn>
                <a:cxn ang="0">
                  <a:pos x="122" y="34"/>
                </a:cxn>
                <a:cxn ang="0">
                  <a:pos x="119" y="36"/>
                </a:cxn>
                <a:cxn ang="0">
                  <a:pos x="117" y="38"/>
                </a:cxn>
                <a:cxn ang="0">
                  <a:pos x="113" y="39"/>
                </a:cxn>
                <a:cxn ang="0">
                  <a:pos x="109" y="41"/>
                </a:cxn>
                <a:cxn ang="0">
                  <a:pos x="19" y="41"/>
                </a:cxn>
              </a:cxnLst>
              <a:rect l="0" t="0" r="r" b="b"/>
              <a:pathLst>
                <a:path w="126" h="41">
                  <a:moveTo>
                    <a:pt x="19" y="41"/>
                  </a:moveTo>
                  <a:lnTo>
                    <a:pt x="19" y="41"/>
                  </a:lnTo>
                  <a:lnTo>
                    <a:pt x="15" y="39"/>
                  </a:lnTo>
                  <a:lnTo>
                    <a:pt x="12" y="38"/>
                  </a:lnTo>
                  <a:lnTo>
                    <a:pt x="9" y="37"/>
                  </a:lnTo>
                  <a:lnTo>
                    <a:pt x="7" y="34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1" y="26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2" y="10"/>
                  </a:lnTo>
                  <a:lnTo>
                    <a:pt x="5" y="6"/>
                  </a:lnTo>
                  <a:lnTo>
                    <a:pt x="7" y="4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9" y="3"/>
                  </a:lnTo>
                  <a:lnTo>
                    <a:pt x="31" y="4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13" y="4"/>
                  </a:lnTo>
                  <a:lnTo>
                    <a:pt x="117" y="5"/>
                  </a:lnTo>
                  <a:lnTo>
                    <a:pt x="119" y="7"/>
                  </a:lnTo>
                  <a:lnTo>
                    <a:pt x="122" y="10"/>
                  </a:lnTo>
                  <a:lnTo>
                    <a:pt x="124" y="13"/>
                  </a:lnTo>
                  <a:lnTo>
                    <a:pt x="125" y="16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5" y="29"/>
                  </a:lnTo>
                  <a:lnTo>
                    <a:pt x="124" y="31"/>
                  </a:lnTo>
                  <a:lnTo>
                    <a:pt x="122" y="34"/>
                  </a:lnTo>
                  <a:lnTo>
                    <a:pt x="119" y="36"/>
                  </a:lnTo>
                  <a:lnTo>
                    <a:pt x="117" y="38"/>
                  </a:lnTo>
                  <a:lnTo>
                    <a:pt x="113" y="39"/>
                  </a:lnTo>
                  <a:lnTo>
                    <a:pt x="109" y="41"/>
                  </a:lnTo>
                  <a:lnTo>
                    <a:pt x="19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8" name="Freeform 407"/>
            <p:cNvSpPr/>
            <p:nvPr/>
          </p:nvSpPr>
          <p:spPr bwMode="auto">
            <a:xfrm>
              <a:off x="4535488" y="3187700"/>
              <a:ext cx="396875" cy="330200"/>
            </a:xfrm>
            <a:custGeom>
              <a:avLst/>
              <a:gdLst/>
              <a:ahLst/>
              <a:cxnLst>
                <a:cxn ang="0">
                  <a:pos x="12" y="623"/>
                </a:cxn>
                <a:cxn ang="0">
                  <a:pos x="2" y="616"/>
                </a:cxn>
                <a:cxn ang="0">
                  <a:pos x="0" y="610"/>
                </a:cxn>
                <a:cxn ang="0">
                  <a:pos x="1" y="602"/>
                </a:cxn>
                <a:cxn ang="0">
                  <a:pos x="16" y="580"/>
                </a:cxn>
                <a:cxn ang="0">
                  <a:pos x="37" y="561"/>
                </a:cxn>
                <a:cxn ang="0">
                  <a:pos x="58" y="541"/>
                </a:cxn>
                <a:cxn ang="0">
                  <a:pos x="137" y="452"/>
                </a:cxn>
                <a:cxn ang="0">
                  <a:pos x="181" y="404"/>
                </a:cxn>
                <a:cxn ang="0">
                  <a:pos x="252" y="340"/>
                </a:cxn>
                <a:cxn ang="0">
                  <a:pos x="328" y="280"/>
                </a:cxn>
                <a:cxn ang="0">
                  <a:pos x="479" y="173"/>
                </a:cxn>
                <a:cxn ang="0">
                  <a:pos x="552" y="122"/>
                </a:cxn>
                <a:cxn ang="0">
                  <a:pos x="606" y="80"/>
                </a:cxn>
                <a:cxn ang="0">
                  <a:pos x="636" y="59"/>
                </a:cxn>
                <a:cxn ang="0">
                  <a:pos x="657" y="45"/>
                </a:cxn>
                <a:cxn ang="0">
                  <a:pos x="692" y="23"/>
                </a:cxn>
                <a:cxn ang="0">
                  <a:pos x="697" y="21"/>
                </a:cxn>
                <a:cxn ang="0">
                  <a:pos x="722" y="6"/>
                </a:cxn>
                <a:cxn ang="0">
                  <a:pos x="727" y="2"/>
                </a:cxn>
                <a:cxn ang="0">
                  <a:pos x="733" y="0"/>
                </a:cxn>
                <a:cxn ang="0">
                  <a:pos x="748" y="7"/>
                </a:cxn>
                <a:cxn ang="0">
                  <a:pos x="752" y="16"/>
                </a:cxn>
                <a:cxn ang="0">
                  <a:pos x="748" y="32"/>
                </a:cxn>
                <a:cxn ang="0">
                  <a:pos x="736" y="41"/>
                </a:cxn>
                <a:cxn ang="0">
                  <a:pos x="694" y="67"/>
                </a:cxn>
                <a:cxn ang="0">
                  <a:pos x="668" y="82"/>
                </a:cxn>
                <a:cxn ang="0">
                  <a:pos x="639" y="101"/>
                </a:cxn>
                <a:cxn ang="0">
                  <a:pos x="593" y="139"/>
                </a:cxn>
                <a:cxn ang="0">
                  <a:pos x="539" y="176"/>
                </a:cxn>
                <a:cxn ang="0">
                  <a:pos x="472" y="218"/>
                </a:cxn>
                <a:cxn ang="0">
                  <a:pos x="392" y="275"/>
                </a:cxn>
                <a:cxn ang="0">
                  <a:pos x="358" y="305"/>
                </a:cxn>
                <a:cxn ang="0">
                  <a:pos x="296" y="354"/>
                </a:cxn>
                <a:cxn ang="0">
                  <a:pos x="209" y="427"/>
                </a:cxn>
                <a:cxn ang="0">
                  <a:pos x="183" y="454"/>
                </a:cxn>
                <a:cxn ang="0">
                  <a:pos x="140" y="502"/>
                </a:cxn>
                <a:cxn ang="0">
                  <a:pos x="100" y="550"/>
                </a:cxn>
                <a:cxn ang="0">
                  <a:pos x="65" y="586"/>
                </a:cxn>
                <a:cxn ang="0">
                  <a:pos x="56" y="592"/>
                </a:cxn>
                <a:cxn ang="0">
                  <a:pos x="40" y="604"/>
                </a:cxn>
                <a:cxn ang="0">
                  <a:pos x="33" y="616"/>
                </a:cxn>
                <a:cxn ang="0">
                  <a:pos x="17" y="623"/>
                </a:cxn>
              </a:cxnLst>
              <a:rect l="0" t="0" r="r" b="b"/>
              <a:pathLst>
                <a:path w="752" h="623">
                  <a:moveTo>
                    <a:pt x="17" y="623"/>
                  </a:moveTo>
                  <a:lnTo>
                    <a:pt x="17" y="623"/>
                  </a:lnTo>
                  <a:lnTo>
                    <a:pt x="12" y="623"/>
                  </a:lnTo>
                  <a:lnTo>
                    <a:pt x="8" y="621"/>
                  </a:lnTo>
                  <a:lnTo>
                    <a:pt x="4" y="619"/>
                  </a:lnTo>
                  <a:lnTo>
                    <a:pt x="2" y="616"/>
                  </a:lnTo>
                  <a:lnTo>
                    <a:pt x="2" y="616"/>
                  </a:lnTo>
                  <a:lnTo>
                    <a:pt x="0" y="613"/>
                  </a:lnTo>
                  <a:lnTo>
                    <a:pt x="0" y="610"/>
                  </a:lnTo>
                  <a:lnTo>
                    <a:pt x="0" y="606"/>
                  </a:lnTo>
                  <a:lnTo>
                    <a:pt x="1" y="602"/>
                  </a:lnTo>
                  <a:lnTo>
                    <a:pt x="1" y="602"/>
                  </a:lnTo>
                  <a:lnTo>
                    <a:pt x="4" y="596"/>
                  </a:lnTo>
                  <a:lnTo>
                    <a:pt x="8" y="590"/>
                  </a:lnTo>
                  <a:lnTo>
                    <a:pt x="16" y="580"/>
                  </a:lnTo>
                  <a:lnTo>
                    <a:pt x="26" y="570"/>
                  </a:lnTo>
                  <a:lnTo>
                    <a:pt x="37" y="561"/>
                  </a:lnTo>
                  <a:lnTo>
                    <a:pt x="37" y="561"/>
                  </a:lnTo>
                  <a:lnTo>
                    <a:pt x="47" y="552"/>
                  </a:lnTo>
                  <a:lnTo>
                    <a:pt x="58" y="541"/>
                  </a:lnTo>
                  <a:lnTo>
                    <a:pt x="58" y="541"/>
                  </a:lnTo>
                  <a:lnTo>
                    <a:pt x="78" y="520"/>
                  </a:lnTo>
                  <a:lnTo>
                    <a:pt x="98" y="498"/>
                  </a:lnTo>
                  <a:lnTo>
                    <a:pt x="137" y="452"/>
                  </a:lnTo>
                  <a:lnTo>
                    <a:pt x="137" y="452"/>
                  </a:lnTo>
                  <a:lnTo>
                    <a:pt x="158" y="428"/>
                  </a:lnTo>
                  <a:lnTo>
                    <a:pt x="181" y="404"/>
                  </a:lnTo>
                  <a:lnTo>
                    <a:pt x="203" y="381"/>
                  </a:lnTo>
                  <a:lnTo>
                    <a:pt x="228" y="361"/>
                  </a:lnTo>
                  <a:lnTo>
                    <a:pt x="252" y="340"/>
                  </a:lnTo>
                  <a:lnTo>
                    <a:pt x="278" y="319"/>
                  </a:lnTo>
                  <a:lnTo>
                    <a:pt x="328" y="280"/>
                  </a:lnTo>
                  <a:lnTo>
                    <a:pt x="328" y="280"/>
                  </a:lnTo>
                  <a:lnTo>
                    <a:pt x="378" y="243"/>
                  </a:lnTo>
                  <a:lnTo>
                    <a:pt x="428" y="207"/>
                  </a:lnTo>
                  <a:lnTo>
                    <a:pt x="479" y="173"/>
                  </a:lnTo>
                  <a:lnTo>
                    <a:pt x="527" y="141"/>
                  </a:lnTo>
                  <a:lnTo>
                    <a:pt x="527" y="141"/>
                  </a:lnTo>
                  <a:lnTo>
                    <a:pt x="552" y="122"/>
                  </a:lnTo>
                  <a:lnTo>
                    <a:pt x="577" y="102"/>
                  </a:lnTo>
                  <a:lnTo>
                    <a:pt x="577" y="102"/>
                  </a:lnTo>
                  <a:lnTo>
                    <a:pt x="606" y="80"/>
                  </a:lnTo>
                  <a:lnTo>
                    <a:pt x="621" y="69"/>
                  </a:lnTo>
                  <a:lnTo>
                    <a:pt x="636" y="59"/>
                  </a:lnTo>
                  <a:lnTo>
                    <a:pt x="636" y="59"/>
                  </a:lnTo>
                  <a:lnTo>
                    <a:pt x="646" y="52"/>
                  </a:lnTo>
                  <a:lnTo>
                    <a:pt x="657" y="45"/>
                  </a:lnTo>
                  <a:lnTo>
                    <a:pt x="657" y="45"/>
                  </a:lnTo>
                  <a:lnTo>
                    <a:pt x="674" y="32"/>
                  </a:lnTo>
                  <a:lnTo>
                    <a:pt x="683" y="27"/>
                  </a:lnTo>
                  <a:lnTo>
                    <a:pt x="692" y="23"/>
                  </a:lnTo>
                  <a:lnTo>
                    <a:pt x="692" y="23"/>
                  </a:lnTo>
                  <a:lnTo>
                    <a:pt x="697" y="21"/>
                  </a:lnTo>
                  <a:lnTo>
                    <a:pt x="697" y="21"/>
                  </a:lnTo>
                  <a:lnTo>
                    <a:pt x="710" y="15"/>
                  </a:lnTo>
                  <a:lnTo>
                    <a:pt x="717" y="10"/>
                  </a:lnTo>
                  <a:lnTo>
                    <a:pt x="722" y="6"/>
                  </a:lnTo>
                  <a:lnTo>
                    <a:pt x="722" y="6"/>
                  </a:lnTo>
                  <a:lnTo>
                    <a:pt x="725" y="3"/>
                  </a:lnTo>
                  <a:lnTo>
                    <a:pt x="727" y="2"/>
                  </a:lnTo>
                  <a:lnTo>
                    <a:pt x="730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8" y="1"/>
                  </a:lnTo>
                  <a:lnTo>
                    <a:pt x="743" y="3"/>
                  </a:lnTo>
                  <a:lnTo>
                    <a:pt x="748" y="7"/>
                  </a:lnTo>
                  <a:lnTo>
                    <a:pt x="751" y="13"/>
                  </a:lnTo>
                  <a:lnTo>
                    <a:pt x="751" y="13"/>
                  </a:lnTo>
                  <a:lnTo>
                    <a:pt x="752" y="16"/>
                  </a:lnTo>
                  <a:lnTo>
                    <a:pt x="752" y="21"/>
                  </a:lnTo>
                  <a:lnTo>
                    <a:pt x="751" y="26"/>
                  </a:lnTo>
                  <a:lnTo>
                    <a:pt x="748" y="32"/>
                  </a:lnTo>
                  <a:lnTo>
                    <a:pt x="748" y="32"/>
                  </a:lnTo>
                  <a:lnTo>
                    <a:pt x="741" y="37"/>
                  </a:lnTo>
                  <a:lnTo>
                    <a:pt x="736" y="41"/>
                  </a:lnTo>
                  <a:lnTo>
                    <a:pt x="723" y="51"/>
                  </a:lnTo>
                  <a:lnTo>
                    <a:pt x="708" y="59"/>
                  </a:lnTo>
                  <a:lnTo>
                    <a:pt x="694" y="67"/>
                  </a:lnTo>
                  <a:lnTo>
                    <a:pt x="694" y="67"/>
                  </a:lnTo>
                  <a:lnTo>
                    <a:pt x="680" y="75"/>
                  </a:lnTo>
                  <a:lnTo>
                    <a:pt x="668" y="82"/>
                  </a:lnTo>
                  <a:lnTo>
                    <a:pt x="668" y="82"/>
                  </a:lnTo>
                  <a:lnTo>
                    <a:pt x="654" y="91"/>
                  </a:lnTo>
                  <a:lnTo>
                    <a:pt x="639" y="101"/>
                  </a:lnTo>
                  <a:lnTo>
                    <a:pt x="612" y="122"/>
                  </a:lnTo>
                  <a:lnTo>
                    <a:pt x="612" y="122"/>
                  </a:lnTo>
                  <a:lnTo>
                    <a:pt x="593" y="139"/>
                  </a:lnTo>
                  <a:lnTo>
                    <a:pt x="573" y="153"/>
                  </a:lnTo>
                  <a:lnTo>
                    <a:pt x="573" y="153"/>
                  </a:lnTo>
                  <a:lnTo>
                    <a:pt x="539" y="176"/>
                  </a:lnTo>
                  <a:lnTo>
                    <a:pt x="505" y="196"/>
                  </a:lnTo>
                  <a:lnTo>
                    <a:pt x="505" y="196"/>
                  </a:lnTo>
                  <a:lnTo>
                    <a:pt x="472" y="218"/>
                  </a:lnTo>
                  <a:lnTo>
                    <a:pt x="439" y="239"/>
                  </a:lnTo>
                  <a:lnTo>
                    <a:pt x="408" y="263"/>
                  </a:lnTo>
                  <a:lnTo>
                    <a:pt x="392" y="275"/>
                  </a:lnTo>
                  <a:lnTo>
                    <a:pt x="378" y="287"/>
                  </a:lnTo>
                  <a:lnTo>
                    <a:pt x="378" y="287"/>
                  </a:lnTo>
                  <a:lnTo>
                    <a:pt x="358" y="305"/>
                  </a:lnTo>
                  <a:lnTo>
                    <a:pt x="338" y="322"/>
                  </a:lnTo>
                  <a:lnTo>
                    <a:pt x="296" y="354"/>
                  </a:lnTo>
                  <a:lnTo>
                    <a:pt x="296" y="354"/>
                  </a:lnTo>
                  <a:lnTo>
                    <a:pt x="267" y="377"/>
                  </a:lnTo>
                  <a:lnTo>
                    <a:pt x="238" y="401"/>
                  </a:lnTo>
                  <a:lnTo>
                    <a:pt x="209" y="427"/>
                  </a:lnTo>
                  <a:lnTo>
                    <a:pt x="196" y="440"/>
                  </a:lnTo>
                  <a:lnTo>
                    <a:pt x="183" y="454"/>
                  </a:lnTo>
                  <a:lnTo>
                    <a:pt x="183" y="454"/>
                  </a:lnTo>
                  <a:lnTo>
                    <a:pt x="161" y="478"/>
                  </a:lnTo>
                  <a:lnTo>
                    <a:pt x="140" y="502"/>
                  </a:lnTo>
                  <a:lnTo>
                    <a:pt x="140" y="502"/>
                  </a:lnTo>
                  <a:lnTo>
                    <a:pt x="104" y="545"/>
                  </a:lnTo>
                  <a:lnTo>
                    <a:pt x="100" y="550"/>
                  </a:lnTo>
                  <a:lnTo>
                    <a:pt x="100" y="550"/>
                  </a:lnTo>
                  <a:lnTo>
                    <a:pt x="82" y="568"/>
                  </a:lnTo>
                  <a:lnTo>
                    <a:pt x="74" y="578"/>
                  </a:lnTo>
                  <a:lnTo>
                    <a:pt x="65" y="586"/>
                  </a:lnTo>
                  <a:lnTo>
                    <a:pt x="65" y="586"/>
                  </a:lnTo>
                  <a:lnTo>
                    <a:pt x="56" y="592"/>
                  </a:lnTo>
                  <a:lnTo>
                    <a:pt x="56" y="592"/>
                  </a:lnTo>
                  <a:lnTo>
                    <a:pt x="50" y="596"/>
                  </a:lnTo>
                  <a:lnTo>
                    <a:pt x="44" y="600"/>
                  </a:lnTo>
                  <a:lnTo>
                    <a:pt x="40" y="604"/>
                  </a:lnTo>
                  <a:lnTo>
                    <a:pt x="36" y="611"/>
                  </a:lnTo>
                  <a:lnTo>
                    <a:pt x="36" y="611"/>
                  </a:lnTo>
                  <a:lnTo>
                    <a:pt x="33" y="616"/>
                  </a:lnTo>
                  <a:lnTo>
                    <a:pt x="29" y="620"/>
                  </a:lnTo>
                  <a:lnTo>
                    <a:pt x="24" y="622"/>
                  </a:lnTo>
                  <a:lnTo>
                    <a:pt x="17" y="623"/>
                  </a:lnTo>
                  <a:lnTo>
                    <a:pt x="17" y="6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0723" name="文本框 16"/>
          <p:cNvSpPr txBox="1"/>
          <p:nvPr/>
        </p:nvSpPr>
        <p:spPr>
          <a:xfrm>
            <a:off x="1077913" y="263525"/>
            <a:ext cx="29511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探究新知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215900" y="908050"/>
            <a:ext cx="3035300" cy="0"/>
          </a:xfrm>
          <a:prstGeom prst="line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1" name="文本框 22"/>
          <p:cNvSpPr txBox="1"/>
          <p:nvPr/>
        </p:nvSpPr>
        <p:spPr>
          <a:xfrm>
            <a:off x="136525" y="858838"/>
            <a:ext cx="12099925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适合一个二元一次方程的一组未知数的值，叫做这个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二元一次方程的一个解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.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263" name="Text Box 47"/>
          <p:cNvSpPr txBox="1"/>
          <p:nvPr/>
        </p:nvSpPr>
        <p:spPr>
          <a:xfrm>
            <a:off x="576263" y="1800225"/>
            <a:ext cx="11155362" cy="11985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</a:pP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探究</a:t>
            </a:r>
            <a:r>
              <a:rPr lang="zh-CN" altLang="en-US" sz="24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　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适合公园门票问题中的方程 </a:t>
            </a:r>
            <a:r>
              <a:rPr lang="en-US" altLang="zh-CN" sz="2400" i="1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 ，且符合问题的实际意义的取值有哪些？请同学们把它们填入表中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076" name="表格 3075"/>
          <p:cNvGraphicFramePr>
            <a:graphicFrameLocks noGrp="1"/>
          </p:cNvGraphicFramePr>
          <p:nvPr/>
        </p:nvGraphicFramePr>
        <p:xfrm>
          <a:off x="3063875" y="3044825"/>
          <a:ext cx="6246813" cy="1223010"/>
        </p:xfrm>
        <a:graphic>
          <a:graphicData uri="http://schemas.openxmlformats.org/drawingml/2006/table">
            <a:tbl>
              <a:tblPr/>
              <a:tblGrid>
                <a:gridCol w="732155"/>
                <a:gridCol w="612140"/>
                <a:gridCol w="611505"/>
                <a:gridCol w="614680"/>
                <a:gridCol w="613410"/>
                <a:gridCol w="612775"/>
                <a:gridCol w="612775"/>
                <a:gridCol w="612775"/>
                <a:gridCol w="612775"/>
                <a:gridCol w="611505"/>
              </a:tblGrid>
              <a:tr h="611505"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342900" lvl="0" indent="-342900" algn="ctr" eaLnBrk="1" hangingPunct="1">
                        <a:buFontTx/>
                        <a:buNone/>
                      </a:pPr>
                      <a:r>
                        <a:rPr lang="en-US" altLang="zh-CN" sz="2400" i="1">
                          <a:latin typeface="Times New Roman" panose="02020603050405020304" charset="0"/>
                          <a:ea typeface="黑体" panose="02010609060101010101" pitchFamily="49" charset="-122"/>
                        </a:rPr>
                        <a:t>x</a:t>
                      </a:r>
                      <a:endParaRPr lang="en-US" altLang="zh-CN" sz="2400" i="1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1505"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342900" lvl="0" indent="-342900" algn="ctr" eaLnBrk="1" hangingPunct="1">
                        <a:buFontTx/>
                        <a:buNone/>
                      </a:pPr>
                      <a:r>
                        <a:rPr lang="en-US" altLang="zh-CN" sz="2400" i="1">
                          <a:latin typeface="Times New Roman" panose="02020603050405020304" charset="0"/>
                          <a:ea typeface="黑体" panose="02010609060101010101" pitchFamily="49" charset="-122"/>
                        </a:rPr>
                        <a:t> y</a:t>
                      </a:r>
                      <a:endParaRPr lang="en-US" altLang="zh-CN" sz="2400" i="1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8198" name="Text Box 22"/>
          <p:cNvSpPr txBox="1"/>
          <p:nvPr/>
        </p:nvSpPr>
        <p:spPr>
          <a:xfrm>
            <a:off x="3924300" y="3159125"/>
            <a:ext cx="54927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0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5" name="Text Box 22"/>
          <p:cNvSpPr txBox="1"/>
          <p:nvPr/>
        </p:nvSpPr>
        <p:spPr>
          <a:xfrm>
            <a:off x="3924300" y="3724275"/>
            <a:ext cx="54927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8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6" name="Text Box 22"/>
          <p:cNvSpPr txBox="1"/>
          <p:nvPr/>
        </p:nvSpPr>
        <p:spPr>
          <a:xfrm>
            <a:off x="4543425" y="315912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1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7" name="Text Box 22"/>
          <p:cNvSpPr txBox="1"/>
          <p:nvPr/>
        </p:nvSpPr>
        <p:spPr>
          <a:xfrm>
            <a:off x="4584700" y="3724275"/>
            <a:ext cx="54927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7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8" name="Text Box 22"/>
          <p:cNvSpPr txBox="1"/>
          <p:nvPr/>
        </p:nvSpPr>
        <p:spPr>
          <a:xfrm>
            <a:off x="5133975" y="315912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2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9" name="Text Box 22"/>
          <p:cNvSpPr txBox="1"/>
          <p:nvPr/>
        </p:nvSpPr>
        <p:spPr>
          <a:xfrm>
            <a:off x="5146675" y="372427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6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10" name="Text Box 22"/>
          <p:cNvSpPr txBox="1"/>
          <p:nvPr/>
        </p:nvSpPr>
        <p:spPr>
          <a:xfrm>
            <a:off x="5792788" y="3159125"/>
            <a:ext cx="550862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3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11" name="Text Box 22"/>
          <p:cNvSpPr txBox="1"/>
          <p:nvPr/>
        </p:nvSpPr>
        <p:spPr>
          <a:xfrm>
            <a:off x="5792788" y="3724275"/>
            <a:ext cx="306387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5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12" name="Text Box 22"/>
          <p:cNvSpPr txBox="1"/>
          <p:nvPr/>
        </p:nvSpPr>
        <p:spPr>
          <a:xfrm>
            <a:off x="6410325" y="315912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4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13" name="Text Box 22"/>
          <p:cNvSpPr txBox="1"/>
          <p:nvPr/>
        </p:nvSpPr>
        <p:spPr>
          <a:xfrm>
            <a:off x="6410325" y="372427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4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14" name="Text Box 22"/>
          <p:cNvSpPr txBox="1"/>
          <p:nvPr/>
        </p:nvSpPr>
        <p:spPr>
          <a:xfrm>
            <a:off x="6991350" y="315912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5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15" name="Text Box 22"/>
          <p:cNvSpPr txBox="1"/>
          <p:nvPr/>
        </p:nvSpPr>
        <p:spPr>
          <a:xfrm>
            <a:off x="6991350" y="372427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3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16" name="Text Box 22"/>
          <p:cNvSpPr txBox="1"/>
          <p:nvPr/>
        </p:nvSpPr>
        <p:spPr>
          <a:xfrm>
            <a:off x="7593013" y="3168650"/>
            <a:ext cx="550862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6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17" name="Text Box 22"/>
          <p:cNvSpPr txBox="1"/>
          <p:nvPr/>
        </p:nvSpPr>
        <p:spPr>
          <a:xfrm>
            <a:off x="7615238" y="3724275"/>
            <a:ext cx="550862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2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2" name="Text Box 22"/>
          <p:cNvSpPr txBox="1"/>
          <p:nvPr/>
        </p:nvSpPr>
        <p:spPr>
          <a:xfrm>
            <a:off x="8185150" y="3159125"/>
            <a:ext cx="444500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7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19" name="Text Box 22"/>
          <p:cNvSpPr txBox="1"/>
          <p:nvPr/>
        </p:nvSpPr>
        <p:spPr>
          <a:xfrm>
            <a:off x="8194675" y="372427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1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20" name="Text Box 22"/>
          <p:cNvSpPr txBox="1"/>
          <p:nvPr/>
        </p:nvSpPr>
        <p:spPr>
          <a:xfrm>
            <a:off x="8839200" y="315912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8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21" name="Text Box 22"/>
          <p:cNvSpPr txBox="1"/>
          <p:nvPr/>
        </p:nvSpPr>
        <p:spPr>
          <a:xfrm>
            <a:off x="8839200" y="372427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0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43013" name="Text Box 5"/>
          <p:cNvSpPr txBox="1"/>
          <p:nvPr/>
        </p:nvSpPr>
        <p:spPr>
          <a:xfrm>
            <a:off x="546100" y="4575175"/>
            <a:ext cx="10002838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思考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　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如果不考虑方程的实际意义，</a:t>
            </a:r>
            <a:r>
              <a:rPr lang="en-US" altLang="zh-CN" sz="2400" i="1">
                <a:latin typeface="Times New Roman" panose="02020603050405020304" charset="0"/>
                <a:ea typeface="宋体" panose="02010600030101010101" pitchFamily="2" charset="-122"/>
              </a:rPr>
              <a:t>x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2400" i="1">
                <a:latin typeface="Times New Roman" panose="02020603050405020304" charset="0"/>
                <a:ea typeface="宋体" panose="02010600030101010101" pitchFamily="2" charset="-122"/>
              </a:rPr>
              <a:t>y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还可以别的取值吗？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 Box 5"/>
          <p:cNvSpPr txBox="1"/>
          <p:nvPr/>
        </p:nvSpPr>
        <p:spPr>
          <a:xfrm>
            <a:off x="1527175" y="5349875"/>
            <a:ext cx="5154613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2400" i="1">
                <a:latin typeface="Times New Roman" panose="02020603050405020304" charset="0"/>
                <a:ea typeface="宋体" panose="02010600030101010101" pitchFamily="2" charset="-122"/>
              </a:rPr>
              <a:t>x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en-US" altLang="zh-CN" sz="2400" i="1">
                <a:latin typeface="Times New Roman" panose="02020603050405020304" charset="0"/>
                <a:ea typeface="宋体" panose="02010600030101010101" pitchFamily="2" charset="-122"/>
              </a:rPr>
              <a:t>y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还可取到小数,如</a:t>
            </a:r>
            <a:r>
              <a:rPr lang="en-US" altLang="zh-CN" sz="2400" i="1">
                <a:latin typeface="Times New Roman" panose="02020603050405020304" charset="0"/>
                <a:ea typeface="宋体" panose="02010600030101010101" pitchFamily="2" charset="-122"/>
              </a:rPr>
              <a:t>x=</a:t>
            </a:r>
            <a:r>
              <a:rPr lang="en-US" altLang="zh-CN" sz="2400">
                <a:latin typeface="Times New Roman" panose="02020603050405020304" charset="0"/>
                <a:ea typeface="宋体" panose="02010600030101010101" pitchFamily="2" charset="-122"/>
              </a:rPr>
              <a:t>0.5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en-US" altLang="zh-CN" sz="2400" i="1">
                <a:latin typeface="Times New Roman" panose="02020603050405020304" charset="0"/>
                <a:ea typeface="宋体" panose="02010600030101010101" pitchFamily="2" charset="-122"/>
              </a:rPr>
              <a:t>y=</a:t>
            </a:r>
            <a:r>
              <a:rPr lang="en-US" altLang="zh-CN" sz="2400">
                <a:latin typeface="Times New Roman" panose="02020603050405020304" charset="0"/>
                <a:ea typeface="宋体" panose="02010600030101010101" pitchFamily="2" charset="-122"/>
              </a:rPr>
              <a:t>7.5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;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Text Box 5"/>
          <p:cNvSpPr txBox="1"/>
          <p:nvPr/>
        </p:nvSpPr>
        <p:spPr>
          <a:xfrm>
            <a:off x="6348413" y="5348288"/>
            <a:ext cx="3275012" cy="646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  <a:spcBef>
                <a:spcPct val="50000"/>
              </a:spcBef>
              <a:buSzTx/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有无数组这样的取值.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Text Box 5"/>
          <p:cNvSpPr txBox="1"/>
          <p:nvPr/>
        </p:nvSpPr>
        <p:spPr>
          <a:xfrm>
            <a:off x="8745538" y="4575175"/>
            <a:ext cx="336867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这些取值是有限的吗？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6" name="对象 2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292725" y="2001838"/>
          <a:ext cx="11176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" imgW="571500" imgH="203200" progId="Equation.KSEE3">
                  <p:embed/>
                </p:oleObj>
              </mc:Choice>
              <mc:Fallback>
                <p:oleObj name="" r:id="rId1" imgW="571500" imgH="203200" progId="Equation.KSEE3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292725" y="2001838"/>
                        <a:ext cx="1117600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013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013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1"/>
      <p:bldP spid="178198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" grpId="0" animBg="1"/>
      <p:bldP spid="19" grpId="0" animBg="1"/>
      <p:bldP spid="20" grpId="0" animBg="1"/>
      <p:bldP spid="21" grpId="0" animBg="1"/>
      <p:bldP spid="9263" grpId="0"/>
      <p:bldP spid="9263" grpId="1"/>
      <p:bldP spid="34821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32770" name="组合 1"/>
          <p:cNvGrpSpPr/>
          <p:nvPr/>
        </p:nvGrpSpPr>
        <p:grpSpPr>
          <a:xfrm>
            <a:off x="160338" y="111125"/>
            <a:ext cx="6338887" cy="735013"/>
            <a:chOff x="2526" y="1594"/>
            <a:chExt cx="9981" cy="1158"/>
          </a:xfrm>
        </p:grpSpPr>
        <p:grpSp>
          <p:nvGrpSpPr>
            <p:cNvPr id="1166" name="组合 1165"/>
            <p:cNvGrpSpPr>
              <a:grpSpLocks noChangeAspect="1"/>
            </p:cNvGrpSpPr>
            <p:nvPr/>
          </p:nvGrpSpPr>
          <p:grpSpPr>
            <a:xfrm rot="0">
              <a:off x="2689" y="1594"/>
              <a:ext cx="907" cy="957"/>
              <a:chOff x="4197350" y="2182813"/>
              <a:chExt cx="608013" cy="641350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1167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8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9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0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1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2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3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4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5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6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7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8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9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0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1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2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3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4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5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6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7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8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9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0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1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2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3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4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5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6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7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8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9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0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1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2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3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4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5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6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7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8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9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0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1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2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2772" name="文本框 121"/>
            <p:cNvSpPr txBox="1"/>
            <p:nvPr/>
          </p:nvSpPr>
          <p:spPr>
            <a:xfrm>
              <a:off x="3855" y="1700"/>
              <a:ext cx="8652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zh-CN" sz="2800">
                  <a:latin typeface="宋体" panose="02010600030101010101" pitchFamily="2" charset="-122"/>
                  <a:ea typeface="宋体" panose="02010600030101010101" pitchFamily="2" charset="-122"/>
                </a:rPr>
                <a:t>题型四 二元一次方程的解的应用</a:t>
              </a:r>
              <a:endParaRPr lang="zh-CN" altLang="zh-CN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2526" y="2717"/>
              <a:ext cx="9746" cy="35"/>
            </a:xfrm>
            <a:prstGeom prst="line">
              <a:avLst/>
            </a:prstGeom>
            <a:ln w="50800" cmpd="thickThin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774" name="文本框 99"/>
          <p:cNvSpPr txBox="1"/>
          <p:nvPr/>
        </p:nvSpPr>
        <p:spPr>
          <a:xfrm>
            <a:off x="812800" y="1136650"/>
            <a:ext cx="8594725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、判断给出的</a:t>
            </a:r>
            <a:r>
              <a:rPr lang="zh-CN" altLang="zh-CN" sz="2800" i="1">
                <a:latin typeface="Times New Roman" panose="02020603050405020304" charset="0"/>
                <a:ea typeface="宋体" panose="02010600030101010101" pitchFamily="2" charset="-122"/>
              </a:rPr>
              <a:t>x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zh-CN" sz="2800" i="1">
                <a:latin typeface="Times New Roman" panose="02020603050405020304" charset="0"/>
                <a:ea typeface="宋体" panose="02010600030101010101" pitchFamily="2" charset="-122"/>
              </a:rPr>
              <a:t>y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的值是否是方程的解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2775" name="对象 5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062413" y="1730375"/>
          <a:ext cx="1196975" cy="123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" imgW="444500" imgH="457200" progId="Equation.KSEE3">
                  <p:embed/>
                </p:oleObj>
              </mc:Choice>
              <mc:Fallback>
                <p:oleObj name="" r:id="rId1" imgW="444500" imgH="457200" progId="Equation.KSEE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062413" y="1730375"/>
                        <a:ext cx="1196975" cy="1230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6" name="文本框 73"/>
          <p:cNvSpPr txBox="1"/>
          <p:nvPr/>
        </p:nvSpPr>
        <p:spPr>
          <a:xfrm>
            <a:off x="663575" y="2006600"/>
            <a:ext cx="773113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777" name="文本框 74"/>
          <p:cNvSpPr txBox="1"/>
          <p:nvPr/>
        </p:nvSpPr>
        <p:spPr>
          <a:xfrm>
            <a:off x="6405563" y="2068513"/>
            <a:ext cx="782637" cy="5095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5" name="图片 84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175" y="2106613"/>
            <a:ext cx="471488" cy="471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0" name="图片 89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300" y="1958975"/>
            <a:ext cx="619125" cy="61912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32780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85925" y="2006600"/>
          <a:ext cx="1947863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5" imgW="723900" imgH="203200" progId="Equation.KSEE3">
                  <p:embed/>
                </p:oleObj>
              </mc:Choice>
              <mc:Fallback>
                <p:oleObj name="" r:id="rId5" imgW="723900" imgH="203200" progId="Equation.KSEE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5925" y="2006600"/>
                        <a:ext cx="1947863" cy="547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81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666288" y="1770063"/>
          <a:ext cx="1365250" cy="123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7" imgW="508000" imgH="457200" progId="Equation.KSEE3">
                  <p:embed/>
                </p:oleObj>
              </mc:Choice>
              <mc:Fallback>
                <p:oleObj name="" r:id="rId7" imgW="508000" imgH="457200" progId="Equation.KSEE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666288" y="1770063"/>
                        <a:ext cx="1365250" cy="1230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82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373938" y="2046288"/>
          <a:ext cx="1947862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9" imgW="723900" imgH="203200" progId="Equation.KSEE3">
                  <p:embed/>
                </p:oleObj>
              </mc:Choice>
              <mc:Fallback>
                <p:oleObj name="" r:id="rId9" imgW="723900" imgH="203200" progId="Equation.KSEE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373938" y="2046288"/>
                        <a:ext cx="1947862" cy="5476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9"/>
          <p:cNvSpPr txBox="1"/>
          <p:nvPr/>
        </p:nvSpPr>
        <p:spPr>
          <a:xfrm>
            <a:off x="749300" y="3060700"/>
            <a:ext cx="9634538" cy="2676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300000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练习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、在①         ，②          ，③           中，是方程           的解的有</a:t>
            </a:r>
            <a:r>
              <a:rPr lang="zh-CN" altLang="zh-CN" sz="2800" u="sng"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（填序号）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874963" y="3422650"/>
          <a:ext cx="1365250" cy="123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1" imgW="508000" imgH="457200" progId="Equation.KSEE3">
                  <p:embed/>
                </p:oleObj>
              </mc:Choice>
              <mc:Fallback>
                <p:oleObj name="" r:id="rId11" imgW="508000" imgH="457200" progId="Equation.KSEE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874963" y="3422650"/>
                        <a:ext cx="1365250" cy="1230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110163" y="3422650"/>
          <a:ext cx="1606550" cy="123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3" imgW="596900" imgH="457200" progId="Equation.KSEE3">
                  <p:embed/>
                </p:oleObj>
              </mc:Choice>
              <mc:Fallback>
                <p:oleObj name="" r:id="rId13" imgW="596900" imgH="457200" progId="Equation.KSEE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110163" y="3422650"/>
                        <a:ext cx="1606550" cy="1230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758113" y="3422650"/>
          <a:ext cx="1401762" cy="123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5" imgW="520700" imgH="457200" progId="Equation.KSEE3">
                  <p:embed/>
                </p:oleObj>
              </mc:Choice>
              <mc:Fallback>
                <p:oleObj name="" r:id="rId15" imgW="520700" imgH="457200" progId="Equation.KSEE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758113" y="3422650"/>
                        <a:ext cx="1401762" cy="1230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22"/>
          <p:cNvSpPr txBox="1"/>
          <p:nvPr/>
        </p:nvSpPr>
        <p:spPr>
          <a:xfrm>
            <a:off x="5476875" y="4973638"/>
            <a:ext cx="550863" cy="522287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endParaRPr lang="en-US" altLang="zh-CN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Text Box 22"/>
          <p:cNvSpPr txBox="1"/>
          <p:nvPr/>
        </p:nvSpPr>
        <p:spPr>
          <a:xfrm>
            <a:off x="5938838" y="4973638"/>
            <a:ext cx="550862" cy="522287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1" name="对象 2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38350" y="5051425"/>
          <a:ext cx="1776413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7" imgW="660400" imgH="203200" progId="Equation.KSEE3">
                  <p:embed/>
                </p:oleObj>
              </mc:Choice>
              <mc:Fallback>
                <p:oleObj name="" r:id="rId17" imgW="660400" imgH="203200" progId="Equation.KSEE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038350" y="5051425"/>
                        <a:ext cx="1776413" cy="547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34818" name="组合 1"/>
          <p:cNvGrpSpPr/>
          <p:nvPr/>
        </p:nvGrpSpPr>
        <p:grpSpPr>
          <a:xfrm>
            <a:off x="160338" y="111125"/>
            <a:ext cx="6338887" cy="735013"/>
            <a:chOff x="2526" y="1594"/>
            <a:chExt cx="9981" cy="1158"/>
          </a:xfrm>
        </p:grpSpPr>
        <p:grpSp>
          <p:nvGrpSpPr>
            <p:cNvPr id="1166" name="组合 1165"/>
            <p:cNvGrpSpPr>
              <a:grpSpLocks noChangeAspect="1"/>
            </p:cNvGrpSpPr>
            <p:nvPr/>
          </p:nvGrpSpPr>
          <p:grpSpPr>
            <a:xfrm rot="0">
              <a:off x="2689" y="1594"/>
              <a:ext cx="907" cy="957"/>
              <a:chOff x="4197350" y="2182813"/>
              <a:chExt cx="608013" cy="641350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1167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8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9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0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1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2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3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4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5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6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7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8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9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0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1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2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3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4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5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6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7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8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9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0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1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2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3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4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5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6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7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8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9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0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1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2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3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4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5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6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7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8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9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0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1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2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4820" name="文本框 121"/>
            <p:cNvSpPr txBox="1"/>
            <p:nvPr/>
          </p:nvSpPr>
          <p:spPr>
            <a:xfrm>
              <a:off x="3855" y="1700"/>
              <a:ext cx="8652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zh-CN" sz="2800">
                  <a:latin typeface="宋体" panose="02010600030101010101" pitchFamily="2" charset="-122"/>
                  <a:ea typeface="宋体" panose="02010600030101010101" pitchFamily="2" charset="-122"/>
                </a:rPr>
                <a:t>题型四 二元一次方程的解的应用</a:t>
              </a:r>
              <a:endParaRPr lang="zh-CN" altLang="zh-CN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2526" y="2717"/>
              <a:ext cx="9746" cy="35"/>
            </a:xfrm>
            <a:prstGeom prst="line">
              <a:avLst/>
            </a:prstGeom>
            <a:ln w="50800" cmpd="thickThin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58" name="文本框 99"/>
          <p:cNvSpPr txBox="1"/>
          <p:nvPr/>
        </p:nvSpPr>
        <p:spPr>
          <a:xfrm>
            <a:off x="812800" y="1136650"/>
            <a:ext cx="10023475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练习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、若        是方程          的解，则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k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的值为</a:t>
            </a: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565" name="文本框 73"/>
          <p:cNvSpPr txBox="1"/>
          <p:nvPr/>
        </p:nvSpPr>
        <p:spPr>
          <a:xfrm>
            <a:off x="904875" y="2501900"/>
            <a:ext cx="1398588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解析：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571750" y="823913"/>
          <a:ext cx="1366838" cy="123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1" imgW="508000" imgH="457200" progId="Equation.KSEE3">
                  <p:embed/>
                </p:oleObj>
              </mc:Choice>
              <mc:Fallback>
                <p:oleObj name="" r:id="rId1" imgW="508000" imgH="457200" progId="Equation.KSEE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71750" y="823913"/>
                        <a:ext cx="1366838" cy="12334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080000" y="1136650"/>
          <a:ext cx="16065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3" imgW="596900" imgH="203200" progId="Equation.KSEE3">
                  <p:embed/>
                </p:oleObj>
              </mc:Choice>
              <mc:Fallback>
                <p:oleObj name="" r:id="rId3" imgW="596900" imgH="203200" progId="Equation.KSEE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80000" y="1136650"/>
                        <a:ext cx="1606550" cy="547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73"/>
          <p:cNvSpPr txBox="1"/>
          <p:nvPr/>
        </p:nvSpPr>
        <p:spPr>
          <a:xfrm>
            <a:off x="9559925" y="1068388"/>
            <a:ext cx="593725" cy="5095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-1</a:t>
            </a:r>
            <a:endParaRPr lang="en-US" altLang="zh-CN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文本框 73"/>
          <p:cNvSpPr txBox="1"/>
          <p:nvPr/>
        </p:nvSpPr>
        <p:spPr>
          <a:xfrm>
            <a:off x="2035175" y="2501900"/>
            <a:ext cx="5472113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将         代入原方程，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4" name="对象 2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73350" y="2139950"/>
          <a:ext cx="1366838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5" imgW="508000" imgH="457200" progId="Equation.KSEE3">
                  <p:embed/>
                </p:oleObj>
              </mc:Choice>
              <mc:Fallback>
                <p:oleObj name="" r:id="rId5" imgW="508000" imgH="457200" progId="Equation.KSEE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73350" y="2139950"/>
                        <a:ext cx="1366838" cy="1233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文本框 73"/>
          <p:cNvSpPr txBox="1"/>
          <p:nvPr/>
        </p:nvSpPr>
        <p:spPr>
          <a:xfrm>
            <a:off x="2035175" y="3673475"/>
            <a:ext cx="5472113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得            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7" name="对象 2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06688" y="3689350"/>
          <a:ext cx="1914525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6" imgW="711200" imgH="177165" progId="Equation.KSEE3">
                  <p:embed/>
                </p:oleObj>
              </mc:Choice>
              <mc:Fallback>
                <p:oleObj name="" r:id="rId6" imgW="711200" imgH="177165" progId="Equation.KSEE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06688" y="3689350"/>
                        <a:ext cx="1914525" cy="477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文本框 73"/>
          <p:cNvSpPr txBox="1"/>
          <p:nvPr/>
        </p:nvSpPr>
        <p:spPr>
          <a:xfrm>
            <a:off x="2035175" y="4775200"/>
            <a:ext cx="5472113" cy="5095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265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解得        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0" name="对象 2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82925" y="4775200"/>
          <a:ext cx="1163638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8" imgW="431800" imgH="177165" progId="Equation.KSEE3">
                  <p:embed/>
                </p:oleObj>
              </mc:Choice>
              <mc:Fallback>
                <p:oleObj name="" r:id="rId8" imgW="431800" imgH="177165" progId="Equation.KSEE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82925" y="4775200"/>
                        <a:ext cx="1163638" cy="477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0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  <p:bldP spid="20" grpId="0"/>
      <p:bldP spid="23565" grpId="0"/>
      <p:bldP spid="23" grpId="0"/>
      <p:bldP spid="26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1357" name="组合 1356"/>
          <p:cNvGrpSpPr>
            <a:grpSpLocks noChangeAspect="1"/>
          </p:cNvGrpSpPr>
          <p:nvPr/>
        </p:nvGrpSpPr>
        <p:grpSpPr>
          <a:xfrm rot="0">
            <a:off x="318135" y="146050"/>
            <a:ext cx="647700" cy="614680"/>
            <a:chOff x="4219575" y="3103563"/>
            <a:chExt cx="746125" cy="708025"/>
          </a:xfrm>
          <a:solidFill>
            <a:schemeClr val="accent5">
              <a:lumMod val="75000"/>
            </a:schemeClr>
          </a:solidFill>
        </p:grpSpPr>
        <p:sp>
          <p:nvSpPr>
            <p:cNvPr id="1358" name="Freeform 356"/>
            <p:cNvSpPr/>
            <p:nvPr/>
          </p:nvSpPr>
          <p:spPr bwMode="auto">
            <a:xfrm>
              <a:off x="4276725" y="3703638"/>
              <a:ext cx="17463" cy="60325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2" y="18"/>
                </a:cxn>
                <a:cxn ang="0">
                  <a:pos x="20" y="31"/>
                </a:cxn>
                <a:cxn ang="0">
                  <a:pos x="12" y="57"/>
                </a:cxn>
                <a:cxn ang="0">
                  <a:pos x="7" y="69"/>
                </a:cxn>
                <a:cxn ang="0">
                  <a:pos x="4" y="83"/>
                </a:cxn>
                <a:cxn ang="0">
                  <a:pos x="1" y="95"/>
                </a:cxn>
                <a:cxn ang="0">
                  <a:pos x="0" y="109"/>
                </a:cxn>
                <a:cxn ang="0">
                  <a:pos x="0" y="109"/>
                </a:cxn>
                <a:cxn ang="0">
                  <a:pos x="0" y="111"/>
                </a:cxn>
                <a:cxn ang="0">
                  <a:pos x="1" y="113"/>
                </a:cxn>
                <a:cxn ang="0">
                  <a:pos x="3" y="114"/>
                </a:cxn>
                <a:cxn ang="0">
                  <a:pos x="4" y="114"/>
                </a:cxn>
                <a:cxn ang="0">
                  <a:pos x="6" y="114"/>
                </a:cxn>
                <a:cxn ang="0">
                  <a:pos x="7" y="113"/>
                </a:cxn>
                <a:cxn ang="0">
                  <a:pos x="9" y="111"/>
                </a:cxn>
                <a:cxn ang="0">
                  <a:pos x="10" y="109"/>
                </a:cxn>
                <a:cxn ang="0">
                  <a:pos x="10" y="109"/>
                </a:cxn>
                <a:cxn ang="0">
                  <a:pos x="11" y="95"/>
                </a:cxn>
                <a:cxn ang="0">
                  <a:pos x="14" y="83"/>
                </a:cxn>
                <a:cxn ang="0">
                  <a:pos x="17" y="69"/>
                </a:cxn>
                <a:cxn ang="0">
                  <a:pos x="21" y="57"/>
                </a:cxn>
                <a:cxn ang="0">
                  <a:pos x="29" y="31"/>
                </a:cxn>
                <a:cxn ang="0">
                  <a:pos x="32" y="18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33" y="2"/>
                </a:cxn>
                <a:cxn ang="0">
                  <a:pos x="32" y="1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1"/>
                </a:cxn>
                <a:cxn ang="0">
                  <a:pos x="24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3" h="114">
                  <a:moveTo>
                    <a:pt x="24" y="4"/>
                  </a:moveTo>
                  <a:lnTo>
                    <a:pt x="24" y="4"/>
                  </a:lnTo>
                  <a:lnTo>
                    <a:pt x="22" y="18"/>
                  </a:lnTo>
                  <a:lnTo>
                    <a:pt x="20" y="31"/>
                  </a:lnTo>
                  <a:lnTo>
                    <a:pt x="12" y="57"/>
                  </a:lnTo>
                  <a:lnTo>
                    <a:pt x="7" y="69"/>
                  </a:lnTo>
                  <a:lnTo>
                    <a:pt x="4" y="83"/>
                  </a:lnTo>
                  <a:lnTo>
                    <a:pt x="1" y="95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11"/>
                  </a:lnTo>
                  <a:lnTo>
                    <a:pt x="1" y="113"/>
                  </a:lnTo>
                  <a:lnTo>
                    <a:pt x="3" y="114"/>
                  </a:lnTo>
                  <a:lnTo>
                    <a:pt x="4" y="114"/>
                  </a:lnTo>
                  <a:lnTo>
                    <a:pt x="6" y="114"/>
                  </a:lnTo>
                  <a:lnTo>
                    <a:pt x="7" y="113"/>
                  </a:lnTo>
                  <a:lnTo>
                    <a:pt x="9" y="111"/>
                  </a:lnTo>
                  <a:lnTo>
                    <a:pt x="10" y="109"/>
                  </a:lnTo>
                  <a:lnTo>
                    <a:pt x="10" y="109"/>
                  </a:lnTo>
                  <a:lnTo>
                    <a:pt x="11" y="95"/>
                  </a:lnTo>
                  <a:lnTo>
                    <a:pt x="14" y="83"/>
                  </a:lnTo>
                  <a:lnTo>
                    <a:pt x="17" y="69"/>
                  </a:lnTo>
                  <a:lnTo>
                    <a:pt x="21" y="57"/>
                  </a:lnTo>
                  <a:lnTo>
                    <a:pt x="29" y="31"/>
                  </a:lnTo>
                  <a:lnTo>
                    <a:pt x="32" y="1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2"/>
                  </a:lnTo>
                  <a:lnTo>
                    <a:pt x="32" y="1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1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59" name="Freeform 357"/>
            <p:cNvSpPr/>
            <p:nvPr/>
          </p:nvSpPr>
          <p:spPr bwMode="auto">
            <a:xfrm>
              <a:off x="4314825" y="3724275"/>
              <a:ext cx="17463" cy="57150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23" y="4"/>
                </a:cxn>
                <a:cxn ang="0">
                  <a:pos x="18" y="17"/>
                </a:cxn>
                <a:cxn ang="0">
                  <a:pos x="14" y="29"/>
                </a:cxn>
                <a:cxn ang="0">
                  <a:pos x="9" y="43"/>
                </a:cxn>
                <a:cxn ang="0">
                  <a:pos x="4" y="55"/>
                </a:cxn>
                <a:cxn ang="0">
                  <a:pos x="4" y="55"/>
                </a:cxn>
                <a:cxn ang="0">
                  <a:pos x="2" y="68"/>
                </a:cxn>
                <a:cxn ang="0">
                  <a:pos x="1" y="80"/>
                </a:cxn>
                <a:cxn ang="0">
                  <a:pos x="0" y="105"/>
                </a:cxn>
                <a:cxn ang="0">
                  <a:pos x="0" y="105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2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9" y="105"/>
                </a:cxn>
                <a:cxn ang="0">
                  <a:pos x="9" y="105"/>
                </a:cxn>
                <a:cxn ang="0">
                  <a:pos x="9" y="93"/>
                </a:cxn>
                <a:cxn ang="0">
                  <a:pos x="11" y="83"/>
                </a:cxn>
                <a:cxn ang="0">
                  <a:pos x="13" y="62"/>
                </a:cxn>
                <a:cxn ang="0">
                  <a:pos x="13" y="62"/>
                </a:cxn>
                <a:cxn ang="0">
                  <a:pos x="14" y="55"/>
                </a:cxn>
                <a:cxn ang="0">
                  <a:pos x="16" y="48"/>
                </a:cxn>
                <a:cxn ang="0">
                  <a:pos x="21" y="33"/>
                </a:cxn>
                <a:cxn ang="0">
                  <a:pos x="27" y="20"/>
                </a:cxn>
                <a:cxn ang="0">
                  <a:pos x="33" y="6"/>
                </a:cxn>
                <a:cxn ang="0">
                  <a:pos x="33" y="6"/>
                </a:cxn>
                <a:cxn ang="0">
                  <a:pos x="33" y="4"/>
                </a:cxn>
                <a:cxn ang="0">
                  <a:pos x="32" y="3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0"/>
                </a:cxn>
                <a:cxn ang="0">
                  <a:pos x="24" y="1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33" h="109">
                  <a:moveTo>
                    <a:pt x="23" y="4"/>
                  </a:moveTo>
                  <a:lnTo>
                    <a:pt x="23" y="4"/>
                  </a:lnTo>
                  <a:lnTo>
                    <a:pt x="18" y="17"/>
                  </a:lnTo>
                  <a:lnTo>
                    <a:pt x="14" y="29"/>
                  </a:lnTo>
                  <a:lnTo>
                    <a:pt x="9" y="43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2" y="68"/>
                  </a:lnTo>
                  <a:lnTo>
                    <a:pt x="1" y="80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2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9" y="105"/>
                  </a:lnTo>
                  <a:lnTo>
                    <a:pt x="9" y="105"/>
                  </a:lnTo>
                  <a:lnTo>
                    <a:pt x="9" y="93"/>
                  </a:lnTo>
                  <a:lnTo>
                    <a:pt x="11" y="83"/>
                  </a:lnTo>
                  <a:lnTo>
                    <a:pt x="13" y="62"/>
                  </a:lnTo>
                  <a:lnTo>
                    <a:pt x="13" y="62"/>
                  </a:lnTo>
                  <a:lnTo>
                    <a:pt x="14" y="55"/>
                  </a:lnTo>
                  <a:lnTo>
                    <a:pt x="16" y="48"/>
                  </a:lnTo>
                  <a:lnTo>
                    <a:pt x="21" y="33"/>
                  </a:lnTo>
                  <a:lnTo>
                    <a:pt x="27" y="20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4"/>
                  </a:lnTo>
                  <a:lnTo>
                    <a:pt x="32" y="3"/>
                  </a:lnTo>
                  <a:lnTo>
                    <a:pt x="31" y="1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1"/>
                  </a:lnTo>
                  <a:lnTo>
                    <a:pt x="23" y="4"/>
                  </a:lnTo>
                  <a:lnTo>
                    <a:pt x="2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0" name="Freeform 358"/>
            <p:cNvSpPr/>
            <p:nvPr/>
          </p:nvSpPr>
          <p:spPr bwMode="auto">
            <a:xfrm>
              <a:off x="4352925" y="3725863"/>
              <a:ext cx="22225" cy="5556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2" y="11"/>
                </a:cxn>
                <a:cxn ang="0">
                  <a:pos x="30" y="17"/>
                </a:cxn>
                <a:cxn ang="0">
                  <a:pos x="25" y="30"/>
                </a:cxn>
                <a:cxn ang="0">
                  <a:pos x="18" y="41"/>
                </a:cxn>
                <a:cxn ang="0">
                  <a:pos x="13" y="52"/>
                </a:cxn>
                <a:cxn ang="0">
                  <a:pos x="13" y="52"/>
                </a:cxn>
                <a:cxn ang="0">
                  <a:pos x="9" y="64"/>
                </a:cxn>
                <a:cxn ang="0">
                  <a:pos x="5" y="7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8" y="101"/>
                </a:cxn>
                <a:cxn ang="0">
                  <a:pos x="8" y="101"/>
                </a:cxn>
                <a:cxn ang="0">
                  <a:pos x="16" y="72"/>
                </a:cxn>
                <a:cxn ang="0">
                  <a:pos x="21" y="58"/>
                </a:cxn>
                <a:cxn ang="0">
                  <a:pos x="27" y="45"/>
                </a:cxn>
                <a:cxn ang="0">
                  <a:pos x="27" y="45"/>
                </a:cxn>
                <a:cxn ang="0">
                  <a:pos x="36" y="25"/>
                </a:cxn>
                <a:cxn ang="0">
                  <a:pos x="40" y="15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4" y="1"/>
                </a:cxn>
                <a:cxn ang="0">
                  <a:pos x="33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104">
                  <a:moveTo>
                    <a:pt x="33" y="5"/>
                  </a:moveTo>
                  <a:lnTo>
                    <a:pt x="33" y="5"/>
                  </a:lnTo>
                  <a:lnTo>
                    <a:pt x="32" y="11"/>
                  </a:lnTo>
                  <a:lnTo>
                    <a:pt x="30" y="17"/>
                  </a:lnTo>
                  <a:lnTo>
                    <a:pt x="25" y="30"/>
                  </a:lnTo>
                  <a:lnTo>
                    <a:pt x="18" y="41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9" y="64"/>
                  </a:lnTo>
                  <a:lnTo>
                    <a:pt x="5" y="7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8" y="101"/>
                  </a:lnTo>
                  <a:lnTo>
                    <a:pt x="8" y="101"/>
                  </a:lnTo>
                  <a:lnTo>
                    <a:pt x="16" y="72"/>
                  </a:lnTo>
                  <a:lnTo>
                    <a:pt x="21" y="58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36" y="25"/>
                  </a:lnTo>
                  <a:lnTo>
                    <a:pt x="40" y="1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4" y="1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1" name="Freeform 359"/>
            <p:cNvSpPr/>
            <p:nvPr/>
          </p:nvSpPr>
          <p:spPr bwMode="auto">
            <a:xfrm>
              <a:off x="4387850" y="3729038"/>
              <a:ext cx="26988" cy="57150"/>
            </a:xfrm>
            <a:custGeom>
              <a:avLst/>
              <a:gdLst/>
              <a:ahLst/>
              <a:cxnLst>
                <a:cxn ang="0">
                  <a:pos x="42" y="4"/>
                </a:cxn>
                <a:cxn ang="0">
                  <a:pos x="42" y="4"/>
                </a:cxn>
                <a:cxn ang="0">
                  <a:pos x="41" y="10"/>
                </a:cxn>
                <a:cxn ang="0">
                  <a:pos x="40" y="15"/>
                </a:cxn>
                <a:cxn ang="0">
                  <a:pos x="35" y="26"/>
                </a:cxn>
                <a:cxn ang="0">
                  <a:pos x="24" y="44"/>
                </a:cxn>
                <a:cxn ang="0">
                  <a:pos x="24" y="44"/>
                </a:cxn>
                <a:cxn ang="0">
                  <a:pos x="22" y="49"/>
                </a:cxn>
                <a:cxn ang="0">
                  <a:pos x="20" y="56"/>
                </a:cxn>
                <a:cxn ang="0">
                  <a:pos x="16" y="67"/>
                </a:cxn>
                <a:cxn ang="0">
                  <a:pos x="16" y="67"/>
                </a:cxn>
                <a:cxn ang="0">
                  <a:pos x="9" y="84"/>
                </a:cxn>
                <a:cxn ang="0">
                  <a:pos x="0" y="101"/>
                </a:cxn>
                <a:cxn ang="0">
                  <a:pos x="0" y="101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1" y="107"/>
                </a:cxn>
                <a:cxn ang="0">
                  <a:pos x="2" y="108"/>
                </a:cxn>
                <a:cxn ang="0">
                  <a:pos x="4" y="108"/>
                </a:cxn>
                <a:cxn ang="0">
                  <a:pos x="6" y="108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8" y="106"/>
                </a:cxn>
                <a:cxn ang="0">
                  <a:pos x="22" y="77"/>
                </a:cxn>
                <a:cxn ang="0">
                  <a:pos x="22" y="77"/>
                </a:cxn>
                <a:cxn ang="0">
                  <a:pos x="25" y="70"/>
                </a:cxn>
                <a:cxn ang="0">
                  <a:pos x="28" y="62"/>
                </a:cxn>
                <a:cxn ang="0">
                  <a:pos x="31" y="53"/>
                </a:cxn>
                <a:cxn ang="0">
                  <a:pos x="34" y="46"/>
                </a:cxn>
                <a:cxn ang="0">
                  <a:pos x="34" y="46"/>
                </a:cxn>
                <a:cxn ang="0">
                  <a:pos x="45" y="26"/>
                </a:cxn>
                <a:cxn ang="0">
                  <a:pos x="49" y="15"/>
                </a:cxn>
                <a:cxn ang="0">
                  <a:pos x="51" y="10"/>
                </a:cxn>
                <a:cxn ang="0">
                  <a:pos x="52" y="4"/>
                </a:cxn>
                <a:cxn ang="0">
                  <a:pos x="52" y="4"/>
                </a:cxn>
                <a:cxn ang="0">
                  <a:pos x="52" y="2"/>
                </a:cxn>
                <a:cxn ang="0">
                  <a:pos x="51" y="1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4" y="1"/>
                </a:cxn>
                <a:cxn ang="0">
                  <a:pos x="43" y="2"/>
                </a:cxn>
                <a:cxn ang="0">
                  <a:pos x="42" y="4"/>
                </a:cxn>
                <a:cxn ang="0">
                  <a:pos x="42" y="4"/>
                </a:cxn>
              </a:cxnLst>
              <a:rect l="0" t="0" r="r" b="b"/>
              <a:pathLst>
                <a:path w="52" h="108">
                  <a:moveTo>
                    <a:pt x="42" y="4"/>
                  </a:moveTo>
                  <a:lnTo>
                    <a:pt x="42" y="4"/>
                  </a:lnTo>
                  <a:lnTo>
                    <a:pt x="41" y="10"/>
                  </a:lnTo>
                  <a:lnTo>
                    <a:pt x="40" y="15"/>
                  </a:lnTo>
                  <a:lnTo>
                    <a:pt x="35" y="26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2" y="49"/>
                  </a:lnTo>
                  <a:lnTo>
                    <a:pt x="20" y="56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9" y="84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1" y="107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6" y="108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8" y="106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25" y="70"/>
                  </a:lnTo>
                  <a:lnTo>
                    <a:pt x="28" y="62"/>
                  </a:lnTo>
                  <a:lnTo>
                    <a:pt x="31" y="53"/>
                  </a:lnTo>
                  <a:lnTo>
                    <a:pt x="34" y="46"/>
                  </a:lnTo>
                  <a:lnTo>
                    <a:pt x="34" y="46"/>
                  </a:lnTo>
                  <a:lnTo>
                    <a:pt x="45" y="26"/>
                  </a:lnTo>
                  <a:lnTo>
                    <a:pt x="49" y="15"/>
                  </a:lnTo>
                  <a:lnTo>
                    <a:pt x="51" y="10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4" y="1"/>
                  </a:lnTo>
                  <a:lnTo>
                    <a:pt x="43" y="2"/>
                  </a:lnTo>
                  <a:lnTo>
                    <a:pt x="42" y="4"/>
                  </a:lnTo>
                  <a:lnTo>
                    <a:pt x="4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2" name="Freeform 360"/>
            <p:cNvSpPr/>
            <p:nvPr/>
          </p:nvSpPr>
          <p:spPr bwMode="auto">
            <a:xfrm>
              <a:off x="4438650" y="3730625"/>
              <a:ext cx="23813" cy="55563"/>
            </a:xfrm>
            <a:custGeom>
              <a:avLst/>
              <a:gdLst/>
              <a:ahLst/>
              <a:cxnLst>
                <a:cxn ang="0">
                  <a:pos x="37" y="5"/>
                </a:cxn>
                <a:cxn ang="0">
                  <a:pos x="37" y="5"/>
                </a:cxn>
                <a:cxn ang="0">
                  <a:pos x="35" y="17"/>
                </a:cxn>
                <a:cxn ang="0">
                  <a:pos x="32" y="29"/>
                </a:cxn>
                <a:cxn ang="0">
                  <a:pos x="27" y="41"/>
                </a:cxn>
                <a:cxn ang="0">
                  <a:pos x="21" y="53"/>
                </a:cxn>
                <a:cxn ang="0">
                  <a:pos x="8" y="75"/>
                </a:cxn>
                <a:cxn ang="0">
                  <a:pos x="3" y="87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2" y="89"/>
                </a:cxn>
                <a:cxn ang="0">
                  <a:pos x="17" y="76"/>
                </a:cxn>
                <a:cxn ang="0">
                  <a:pos x="30" y="54"/>
                </a:cxn>
                <a:cxn ang="0">
                  <a:pos x="36" y="42"/>
                </a:cxn>
                <a:cxn ang="0">
                  <a:pos x="41" y="30"/>
                </a:cxn>
                <a:cxn ang="0">
                  <a:pos x="45" y="17"/>
                </a:cxn>
                <a:cxn ang="0">
                  <a:pos x="46" y="5"/>
                </a:cxn>
                <a:cxn ang="0">
                  <a:pos x="46" y="5"/>
                </a:cxn>
                <a:cxn ang="0">
                  <a:pos x="46" y="3"/>
                </a:cxn>
                <a:cxn ang="0">
                  <a:pos x="45" y="2"/>
                </a:cxn>
                <a:cxn ang="0">
                  <a:pos x="44" y="1"/>
                </a:cxn>
                <a:cxn ang="0">
                  <a:pos x="42" y="0"/>
                </a:cxn>
                <a:cxn ang="0">
                  <a:pos x="40" y="1"/>
                </a:cxn>
                <a:cxn ang="0">
                  <a:pos x="39" y="2"/>
                </a:cxn>
                <a:cxn ang="0">
                  <a:pos x="38" y="3"/>
                </a:cxn>
                <a:cxn ang="0">
                  <a:pos x="37" y="5"/>
                </a:cxn>
                <a:cxn ang="0">
                  <a:pos x="37" y="5"/>
                </a:cxn>
              </a:cxnLst>
              <a:rect l="0" t="0" r="r" b="b"/>
              <a:pathLst>
                <a:path w="46" h="104">
                  <a:moveTo>
                    <a:pt x="37" y="5"/>
                  </a:moveTo>
                  <a:lnTo>
                    <a:pt x="37" y="5"/>
                  </a:lnTo>
                  <a:lnTo>
                    <a:pt x="35" y="17"/>
                  </a:lnTo>
                  <a:lnTo>
                    <a:pt x="32" y="29"/>
                  </a:lnTo>
                  <a:lnTo>
                    <a:pt x="27" y="41"/>
                  </a:lnTo>
                  <a:lnTo>
                    <a:pt x="21" y="53"/>
                  </a:lnTo>
                  <a:lnTo>
                    <a:pt x="8" y="75"/>
                  </a:lnTo>
                  <a:lnTo>
                    <a:pt x="3" y="87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2" y="89"/>
                  </a:lnTo>
                  <a:lnTo>
                    <a:pt x="17" y="76"/>
                  </a:lnTo>
                  <a:lnTo>
                    <a:pt x="30" y="54"/>
                  </a:lnTo>
                  <a:lnTo>
                    <a:pt x="36" y="42"/>
                  </a:lnTo>
                  <a:lnTo>
                    <a:pt x="41" y="30"/>
                  </a:lnTo>
                  <a:lnTo>
                    <a:pt x="45" y="17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3"/>
                  </a:lnTo>
                  <a:lnTo>
                    <a:pt x="45" y="2"/>
                  </a:lnTo>
                  <a:lnTo>
                    <a:pt x="44" y="1"/>
                  </a:lnTo>
                  <a:lnTo>
                    <a:pt x="42" y="0"/>
                  </a:lnTo>
                  <a:lnTo>
                    <a:pt x="40" y="1"/>
                  </a:lnTo>
                  <a:lnTo>
                    <a:pt x="39" y="2"/>
                  </a:lnTo>
                  <a:lnTo>
                    <a:pt x="38" y="3"/>
                  </a:lnTo>
                  <a:lnTo>
                    <a:pt x="37" y="5"/>
                  </a:lnTo>
                  <a:lnTo>
                    <a:pt x="3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3" name="Freeform 361"/>
            <p:cNvSpPr/>
            <p:nvPr/>
          </p:nvSpPr>
          <p:spPr bwMode="auto">
            <a:xfrm>
              <a:off x="4478338" y="3732213"/>
              <a:ext cx="25400" cy="52388"/>
            </a:xfrm>
            <a:custGeom>
              <a:avLst/>
              <a:gdLst/>
              <a:ahLst/>
              <a:cxnLst>
                <a:cxn ang="0">
                  <a:pos x="39" y="3"/>
                </a:cxn>
                <a:cxn ang="0">
                  <a:pos x="39" y="3"/>
                </a:cxn>
                <a:cxn ang="0">
                  <a:pos x="34" y="14"/>
                </a:cxn>
                <a:cxn ang="0">
                  <a:pos x="29" y="26"/>
                </a:cxn>
                <a:cxn ang="0">
                  <a:pos x="18" y="47"/>
                </a:cxn>
                <a:cxn ang="0">
                  <a:pos x="13" y="58"/>
                </a:cxn>
                <a:cxn ang="0">
                  <a:pos x="8" y="69"/>
                </a:cxn>
                <a:cxn ang="0">
                  <a:pos x="3" y="8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4" y="98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9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3" y="84"/>
                </a:cxn>
                <a:cxn ang="0">
                  <a:pos x="17" y="72"/>
                </a:cxn>
                <a:cxn ang="0">
                  <a:pos x="22" y="61"/>
                </a:cxn>
                <a:cxn ang="0">
                  <a:pos x="27" y="49"/>
                </a:cxn>
                <a:cxn ang="0">
                  <a:pos x="39" y="28"/>
                </a:cxn>
                <a:cxn ang="0">
                  <a:pos x="44" y="16"/>
                </a:cxn>
                <a:cxn ang="0">
                  <a:pos x="48" y="5"/>
                </a:cxn>
                <a:cxn ang="0">
                  <a:pos x="48" y="5"/>
                </a:cxn>
                <a:cxn ang="0">
                  <a:pos x="48" y="3"/>
                </a:cxn>
                <a:cxn ang="0">
                  <a:pos x="47" y="2"/>
                </a:cxn>
                <a:cxn ang="0">
                  <a:pos x="46" y="0"/>
                </a:cxn>
                <a:cxn ang="0">
                  <a:pos x="45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40" y="1"/>
                </a:cxn>
                <a:cxn ang="0">
                  <a:pos x="39" y="3"/>
                </a:cxn>
                <a:cxn ang="0">
                  <a:pos x="39" y="3"/>
                </a:cxn>
              </a:cxnLst>
              <a:rect l="0" t="0" r="r" b="b"/>
              <a:pathLst>
                <a:path w="48" h="99">
                  <a:moveTo>
                    <a:pt x="39" y="3"/>
                  </a:moveTo>
                  <a:lnTo>
                    <a:pt x="39" y="3"/>
                  </a:lnTo>
                  <a:lnTo>
                    <a:pt x="34" y="14"/>
                  </a:lnTo>
                  <a:lnTo>
                    <a:pt x="29" y="26"/>
                  </a:lnTo>
                  <a:lnTo>
                    <a:pt x="18" y="47"/>
                  </a:lnTo>
                  <a:lnTo>
                    <a:pt x="13" y="58"/>
                  </a:lnTo>
                  <a:lnTo>
                    <a:pt x="8" y="69"/>
                  </a:lnTo>
                  <a:lnTo>
                    <a:pt x="3" y="8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4" y="98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3" y="84"/>
                  </a:lnTo>
                  <a:lnTo>
                    <a:pt x="17" y="72"/>
                  </a:lnTo>
                  <a:lnTo>
                    <a:pt x="22" y="61"/>
                  </a:lnTo>
                  <a:lnTo>
                    <a:pt x="27" y="49"/>
                  </a:lnTo>
                  <a:lnTo>
                    <a:pt x="39" y="28"/>
                  </a:lnTo>
                  <a:lnTo>
                    <a:pt x="44" y="16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3"/>
                  </a:lnTo>
                  <a:lnTo>
                    <a:pt x="47" y="2"/>
                  </a:lnTo>
                  <a:lnTo>
                    <a:pt x="46" y="0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40" y="1"/>
                  </a:lnTo>
                  <a:lnTo>
                    <a:pt x="39" y="3"/>
                  </a:lnTo>
                  <a:lnTo>
                    <a:pt x="3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4" name="Freeform 362"/>
            <p:cNvSpPr/>
            <p:nvPr/>
          </p:nvSpPr>
          <p:spPr bwMode="auto">
            <a:xfrm>
              <a:off x="4508500" y="3738563"/>
              <a:ext cx="19050" cy="55563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9" y="5"/>
                </a:cxn>
                <a:cxn ang="0">
                  <a:pos x="27" y="17"/>
                </a:cxn>
                <a:cxn ang="0">
                  <a:pos x="24" y="29"/>
                </a:cxn>
                <a:cxn ang="0">
                  <a:pos x="15" y="51"/>
                </a:cxn>
                <a:cxn ang="0">
                  <a:pos x="15" y="51"/>
                </a:cxn>
                <a:cxn ang="0">
                  <a:pos x="14" y="56"/>
                </a:cxn>
                <a:cxn ang="0">
                  <a:pos x="13" y="61"/>
                </a:cxn>
                <a:cxn ang="0">
                  <a:pos x="12" y="73"/>
                </a:cxn>
                <a:cxn ang="0">
                  <a:pos x="12" y="73"/>
                </a:cxn>
                <a:cxn ang="0">
                  <a:pos x="9" y="79"/>
                </a:cxn>
                <a:cxn ang="0">
                  <a:pos x="7" y="85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4"/>
                </a:cxn>
                <a:cxn ang="0">
                  <a:pos x="9" y="103"/>
                </a:cxn>
                <a:cxn ang="0">
                  <a:pos x="9" y="103"/>
                </a:cxn>
                <a:cxn ang="0">
                  <a:pos x="15" y="92"/>
                </a:cxn>
                <a:cxn ang="0">
                  <a:pos x="19" y="81"/>
                </a:cxn>
                <a:cxn ang="0">
                  <a:pos x="22" y="70"/>
                </a:cxn>
                <a:cxn ang="0">
                  <a:pos x="24" y="57"/>
                </a:cxn>
                <a:cxn ang="0">
                  <a:pos x="24" y="57"/>
                </a:cxn>
                <a:cxn ang="0">
                  <a:pos x="25" y="51"/>
                </a:cxn>
                <a:cxn ang="0">
                  <a:pos x="27" y="45"/>
                </a:cxn>
                <a:cxn ang="0">
                  <a:pos x="31" y="31"/>
                </a:cxn>
                <a:cxn ang="0">
                  <a:pos x="35" y="19"/>
                </a:cxn>
                <a:cxn ang="0">
                  <a:pos x="37" y="12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7" y="3"/>
                </a:cxn>
                <a:cxn ang="0">
                  <a:pos x="37" y="1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29" y="5"/>
                </a:cxn>
                <a:cxn ang="0">
                  <a:pos x="29" y="5"/>
                </a:cxn>
              </a:cxnLst>
              <a:rect l="0" t="0" r="r" b="b"/>
              <a:pathLst>
                <a:path w="38" h="105">
                  <a:moveTo>
                    <a:pt x="29" y="5"/>
                  </a:moveTo>
                  <a:lnTo>
                    <a:pt x="29" y="5"/>
                  </a:lnTo>
                  <a:lnTo>
                    <a:pt x="27" y="17"/>
                  </a:lnTo>
                  <a:lnTo>
                    <a:pt x="24" y="29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4" y="56"/>
                  </a:lnTo>
                  <a:lnTo>
                    <a:pt x="13" y="61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9" y="79"/>
                  </a:lnTo>
                  <a:lnTo>
                    <a:pt x="7" y="85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4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15" y="92"/>
                  </a:lnTo>
                  <a:lnTo>
                    <a:pt x="19" y="81"/>
                  </a:lnTo>
                  <a:lnTo>
                    <a:pt x="22" y="70"/>
                  </a:lnTo>
                  <a:lnTo>
                    <a:pt x="24" y="57"/>
                  </a:lnTo>
                  <a:lnTo>
                    <a:pt x="24" y="57"/>
                  </a:lnTo>
                  <a:lnTo>
                    <a:pt x="25" y="51"/>
                  </a:lnTo>
                  <a:lnTo>
                    <a:pt x="27" y="45"/>
                  </a:lnTo>
                  <a:lnTo>
                    <a:pt x="31" y="31"/>
                  </a:lnTo>
                  <a:lnTo>
                    <a:pt x="35" y="19"/>
                  </a:lnTo>
                  <a:lnTo>
                    <a:pt x="37" y="12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7" y="3"/>
                  </a:lnTo>
                  <a:lnTo>
                    <a:pt x="37" y="1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5" name="Freeform 363"/>
            <p:cNvSpPr/>
            <p:nvPr/>
          </p:nvSpPr>
          <p:spPr bwMode="auto">
            <a:xfrm>
              <a:off x="4545013" y="3736975"/>
              <a:ext cx="15875" cy="492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6"/>
                </a:cxn>
                <a:cxn ang="0">
                  <a:pos x="17" y="26"/>
                </a:cxn>
                <a:cxn ang="0">
                  <a:pos x="13" y="47"/>
                </a:cxn>
                <a:cxn ang="0">
                  <a:pos x="8" y="68"/>
                </a:cxn>
                <a:cxn ang="0">
                  <a:pos x="0" y="89"/>
                </a:cxn>
                <a:cxn ang="0">
                  <a:pos x="0" y="89"/>
                </a:cxn>
                <a:cxn ang="0">
                  <a:pos x="0" y="90"/>
                </a:cxn>
                <a:cxn ang="0">
                  <a:pos x="0" y="92"/>
                </a:cxn>
                <a:cxn ang="0">
                  <a:pos x="2" y="93"/>
                </a:cxn>
                <a:cxn ang="0">
                  <a:pos x="4" y="94"/>
                </a:cxn>
                <a:cxn ang="0">
                  <a:pos x="6" y="94"/>
                </a:cxn>
                <a:cxn ang="0">
                  <a:pos x="7" y="94"/>
                </a:cxn>
                <a:cxn ang="0">
                  <a:pos x="9" y="93"/>
                </a:cxn>
                <a:cxn ang="0">
                  <a:pos x="10" y="91"/>
                </a:cxn>
                <a:cxn ang="0">
                  <a:pos x="10" y="91"/>
                </a:cxn>
                <a:cxn ang="0">
                  <a:pos x="17" y="69"/>
                </a:cxn>
                <a:cxn ang="0">
                  <a:pos x="22" y="49"/>
                </a:cxn>
                <a:cxn ang="0">
                  <a:pos x="27" y="27"/>
                </a:cxn>
                <a:cxn ang="0">
                  <a:pos x="28" y="16"/>
                </a:cxn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8" h="94">
                  <a:moveTo>
                    <a:pt x="19" y="4"/>
                  </a:moveTo>
                  <a:lnTo>
                    <a:pt x="19" y="4"/>
                  </a:lnTo>
                  <a:lnTo>
                    <a:pt x="19" y="16"/>
                  </a:lnTo>
                  <a:lnTo>
                    <a:pt x="17" y="26"/>
                  </a:lnTo>
                  <a:lnTo>
                    <a:pt x="13" y="47"/>
                  </a:lnTo>
                  <a:lnTo>
                    <a:pt x="8" y="68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3"/>
                  </a:lnTo>
                  <a:lnTo>
                    <a:pt x="4" y="94"/>
                  </a:lnTo>
                  <a:lnTo>
                    <a:pt x="6" y="94"/>
                  </a:lnTo>
                  <a:lnTo>
                    <a:pt x="7" y="94"/>
                  </a:lnTo>
                  <a:lnTo>
                    <a:pt x="9" y="93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7" y="69"/>
                  </a:lnTo>
                  <a:lnTo>
                    <a:pt x="22" y="49"/>
                  </a:lnTo>
                  <a:lnTo>
                    <a:pt x="27" y="27"/>
                  </a:lnTo>
                  <a:lnTo>
                    <a:pt x="28" y="16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6" name="Freeform 364"/>
            <p:cNvSpPr/>
            <p:nvPr/>
          </p:nvSpPr>
          <p:spPr bwMode="auto">
            <a:xfrm>
              <a:off x="4605338" y="3643313"/>
              <a:ext cx="47625" cy="82550"/>
            </a:xfrm>
            <a:custGeom>
              <a:avLst/>
              <a:gdLst/>
              <a:ahLst/>
              <a:cxnLst>
                <a:cxn ang="0">
                  <a:pos x="81" y="3"/>
                </a:cxn>
                <a:cxn ang="0">
                  <a:pos x="79" y="12"/>
                </a:cxn>
                <a:cxn ang="0">
                  <a:pos x="74" y="16"/>
                </a:cxn>
                <a:cxn ang="0">
                  <a:pos x="63" y="24"/>
                </a:cxn>
                <a:cxn ang="0">
                  <a:pos x="61" y="27"/>
                </a:cxn>
                <a:cxn ang="0">
                  <a:pos x="56" y="41"/>
                </a:cxn>
                <a:cxn ang="0">
                  <a:pos x="50" y="50"/>
                </a:cxn>
                <a:cxn ang="0">
                  <a:pos x="37" y="68"/>
                </a:cxn>
                <a:cxn ang="0">
                  <a:pos x="31" y="77"/>
                </a:cxn>
                <a:cxn ang="0">
                  <a:pos x="12" y="109"/>
                </a:cxn>
                <a:cxn ang="0">
                  <a:pos x="4" y="127"/>
                </a:cxn>
                <a:cxn ang="0">
                  <a:pos x="1" y="144"/>
                </a:cxn>
                <a:cxn ang="0">
                  <a:pos x="0" y="146"/>
                </a:cxn>
                <a:cxn ang="0">
                  <a:pos x="0" y="149"/>
                </a:cxn>
                <a:cxn ang="0">
                  <a:pos x="2" y="154"/>
                </a:cxn>
                <a:cxn ang="0">
                  <a:pos x="5" y="155"/>
                </a:cxn>
                <a:cxn ang="0">
                  <a:pos x="8" y="154"/>
                </a:cxn>
                <a:cxn ang="0">
                  <a:pos x="9" y="149"/>
                </a:cxn>
                <a:cxn ang="0">
                  <a:pos x="10" y="143"/>
                </a:cxn>
                <a:cxn ang="0">
                  <a:pos x="15" y="125"/>
                </a:cxn>
                <a:cxn ang="0">
                  <a:pos x="26" y="101"/>
                </a:cxn>
                <a:cxn ang="0">
                  <a:pos x="41" y="78"/>
                </a:cxn>
                <a:cxn ang="0">
                  <a:pos x="56" y="57"/>
                </a:cxn>
                <a:cxn ang="0">
                  <a:pos x="65" y="42"/>
                </a:cxn>
                <a:cxn ang="0">
                  <a:pos x="75" y="27"/>
                </a:cxn>
                <a:cxn ang="0">
                  <a:pos x="81" y="23"/>
                </a:cxn>
                <a:cxn ang="0">
                  <a:pos x="88" y="12"/>
                </a:cxn>
                <a:cxn ang="0">
                  <a:pos x="90" y="5"/>
                </a:cxn>
                <a:cxn ang="0">
                  <a:pos x="89" y="2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</a:cxnLst>
              <a:rect l="0" t="0" r="r" b="b"/>
              <a:pathLst>
                <a:path w="90" h="155">
                  <a:moveTo>
                    <a:pt x="81" y="3"/>
                  </a:moveTo>
                  <a:lnTo>
                    <a:pt x="81" y="3"/>
                  </a:lnTo>
                  <a:lnTo>
                    <a:pt x="80" y="8"/>
                  </a:lnTo>
                  <a:lnTo>
                    <a:pt x="79" y="12"/>
                  </a:lnTo>
                  <a:lnTo>
                    <a:pt x="76" y="14"/>
                  </a:lnTo>
                  <a:lnTo>
                    <a:pt x="74" y="16"/>
                  </a:lnTo>
                  <a:lnTo>
                    <a:pt x="69" y="19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1" y="27"/>
                  </a:lnTo>
                  <a:lnTo>
                    <a:pt x="59" y="33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0" y="50"/>
                  </a:lnTo>
                  <a:lnTo>
                    <a:pt x="43" y="58"/>
                  </a:lnTo>
                  <a:lnTo>
                    <a:pt x="37" y="68"/>
                  </a:lnTo>
                  <a:lnTo>
                    <a:pt x="31" y="77"/>
                  </a:lnTo>
                  <a:lnTo>
                    <a:pt x="31" y="77"/>
                  </a:lnTo>
                  <a:lnTo>
                    <a:pt x="22" y="92"/>
                  </a:lnTo>
                  <a:lnTo>
                    <a:pt x="12" y="109"/>
                  </a:lnTo>
                  <a:lnTo>
                    <a:pt x="8" y="117"/>
                  </a:lnTo>
                  <a:lnTo>
                    <a:pt x="4" y="127"/>
                  </a:lnTo>
                  <a:lnTo>
                    <a:pt x="2" y="135"/>
                  </a:lnTo>
                  <a:lnTo>
                    <a:pt x="1" y="144"/>
                  </a:lnTo>
                  <a:lnTo>
                    <a:pt x="1" y="144"/>
                  </a:lnTo>
                  <a:lnTo>
                    <a:pt x="0" y="146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0" y="151"/>
                  </a:lnTo>
                  <a:lnTo>
                    <a:pt x="2" y="154"/>
                  </a:lnTo>
                  <a:lnTo>
                    <a:pt x="3" y="155"/>
                  </a:lnTo>
                  <a:lnTo>
                    <a:pt x="5" y="155"/>
                  </a:lnTo>
                  <a:lnTo>
                    <a:pt x="6" y="155"/>
                  </a:lnTo>
                  <a:lnTo>
                    <a:pt x="8" y="154"/>
                  </a:lnTo>
                  <a:lnTo>
                    <a:pt x="9" y="151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10" y="143"/>
                  </a:lnTo>
                  <a:lnTo>
                    <a:pt x="10" y="137"/>
                  </a:lnTo>
                  <a:lnTo>
                    <a:pt x="15" y="125"/>
                  </a:lnTo>
                  <a:lnTo>
                    <a:pt x="20" y="112"/>
                  </a:lnTo>
                  <a:lnTo>
                    <a:pt x="26" y="101"/>
                  </a:lnTo>
                  <a:lnTo>
                    <a:pt x="34" y="89"/>
                  </a:lnTo>
                  <a:lnTo>
                    <a:pt x="41" y="78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61" y="49"/>
                  </a:lnTo>
                  <a:lnTo>
                    <a:pt x="65" y="42"/>
                  </a:lnTo>
                  <a:lnTo>
                    <a:pt x="69" y="34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81" y="23"/>
                  </a:lnTo>
                  <a:lnTo>
                    <a:pt x="85" y="18"/>
                  </a:lnTo>
                  <a:lnTo>
                    <a:pt x="88" y="12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3"/>
                  </a:lnTo>
                  <a:lnTo>
                    <a:pt x="89" y="2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7" name="Freeform 365"/>
            <p:cNvSpPr/>
            <p:nvPr/>
          </p:nvSpPr>
          <p:spPr bwMode="auto">
            <a:xfrm>
              <a:off x="4610100" y="3646488"/>
              <a:ext cx="71438" cy="104775"/>
            </a:xfrm>
            <a:custGeom>
              <a:avLst/>
              <a:gdLst/>
              <a:ahLst/>
              <a:cxnLst>
                <a:cxn ang="0">
                  <a:pos x="126" y="1"/>
                </a:cxn>
                <a:cxn ang="0">
                  <a:pos x="126" y="1"/>
                </a:cxn>
                <a:cxn ang="0">
                  <a:pos x="115" y="9"/>
                </a:cxn>
                <a:cxn ang="0">
                  <a:pos x="105" y="17"/>
                </a:cxn>
                <a:cxn ang="0">
                  <a:pos x="96" y="27"/>
                </a:cxn>
                <a:cxn ang="0">
                  <a:pos x="87" y="37"/>
                </a:cxn>
                <a:cxn ang="0">
                  <a:pos x="80" y="47"/>
                </a:cxn>
                <a:cxn ang="0">
                  <a:pos x="73" y="59"/>
                </a:cxn>
                <a:cxn ang="0">
                  <a:pos x="59" y="82"/>
                </a:cxn>
                <a:cxn ang="0">
                  <a:pos x="59" y="82"/>
                </a:cxn>
                <a:cxn ang="0">
                  <a:pos x="44" y="109"/>
                </a:cxn>
                <a:cxn ang="0">
                  <a:pos x="28" y="136"/>
                </a:cxn>
                <a:cxn ang="0">
                  <a:pos x="13" y="164"/>
                </a:cxn>
                <a:cxn ang="0">
                  <a:pos x="7" y="178"/>
                </a:cxn>
                <a:cxn ang="0">
                  <a:pos x="0" y="193"/>
                </a:cxn>
                <a:cxn ang="0">
                  <a:pos x="0" y="193"/>
                </a:cxn>
                <a:cxn ang="0">
                  <a:pos x="0" y="195"/>
                </a:cxn>
                <a:cxn ang="0">
                  <a:pos x="1" y="197"/>
                </a:cxn>
                <a:cxn ang="0">
                  <a:pos x="2" y="198"/>
                </a:cxn>
                <a:cxn ang="0">
                  <a:pos x="3" y="199"/>
                </a:cxn>
                <a:cxn ang="0">
                  <a:pos x="6" y="199"/>
                </a:cxn>
                <a:cxn ang="0">
                  <a:pos x="8" y="198"/>
                </a:cxn>
                <a:cxn ang="0">
                  <a:pos x="9" y="197"/>
                </a:cxn>
                <a:cxn ang="0">
                  <a:pos x="10" y="196"/>
                </a:cxn>
                <a:cxn ang="0">
                  <a:pos x="10" y="196"/>
                </a:cxn>
                <a:cxn ang="0">
                  <a:pos x="15" y="183"/>
                </a:cxn>
                <a:cxn ang="0">
                  <a:pos x="21" y="170"/>
                </a:cxn>
                <a:cxn ang="0">
                  <a:pos x="33" y="147"/>
                </a:cxn>
                <a:cxn ang="0">
                  <a:pos x="47" y="124"/>
                </a:cxn>
                <a:cxn ang="0">
                  <a:pos x="60" y="100"/>
                </a:cxn>
                <a:cxn ang="0">
                  <a:pos x="60" y="100"/>
                </a:cxn>
                <a:cxn ang="0">
                  <a:pos x="74" y="74"/>
                </a:cxn>
                <a:cxn ang="0">
                  <a:pos x="82" y="62"/>
                </a:cxn>
                <a:cxn ang="0">
                  <a:pos x="89" y="49"/>
                </a:cxn>
                <a:cxn ang="0">
                  <a:pos x="98" y="38"/>
                </a:cxn>
                <a:cxn ang="0">
                  <a:pos x="108" y="28"/>
                </a:cxn>
                <a:cxn ang="0">
                  <a:pos x="119" y="17"/>
                </a:cxn>
                <a:cxn ang="0">
                  <a:pos x="130" y="9"/>
                </a:cxn>
                <a:cxn ang="0">
                  <a:pos x="130" y="9"/>
                </a:cxn>
                <a:cxn ang="0">
                  <a:pos x="133" y="7"/>
                </a:cxn>
                <a:cxn ang="0">
                  <a:pos x="134" y="6"/>
                </a:cxn>
                <a:cxn ang="0">
                  <a:pos x="133" y="4"/>
                </a:cxn>
                <a:cxn ang="0">
                  <a:pos x="133" y="2"/>
                </a:cxn>
                <a:cxn ang="0">
                  <a:pos x="132" y="1"/>
                </a:cxn>
                <a:cxn ang="0">
                  <a:pos x="129" y="0"/>
                </a:cxn>
                <a:cxn ang="0">
                  <a:pos x="128" y="0"/>
                </a:cxn>
                <a:cxn ang="0">
                  <a:pos x="126" y="1"/>
                </a:cxn>
                <a:cxn ang="0">
                  <a:pos x="126" y="1"/>
                </a:cxn>
              </a:cxnLst>
              <a:rect l="0" t="0" r="r" b="b"/>
              <a:pathLst>
                <a:path w="134" h="199">
                  <a:moveTo>
                    <a:pt x="126" y="1"/>
                  </a:moveTo>
                  <a:lnTo>
                    <a:pt x="126" y="1"/>
                  </a:lnTo>
                  <a:lnTo>
                    <a:pt x="115" y="9"/>
                  </a:lnTo>
                  <a:lnTo>
                    <a:pt x="105" y="17"/>
                  </a:lnTo>
                  <a:lnTo>
                    <a:pt x="96" y="27"/>
                  </a:lnTo>
                  <a:lnTo>
                    <a:pt x="87" y="37"/>
                  </a:lnTo>
                  <a:lnTo>
                    <a:pt x="80" y="47"/>
                  </a:lnTo>
                  <a:lnTo>
                    <a:pt x="73" y="59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44" y="109"/>
                  </a:lnTo>
                  <a:lnTo>
                    <a:pt x="28" y="136"/>
                  </a:lnTo>
                  <a:lnTo>
                    <a:pt x="13" y="164"/>
                  </a:lnTo>
                  <a:lnTo>
                    <a:pt x="7" y="178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0" y="195"/>
                  </a:lnTo>
                  <a:lnTo>
                    <a:pt x="1" y="197"/>
                  </a:lnTo>
                  <a:lnTo>
                    <a:pt x="2" y="198"/>
                  </a:lnTo>
                  <a:lnTo>
                    <a:pt x="3" y="199"/>
                  </a:lnTo>
                  <a:lnTo>
                    <a:pt x="6" y="199"/>
                  </a:lnTo>
                  <a:lnTo>
                    <a:pt x="8" y="198"/>
                  </a:lnTo>
                  <a:lnTo>
                    <a:pt x="9" y="197"/>
                  </a:lnTo>
                  <a:lnTo>
                    <a:pt x="10" y="196"/>
                  </a:lnTo>
                  <a:lnTo>
                    <a:pt x="10" y="196"/>
                  </a:lnTo>
                  <a:lnTo>
                    <a:pt x="15" y="183"/>
                  </a:lnTo>
                  <a:lnTo>
                    <a:pt x="21" y="170"/>
                  </a:lnTo>
                  <a:lnTo>
                    <a:pt x="33" y="147"/>
                  </a:lnTo>
                  <a:lnTo>
                    <a:pt x="47" y="124"/>
                  </a:lnTo>
                  <a:lnTo>
                    <a:pt x="60" y="100"/>
                  </a:lnTo>
                  <a:lnTo>
                    <a:pt x="60" y="100"/>
                  </a:lnTo>
                  <a:lnTo>
                    <a:pt x="74" y="74"/>
                  </a:lnTo>
                  <a:lnTo>
                    <a:pt x="82" y="62"/>
                  </a:lnTo>
                  <a:lnTo>
                    <a:pt x="89" y="49"/>
                  </a:lnTo>
                  <a:lnTo>
                    <a:pt x="98" y="38"/>
                  </a:lnTo>
                  <a:lnTo>
                    <a:pt x="108" y="28"/>
                  </a:lnTo>
                  <a:lnTo>
                    <a:pt x="119" y="17"/>
                  </a:lnTo>
                  <a:lnTo>
                    <a:pt x="130" y="9"/>
                  </a:lnTo>
                  <a:lnTo>
                    <a:pt x="130" y="9"/>
                  </a:lnTo>
                  <a:lnTo>
                    <a:pt x="133" y="7"/>
                  </a:lnTo>
                  <a:lnTo>
                    <a:pt x="134" y="6"/>
                  </a:lnTo>
                  <a:lnTo>
                    <a:pt x="133" y="4"/>
                  </a:lnTo>
                  <a:lnTo>
                    <a:pt x="133" y="2"/>
                  </a:lnTo>
                  <a:lnTo>
                    <a:pt x="132" y="1"/>
                  </a:lnTo>
                  <a:lnTo>
                    <a:pt x="129" y="0"/>
                  </a:lnTo>
                  <a:lnTo>
                    <a:pt x="128" y="0"/>
                  </a:lnTo>
                  <a:lnTo>
                    <a:pt x="126" y="1"/>
                  </a:lnTo>
                  <a:lnTo>
                    <a:pt x="1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8" name="Freeform 366"/>
            <p:cNvSpPr/>
            <p:nvPr/>
          </p:nvSpPr>
          <p:spPr bwMode="auto">
            <a:xfrm>
              <a:off x="4624388" y="3638550"/>
              <a:ext cx="84138" cy="130175"/>
            </a:xfrm>
            <a:custGeom>
              <a:avLst/>
              <a:gdLst/>
              <a:ahLst/>
              <a:cxnLst>
                <a:cxn ang="0">
                  <a:pos x="152" y="1"/>
                </a:cxn>
                <a:cxn ang="0">
                  <a:pos x="137" y="15"/>
                </a:cxn>
                <a:cxn ang="0">
                  <a:pos x="123" y="30"/>
                </a:cxn>
                <a:cxn ang="0">
                  <a:pos x="99" y="66"/>
                </a:cxn>
                <a:cxn ang="0">
                  <a:pos x="67" y="121"/>
                </a:cxn>
                <a:cxn ang="0">
                  <a:pos x="56" y="138"/>
                </a:cxn>
                <a:cxn ang="0">
                  <a:pos x="32" y="174"/>
                </a:cxn>
                <a:cxn ang="0">
                  <a:pos x="12" y="211"/>
                </a:cxn>
                <a:cxn ang="0">
                  <a:pos x="1" y="229"/>
                </a:cxn>
                <a:cxn ang="0">
                  <a:pos x="0" y="238"/>
                </a:cxn>
                <a:cxn ang="0">
                  <a:pos x="4" y="246"/>
                </a:cxn>
                <a:cxn ang="0">
                  <a:pos x="6" y="247"/>
                </a:cxn>
                <a:cxn ang="0">
                  <a:pos x="12" y="246"/>
                </a:cxn>
                <a:cxn ang="0">
                  <a:pos x="14" y="242"/>
                </a:cxn>
                <a:cxn ang="0">
                  <a:pos x="16" y="241"/>
                </a:cxn>
                <a:cxn ang="0">
                  <a:pos x="17" y="236"/>
                </a:cxn>
                <a:cxn ang="0">
                  <a:pos x="15" y="234"/>
                </a:cxn>
                <a:cxn ang="0">
                  <a:pos x="12" y="234"/>
                </a:cxn>
                <a:cxn ang="0">
                  <a:pos x="10" y="234"/>
                </a:cxn>
                <a:cxn ang="0">
                  <a:pos x="12" y="229"/>
                </a:cxn>
                <a:cxn ang="0">
                  <a:pos x="22" y="210"/>
                </a:cxn>
                <a:cxn ang="0">
                  <a:pos x="33" y="191"/>
                </a:cxn>
                <a:cxn ang="0">
                  <a:pos x="53" y="160"/>
                </a:cxn>
                <a:cxn ang="0">
                  <a:pos x="73" y="129"/>
                </a:cxn>
                <a:cxn ang="0">
                  <a:pos x="92" y="98"/>
                </a:cxn>
                <a:cxn ang="0">
                  <a:pos x="121" y="50"/>
                </a:cxn>
                <a:cxn ang="0">
                  <a:pos x="144" y="21"/>
                </a:cxn>
                <a:cxn ang="0">
                  <a:pos x="157" y="10"/>
                </a:cxn>
                <a:cxn ang="0">
                  <a:pos x="158" y="9"/>
                </a:cxn>
                <a:cxn ang="0">
                  <a:pos x="158" y="2"/>
                </a:cxn>
                <a:cxn ang="0">
                  <a:pos x="156" y="0"/>
                </a:cxn>
                <a:cxn ang="0">
                  <a:pos x="152" y="1"/>
                </a:cxn>
              </a:cxnLst>
              <a:rect l="0" t="0" r="r" b="b"/>
              <a:pathLst>
                <a:path w="159" h="247">
                  <a:moveTo>
                    <a:pt x="152" y="1"/>
                  </a:moveTo>
                  <a:lnTo>
                    <a:pt x="152" y="1"/>
                  </a:lnTo>
                  <a:lnTo>
                    <a:pt x="145" y="8"/>
                  </a:lnTo>
                  <a:lnTo>
                    <a:pt x="137" y="15"/>
                  </a:lnTo>
                  <a:lnTo>
                    <a:pt x="129" y="23"/>
                  </a:lnTo>
                  <a:lnTo>
                    <a:pt x="123" y="30"/>
                  </a:lnTo>
                  <a:lnTo>
                    <a:pt x="111" y="48"/>
                  </a:lnTo>
                  <a:lnTo>
                    <a:pt x="99" y="66"/>
                  </a:lnTo>
                  <a:lnTo>
                    <a:pt x="79" y="103"/>
                  </a:lnTo>
                  <a:lnTo>
                    <a:pt x="67" y="121"/>
                  </a:lnTo>
                  <a:lnTo>
                    <a:pt x="56" y="138"/>
                  </a:lnTo>
                  <a:lnTo>
                    <a:pt x="56" y="138"/>
                  </a:lnTo>
                  <a:lnTo>
                    <a:pt x="44" y="155"/>
                  </a:lnTo>
                  <a:lnTo>
                    <a:pt x="32" y="174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6" y="219"/>
                  </a:lnTo>
                  <a:lnTo>
                    <a:pt x="1" y="229"/>
                  </a:lnTo>
                  <a:lnTo>
                    <a:pt x="0" y="233"/>
                  </a:lnTo>
                  <a:lnTo>
                    <a:pt x="0" y="238"/>
                  </a:lnTo>
                  <a:lnTo>
                    <a:pt x="1" y="242"/>
                  </a:lnTo>
                  <a:lnTo>
                    <a:pt x="4" y="246"/>
                  </a:lnTo>
                  <a:lnTo>
                    <a:pt x="4" y="246"/>
                  </a:lnTo>
                  <a:lnTo>
                    <a:pt x="6" y="247"/>
                  </a:lnTo>
                  <a:lnTo>
                    <a:pt x="9" y="247"/>
                  </a:lnTo>
                  <a:lnTo>
                    <a:pt x="12" y="246"/>
                  </a:lnTo>
                  <a:lnTo>
                    <a:pt x="13" y="244"/>
                  </a:lnTo>
                  <a:lnTo>
                    <a:pt x="14" y="242"/>
                  </a:lnTo>
                  <a:lnTo>
                    <a:pt x="14" y="242"/>
                  </a:lnTo>
                  <a:lnTo>
                    <a:pt x="16" y="241"/>
                  </a:lnTo>
                  <a:lnTo>
                    <a:pt x="17" y="240"/>
                  </a:lnTo>
                  <a:lnTo>
                    <a:pt x="17" y="236"/>
                  </a:lnTo>
                  <a:lnTo>
                    <a:pt x="16" y="235"/>
                  </a:lnTo>
                  <a:lnTo>
                    <a:pt x="15" y="234"/>
                  </a:lnTo>
                  <a:lnTo>
                    <a:pt x="14" y="233"/>
                  </a:lnTo>
                  <a:lnTo>
                    <a:pt x="12" y="234"/>
                  </a:lnTo>
                  <a:lnTo>
                    <a:pt x="12" y="234"/>
                  </a:lnTo>
                  <a:lnTo>
                    <a:pt x="10" y="234"/>
                  </a:lnTo>
                  <a:lnTo>
                    <a:pt x="10" y="234"/>
                  </a:lnTo>
                  <a:lnTo>
                    <a:pt x="12" y="229"/>
                  </a:lnTo>
                  <a:lnTo>
                    <a:pt x="15" y="222"/>
                  </a:lnTo>
                  <a:lnTo>
                    <a:pt x="22" y="210"/>
                  </a:lnTo>
                  <a:lnTo>
                    <a:pt x="33" y="191"/>
                  </a:lnTo>
                  <a:lnTo>
                    <a:pt x="33" y="191"/>
                  </a:lnTo>
                  <a:lnTo>
                    <a:pt x="43" y="176"/>
                  </a:lnTo>
                  <a:lnTo>
                    <a:pt x="53" y="160"/>
                  </a:lnTo>
                  <a:lnTo>
                    <a:pt x="73" y="129"/>
                  </a:lnTo>
                  <a:lnTo>
                    <a:pt x="73" y="129"/>
                  </a:lnTo>
                  <a:lnTo>
                    <a:pt x="83" y="114"/>
                  </a:lnTo>
                  <a:lnTo>
                    <a:pt x="92" y="98"/>
                  </a:lnTo>
                  <a:lnTo>
                    <a:pt x="111" y="65"/>
                  </a:lnTo>
                  <a:lnTo>
                    <a:pt x="121" y="50"/>
                  </a:lnTo>
                  <a:lnTo>
                    <a:pt x="131" y="34"/>
                  </a:lnTo>
                  <a:lnTo>
                    <a:pt x="144" y="21"/>
                  </a:lnTo>
                  <a:lnTo>
                    <a:pt x="150" y="15"/>
                  </a:lnTo>
                  <a:lnTo>
                    <a:pt x="157" y="10"/>
                  </a:lnTo>
                  <a:lnTo>
                    <a:pt x="157" y="10"/>
                  </a:lnTo>
                  <a:lnTo>
                    <a:pt x="158" y="9"/>
                  </a:lnTo>
                  <a:lnTo>
                    <a:pt x="159" y="6"/>
                  </a:lnTo>
                  <a:lnTo>
                    <a:pt x="158" y="2"/>
                  </a:lnTo>
                  <a:lnTo>
                    <a:pt x="157" y="1"/>
                  </a:lnTo>
                  <a:lnTo>
                    <a:pt x="156" y="0"/>
                  </a:lnTo>
                  <a:lnTo>
                    <a:pt x="154" y="0"/>
                  </a:lnTo>
                  <a:lnTo>
                    <a:pt x="152" y="1"/>
                  </a:lnTo>
                  <a:lnTo>
                    <a:pt x="15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9" name="Freeform 367"/>
            <p:cNvSpPr/>
            <p:nvPr/>
          </p:nvSpPr>
          <p:spPr bwMode="auto">
            <a:xfrm>
              <a:off x="4648200" y="3646488"/>
              <a:ext cx="80963" cy="120650"/>
            </a:xfrm>
            <a:custGeom>
              <a:avLst/>
              <a:gdLst/>
              <a:ahLst/>
              <a:cxnLst>
                <a:cxn ang="0">
                  <a:pos x="143" y="2"/>
                </a:cxn>
                <a:cxn ang="0">
                  <a:pos x="143" y="2"/>
                </a:cxn>
                <a:cxn ang="0">
                  <a:pos x="132" y="14"/>
                </a:cxn>
                <a:cxn ang="0">
                  <a:pos x="120" y="28"/>
                </a:cxn>
                <a:cxn ang="0">
                  <a:pos x="110" y="41"/>
                </a:cxn>
                <a:cxn ang="0">
                  <a:pos x="100" y="54"/>
                </a:cxn>
                <a:cxn ang="0">
                  <a:pos x="81" y="83"/>
                </a:cxn>
                <a:cxn ang="0">
                  <a:pos x="63" y="113"/>
                </a:cxn>
                <a:cxn ang="0">
                  <a:pos x="63" y="113"/>
                </a:cxn>
                <a:cxn ang="0">
                  <a:pos x="47" y="141"/>
                </a:cxn>
                <a:cxn ang="0">
                  <a:pos x="32" y="169"/>
                </a:cxn>
                <a:cxn ang="0">
                  <a:pos x="32" y="169"/>
                </a:cxn>
                <a:cxn ang="0">
                  <a:pos x="24" y="182"/>
                </a:cxn>
                <a:cxn ang="0">
                  <a:pos x="15" y="195"/>
                </a:cxn>
                <a:cxn ang="0">
                  <a:pos x="7" y="207"/>
                </a:cxn>
                <a:cxn ang="0">
                  <a:pos x="1" y="221"/>
                </a:cxn>
                <a:cxn ang="0">
                  <a:pos x="1" y="221"/>
                </a:cxn>
                <a:cxn ang="0">
                  <a:pos x="0" y="223"/>
                </a:cxn>
                <a:cxn ang="0">
                  <a:pos x="1" y="225"/>
                </a:cxn>
                <a:cxn ang="0">
                  <a:pos x="2" y="227"/>
                </a:cxn>
                <a:cxn ang="0">
                  <a:pos x="5" y="228"/>
                </a:cxn>
                <a:cxn ang="0">
                  <a:pos x="9" y="228"/>
                </a:cxn>
                <a:cxn ang="0">
                  <a:pos x="9" y="228"/>
                </a:cxn>
                <a:cxn ang="0">
                  <a:pos x="12" y="227"/>
                </a:cxn>
                <a:cxn ang="0">
                  <a:pos x="14" y="224"/>
                </a:cxn>
                <a:cxn ang="0">
                  <a:pos x="13" y="221"/>
                </a:cxn>
                <a:cxn ang="0">
                  <a:pos x="12" y="219"/>
                </a:cxn>
                <a:cxn ang="0">
                  <a:pos x="12" y="219"/>
                </a:cxn>
                <a:cxn ang="0">
                  <a:pos x="17" y="209"/>
                </a:cxn>
                <a:cxn ang="0">
                  <a:pos x="23" y="200"/>
                </a:cxn>
                <a:cxn ang="0">
                  <a:pos x="36" y="180"/>
                </a:cxn>
                <a:cxn ang="0">
                  <a:pos x="36" y="180"/>
                </a:cxn>
                <a:cxn ang="0">
                  <a:pos x="52" y="153"/>
                </a:cxn>
                <a:cxn ang="0">
                  <a:pos x="67" y="125"/>
                </a:cxn>
                <a:cxn ang="0">
                  <a:pos x="67" y="125"/>
                </a:cxn>
                <a:cxn ang="0">
                  <a:pos x="85" y="94"/>
                </a:cxn>
                <a:cxn ang="0">
                  <a:pos x="105" y="64"/>
                </a:cxn>
                <a:cxn ang="0">
                  <a:pos x="115" y="49"/>
                </a:cxn>
                <a:cxn ang="0">
                  <a:pos x="127" y="35"/>
                </a:cxn>
                <a:cxn ang="0">
                  <a:pos x="138" y="21"/>
                </a:cxn>
                <a:cxn ang="0">
                  <a:pos x="150" y="8"/>
                </a:cxn>
                <a:cxn ang="0">
                  <a:pos x="150" y="8"/>
                </a:cxn>
                <a:cxn ang="0">
                  <a:pos x="151" y="6"/>
                </a:cxn>
                <a:cxn ang="0">
                  <a:pos x="151" y="5"/>
                </a:cxn>
                <a:cxn ang="0">
                  <a:pos x="150" y="3"/>
                </a:cxn>
                <a:cxn ang="0">
                  <a:pos x="149" y="2"/>
                </a:cxn>
                <a:cxn ang="0">
                  <a:pos x="148" y="1"/>
                </a:cxn>
                <a:cxn ang="0">
                  <a:pos x="146" y="0"/>
                </a:cxn>
                <a:cxn ang="0">
                  <a:pos x="145" y="0"/>
                </a:cxn>
                <a:cxn ang="0">
                  <a:pos x="143" y="2"/>
                </a:cxn>
                <a:cxn ang="0">
                  <a:pos x="143" y="2"/>
                </a:cxn>
              </a:cxnLst>
              <a:rect l="0" t="0" r="r" b="b"/>
              <a:pathLst>
                <a:path w="151" h="228">
                  <a:moveTo>
                    <a:pt x="143" y="2"/>
                  </a:moveTo>
                  <a:lnTo>
                    <a:pt x="143" y="2"/>
                  </a:lnTo>
                  <a:lnTo>
                    <a:pt x="132" y="14"/>
                  </a:lnTo>
                  <a:lnTo>
                    <a:pt x="120" y="28"/>
                  </a:lnTo>
                  <a:lnTo>
                    <a:pt x="110" y="41"/>
                  </a:lnTo>
                  <a:lnTo>
                    <a:pt x="100" y="54"/>
                  </a:lnTo>
                  <a:lnTo>
                    <a:pt x="81" y="83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47" y="141"/>
                  </a:lnTo>
                  <a:lnTo>
                    <a:pt x="32" y="169"/>
                  </a:lnTo>
                  <a:lnTo>
                    <a:pt x="32" y="169"/>
                  </a:lnTo>
                  <a:lnTo>
                    <a:pt x="24" y="182"/>
                  </a:lnTo>
                  <a:lnTo>
                    <a:pt x="15" y="195"/>
                  </a:lnTo>
                  <a:lnTo>
                    <a:pt x="7" y="207"/>
                  </a:lnTo>
                  <a:lnTo>
                    <a:pt x="1" y="221"/>
                  </a:lnTo>
                  <a:lnTo>
                    <a:pt x="1" y="221"/>
                  </a:lnTo>
                  <a:lnTo>
                    <a:pt x="0" y="223"/>
                  </a:lnTo>
                  <a:lnTo>
                    <a:pt x="1" y="225"/>
                  </a:lnTo>
                  <a:lnTo>
                    <a:pt x="2" y="227"/>
                  </a:lnTo>
                  <a:lnTo>
                    <a:pt x="5" y="228"/>
                  </a:lnTo>
                  <a:lnTo>
                    <a:pt x="9" y="228"/>
                  </a:lnTo>
                  <a:lnTo>
                    <a:pt x="9" y="228"/>
                  </a:lnTo>
                  <a:lnTo>
                    <a:pt x="12" y="227"/>
                  </a:lnTo>
                  <a:lnTo>
                    <a:pt x="14" y="224"/>
                  </a:lnTo>
                  <a:lnTo>
                    <a:pt x="13" y="221"/>
                  </a:lnTo>
                  <a:lnTo>
                    <a:pt x="12" y="219"/>
                  </a:lnTo>
                  <a:lnTo>
                    <a:pt x="12" y="219"/>
                  </a:lnTo>
                  <a:lnTo>
                    <a:pt x="17" y="209"/>
                  </a:lnTo>
                  <a:lnTo>
                    <a:pt x="23" y="200"/>
                  </a:lnTo>
                  <a:lnTo>
                    <a:pt x="36" y="180"/>
                  </a:lnTo>
                  <a:lnTo>
                    <a:pt x="36" y="180"/>
                  </a:lnTo>
                  <a:lnTo>
                    <a:pt x="52" y="153"/>
                  </a:lnTo>
                  <a:lnTo>
                    <a:pt x="67" y="125"/>
                  </a:lnTo>
                  <a:lnTo>
                    <a:pt x="67" y="125"/>
                  </a:lnTo>
                  <a:lnTo>
                    <a:pt x="85" y="94"/>
                  </a:lnTo>
                  <a:lnTo>
                    <a:pt x="105" y="64"/>
                  </a:lnTo>
                  <a:lnTo>
                    <a:pt x="115" y="49"/>
                  </a:lnTo>
                  <a:lnTo>
                    <a:pt x="127" y="35"/>
                  </a:lnTo>
                  <a:lnTo>
                    <a:pt x="138" y="21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1" y="6"/>
                  </a:lnTo>
                  <a:lnTo>
                    <a:pt x="151" y="5"/>
                  </a:lnTo>
                  <a:lnTo>
                    <a:pt x="150" y="3"/>
                  </a:lnTo>
                  <a:lnTo>
                    <a:pt x="149" y="2"/>
                  </a:lnTo>
                  <a:lnTo>
                    <a:pt x="148" y="1"/>
                  </a:lnTo>
                  <a:lnTo>
                    <a:pt x="146" y="0"/>
                  </a:lnTo>
                  <a:lnTo>
                    <a:pt x="145" y="0"/>
                  </a:lnTo>
                  <a:lnTo>
                    <a:pt x="143" y="2"/>
                  </a:lnTo>
                  <a:lnTo>
                    <a:pt x="14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0" name="Freeform 368"/>
            <p:cNvSpPr/>
            <p:nvPr/>
          </p:nvSpPr>
          <p:spPr bwMode="auto">
            <a:xfrm>
              <a:off x="4708525" y="3648075"/>
              <a:ext cx="52388" cy="69850"/>
            </a:xfrm>
            <a:custGeom>
              <a:avLst/>
              <a:gdLst/>
              <a:ahLst/>
              <a:cxnLst>
                <a:cxn ang="0">
                  <a:pos x="92" y="1"/>
                </a:cxn>
                <a:cxn ang="0">
                  <a:pos x="92" y="1"/>
                </a:cxn>
                <a:cxn ang="0">
                  <a:pos x="79" y="15"/>
                </a:cxn>
                <a:cxn ang="0">
                  <a:pos x="66" y="30"/>
                </a:cxn>
                <a:cxn ang="0">
                  <a:pos x="54" y="44"/>
                </a:cxn>
                <a:cxn ang="0">
                  <a:pos x="43" y="60"/>
                </a:cxn>
                <a:cxn ang="0">
                  <a:pos x="21" y="92"/>
                </a:cxn>
                <a:cxn ang="0">
                  <a:pos x="1" y="125"/>
                </a:cxn>
                <a:cxn ang="0">
                  <a:pos x="1" y="125"/>
                </a:cxn>
                <a:cxn ang="0">
                  <a:pos x="0" y="127"/>
                </a:cxn>
                <a:cxn ang="0">
                  <a:pos x="1" y="129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8" y="132"/>
                </a:cxn>
                <a:cxn ang="0">
                  <a:pos x="10" y="130"/>
                </a:cxn>
                <a:cxn ang="0">
                  <a:pos x="10" y="130"/>
                </a:cxn>
                <a:cxn ang="0">
                  <a:pos x="29" y="97"/>
                </a:cxn>
                <a:cxn ang="0">
                  <a:pos x="50" y="66"/>
                </a:cxn>
                <a:cxn ang="0">
                  <a:pos x="61" y="51"/>
                </a:cxn>
                <a:cxn ang="0">
                  <a:pos x="74" y="36"/>
                </a:cxn>
                <a:cxn ang="0">
                  <a:pos x="86" y="22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9" y="6"/>
                </a:cxn>
                <a:cxn ang="0">
                  <a:pos x="100" y="4"/>
                </a:cxn>
                <a:cxn ang="0">
                  <a:pos x="99" y="3"/>
                </a:cxn>
                <a:cxn ang="0">
                  <a:pos x="98" y="1"/>
                </a:cxn>
                <a:cxn ang="0">
                  <a:pos x="97" y="0"/>
                </a:cxn>
                <a:cxn ang="0">
                  <a:pos x="95" y="0"/>
                </a:cxn>
                <a:cxn ang="0">
                  <a:pos x="93" y="0"/>
                </a:cxn>
                <a:cxn ang="0">
                  <a:pos x="92" y="1"/>
                </a:cxn>
                <a:cxn ang="0">
                  <a:pos x="92" y="1"/>
                </a:cxn>
              </a:cxnLst>
              <a:rect l="0" t="0" r="r" b="b"/>
              <a:pathLst>
                <a:path w="100" h="132">
                  <a:moveTo>
                    <a:pt x="92" y="1"/>
                  </a:moveTo>
                  <a:lnTo>
                    <a:pt x="92" y="1"/>
                  </a:lnTo>
                  <a:lnTo>
                    <a:pt x="79" y="15"/>
                  </a:lnTo>
                  <a:lnTo>
                    <a:pt x="66" y="30"/>
                  </a:lnTo>
                  <a:lnTo>
                    <a:pt x="54" y="44"/>
                  </a:lnTo>
                  <a:lnTo>
                    <a:pt x="43" y="60"/>
                  </a:lnTo>
                  <a:lnTo>
                    <a:pt x="21" y="92"/>
                  </a:lnTo>
                  <a:lnTo>
                    <a:pt x="1" y="125"/>
                  </a:lnTo>
                  <a:lnTo>
                    <a:pt x="1" y="125"/>
                  </a:lnTo>
                  <a:lnTo>
                    <a:pt x="0" y="127"/>
                  </a:lnTo>
                  <a:lnTo>
                    <a:pt x="1" y="129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8" y="132"/>
                  </a:lnTo>
                  <a:lnTo>
                    <a:pt x="10" y="130"/>
                  </a:lnTo>
                  <a:lnTo>
                    <a:pt x="10" y="130"/>
                  </a:lnTo>
                  <a:lnTo>
                    <a:pt x="29" y="97"/>
                  </a:lnTo>
                  <a:lnTo>
                    <a:pt x="50" y="66"/>
                  </a:lnTo>
                  <a:lnTo>
                    <a:pt x="61" y="51"/>
                  </a:lnTo>
                  <a:lnTo>
                    <a:pt x="74" y="36"/>
                  </a:lnTo>
                  <a:lnTo>
                    <a:pt x="86" y="22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100" y="4"/>
                  </a:lnTo>
                  <a:lnTo>
                    <a:pt x="99" y="3"/>
                  </a:lnTo>
                  <a:lnTo>
                    <a:pt x="98" y="1"/>
                  </a:lnTo>
                  <a:lnTo>
                    <a:pt x="97" y="0"/>
                  </a:lnTo>
                  <a:lnTo>
                    <a:pt x="95" y="0"/>
                  </a:lnTo>
                  <a:lnTo>
                    <a:pt x="93" y="0"/>
                  </a:lnTo>
                  <a:lnTo>
                    <a:pt x="92" y="1"/>
                  </a:lnTo>
                  <a:lnTo>
                    <a:pt x="9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1" name="Freeform 369"/>
            <p:cNvSpPr/>
            <p:nvPr/>
          </p:nvSpPr>
          <p:spPr bwMode="auto">
            <a:xfrm>
              <a:off x="4749800" y="3648075"/>
              <a:ext cx="39688" cy="52388"/>
            </a:xfrm>
            <a:custGeom>
              <a:avLst/>
              <a:gdLst/>
              <a:ahLst/>
              <a:cxnLst>
                <a:cxn ang="0">
                  <a:pos x="66" y="4"/>
                </a:cxn>
                <a:cxn ang="0">
                  <a:pos x="66" y="4"/>
                </a:cxn>
                <a:cxn ang="0">
                  <a:pos x="65" y="10"/>
                </a:cxn>
                <a:cxn ang="0">
                  <a:pos x="62" y="14"/>
                </a:cxn>
                <a:cxn ang="0">
                  <a:pos x="59" y="20"/>
                </a:cxn>
                <a:cxn ang="0">
                  <a:pos x="54" y="24"/>
                </a:cxn>
                <a:cxn ang="0">
                  <a:pos x="45" y="32"/>
                </a:cxn>
                <a:cxn ang="0">
                  <a:pos x="41" y="36"/>
                </a:cxn>
                <a:cxn ang="0">
                  <a:pos x="38" y="40"/>
                </a:cxn>
                <a:cxn ang="0">
                  <a:pos x="38" y="40"/>
                </a:cxn>
                <a:cxn ang="0">
                  <a:pos x="29" y="54"/>
                </a:cxn>
                <a:cxn ang="0">
                  <a:pos x="18" y="66"/>
                </a:cxn>
                <a:cxn ang="0">
                  <a:pos x="9" y="78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" y="99"/>
                </a:cxn>
                <a:cxn ang="0">
                  <a:pos x="4" y="99"/>
                </a:cxn>
                <a:cxn ang="0">
                  <a:pos x="5" y="99"/>
                </a:cxn>
                <a:cxn ang="0">
                  <a:pos x="7" y="98"/>
                </a:cxn>
                <a:cxn ang="0">
                  <a:pos x="8" y="97"/>
                </a:cxn>
                <a:cxn ang="0">
                  <a:pos x="8" y="97"/>
                </a:cxn>
                <a:cxn ang="0">
                  <a:pos x="17" y="82"/>
                </a:cxn>
                <a:cxn ang="0">
                  <a:pos x="28" y="66"/>
                </a:cxn>
                <a:cxn ang="0">
                  <a:pos x="40" y="52"/>
                </a:cxn>
                <a:cxn ang="0">
                  <a:pos x="52" y="38"/>
                </a:cxn>
                <a:cxn ang="0">
                  <a:pos x="52" y="38"/>
                </a:cxn>
                <a:cxn ang="0">
                  <a:pos x="60" y="31"/>
                </a:cxn>
                <a:cxn ang="0">
                  <a:pos x="67" y="23"/>
                </a:cxn>
                <a:cxn ang="0">
                  <a:pos x="70" y="18"/>
                </a:cxn>
                <a:cxn ang="0">
                  <a:pos x="72" y="14"/>
                </a:cxn>
                <a:cxn ang="0">
                  <a:pos x="74" y="10"/>
                </a:cxn>
                <a:cxn ang="0">
                  <a:pos x="75" y="4"/>
                </a:cxn>
                <a:cxn ang="0">
                  <a:pos x="75" y="4"/>
                </a:cxn>
                <a:cxn ang="0">
                  <a:pos x="75" y="3"/>
                </a:cxn>
                <a:cxn ang="0">
                  <a:pos x="74" y="1"/>
                </a:cxn>
                <a:cxn ang="0">
                  <a:pos x="73" y="0"/>
                </a:cxn>
                <a:cxn ang="0">
                  <a:pos x="71" y="0"/>
                </a:cxn>
                <a:cxn ang="0">
                  <a:pos x="68" y="1"/>
                </a:cxn>
                <a:cxn ang="0">
                  <a:pos x="67" y="3"/>
                </a:cxn>
                <a:cxn ang="0">
                  <a:pos x="66" y="4"/>
                </a:cxn>
                <a:cxn ang="0">
                  <a:pos x="66" y="4"/>
                </a:cxn>
              </a:cxnLst>
              <a:rect l="0" t="0" r="r" b="b"/>
              <a:pathLst>
                <a:path w="75" h="99">
                  <a:moveTo>
                    <a:pt x="66" y="4"/>
                  </a:moveTo>
                  <a:lnTo>
                    <a:pt x="66" y="4"/>
                  </a:lnTo>
                  <a:lnTo>
                    <a:pt x="65" y="10"/>
                  </a:lnTo>
                  <a:lnTo>
                    <a:pt x="62" y="14"/>
                  </a:lnTo>
                  <a:lnTo>
                    <a:pt x="59" y="20"/>
                  </a:lnTo>
                  <a:lnTo>
                    <a:pt x="54" y="24"/>
                  </a:lnTo>
                  <a:lnTo>
                    <a:pt x="45" y="32"/>
                  </a:lnTo>
                  <a:lnTo>
                    <a:pt x="41" y="36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29" y="54"/>
                  </a:lnTo>
                  <a:lnTo>
                    <a:pt x="18" y="66"/>
                  </a:lnTo>
                  <a:lnTo>
                    <a:pt x="9" y="78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" y="99"/>
                  </a:lnTo>
                  <a:lnTo>
                    <a:pt x="4" y="99"/>
                  </a:lnTo>
                  <a:lnTo>
                    <a:pt x="5" y="99"/>
                  </a:lnTo>
                  <a:lnTo>
                    <a:pt x="7" y="98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17" y="82"/>
                  </a:lnTo>
                  <a:lnTo>
                    <a:pt x="28" y="66"/>
                  </a:lnTo>
                  <a:lnTo>
                    <a:pt x="40" y="52"/>
                  </a:lnTo>
                  <a:lnTo>
                    <a:pt x="52" y="38"/>
                  </a:lnTo>
                  <a:lnTo>
                    <a:pt x="52" y="38"/>
                  </a:lnTo>
                  <a:lnTo>
                    <a:pt x="60" y="31"/>
                  </a:lnTo>
                  <a:lnTo>
                    <a:pt x="67" y="23"/>
                  </a:lnTo>
                  <a:lnTo>
                    <a:pt x="70" y="18"/>
                  </a:lnTo>
                  <a:lnTo>
                    <a:pt x="72" y="14"/>
                  </a:lnTo>
                  <a:lnTo>
                    <a:pt x="74" y="10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5" y="3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68" y="1"/>
                  </a:lnTo>
                  <a:lnTo>
                    <a:pt x="67" y="3"/>
                  </a:lnTo>
                  <a:lnTo>
                    <a:pt x="66" y="4"/>
                  </a:lnTo>
                  <a:lnTo>
                    <a:pt x="6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2" name="Freeform 370"/>
            <p:cNvSpPr/>
            <p:nvPr/>
          </p:nvSpPr>
          <p:spPr bwMode="auto">
            <a:xfrm>
              <a:off x="4384675" y="3116263"/>
              <a:ext cx="22225" cy="381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29" y="2"/>
                </a:cxn>
                <a:cxn ang="0">
                  <a:pos x="29" y="2"/>
                </a:cxn>
                <a:cxn ang="0">
                  <a:pos x="19" y="18"/>
                </a:cxn>
                <a:cxn ang="0">
                  <a:pos x="10" y="35"/>
                </a:cxn>
                <a:cxn ang="0">
                  <a:pos x="10" y="35"/>
                </a:cxn>
                <a:cxn ang="0">
                  <a:pos x="6" y="42"/>
                </a:cxn>
                <a:cxn ang="0">
                  <a:pos x="2" y="50"/>
                </a:cxn>
                <a:cxn ang="0">
                  <a:pos x="0" y="59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3" y="70"/>
                </a:cxn>
                <a:cxn ang="0">
                  <a:pos x="4" y="70"/>
                </a:cxn>
                <a:cxn ang="0">
                  <a:pos x="6" y="70"/>
                </a:cxn>
                <a:cxn ang="0">
                  <a:pos x="8" y="69"/>
                </a:cxn>
                <a:cxn ang="0">
                  <a:pos x="9" y="68"/>
                </a:cxn>
                <a:cxn ang="0">
                  <a:pos x="9" y="67"/>
                </a:cxn>
                <a:cxn ang="0">
                  <a:pos x="9" y="65"/>
                </a:cxn>
                <a:cxn ang="0">
                  <a:pos x="9" y="65"/>
                </a:cxn>
                <a:cxn ang="0">
                  <a:pos x="9" y="61"/>
                </a:cxn>
                <a:cxn ang="0">
                  <a:pos x="9" y="57"/>
                </a:cxn>
                <a:cxn ang="0">
                  <a:pos x="13" y="48"/>
                </a:cxn>
                <a:cxn ang="0">
                  <a:pos x="22" y="33"/>
                </a:cxn>
                <a:cxn ang="0">
                  <a:pos x="22" y="33"/>
                </a:cxn>
                <a:cxn ang="0">
                  <a:pos x="33" y="15"/>
                </a:cxn>
                <a:cxn ang="0">
                  <a:pos x="33" y="15"/>
                </a:cxn>
                <a:cxn ang="0">
                  <a:pos x="36" y="9"/>
                </a:cxn>
                <a:cxn ang="0">
                  <a:pos x="36" y="9"/>
                </a:cxn>
                <a:cxn ang="0">
                  <a:pos x="38" y="9"/>
                </a:cxn>
                <a:cxn ang="0">
                  <a:pos x="38" y="9"/>
                </a:cxn>
                <a:cxn ang="0">
                  <a:pos x="40" y="9"/>
                </a:cxn>
                <a:cxn ang="0">
                  <a:pos x="41" y="8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0"/>
                </a:cxn>
                <a:cxn ang="0">
                  <a:pos x="38" y="0"/>
                </a:cxn>
              </a:cxnLst>
              <a:rect l="0" t="0" r="r" b="b"/>
              <a:pathLst>
                <a:path w="42" h="70">
                  <a:moveTo>
                    <a:pt x="38" y="0"/>
                  </a:moveTo>
                  <a:lnTo>
                    <a:pt x="33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19" y="18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6" y="42"/>
                  </a:lnTo>
                  <a:lnTo>
                    <a:pt x="2" y="50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6" y="70"/>
                  </a:lnTo>
                  <a:lnTo>
                    <a:pt x="8" y="69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9" y="65"/>
                  </a:lnTo>
                  <a:lnTo>
                    <a:pt x="9" y="61"/>
                  </a:lnTo>
                  <a:lnTo>
                    <a:pt x="9" y="57"/>
                  </a:lnTo>
                  <a:lnTo>
                    <a:pt x="13" y="48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1" y="8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3" name="Freeform 371"/>
            <p:cNvSpPr/>
            <p:nvPr/>
          </p:nvSpPr>
          <p:spPr bwMode="auto">
            <a:xfrm>
              <a:off x="4446588" y="3108325"/>
              <a:ext cx="34925" cy="47625"/>
            </a:xfrm>
            <a:custGeom>
              <a:avLst/>
              <a:gdLst/>
              <a:ahLst/>
              <a:cxnLst>
                <a:cxn ang="0">
                  <a:pos x="55" y="2"/>
                </a:cxn>
                <a:cxn ang="0">
                  <a:pos x="55" y="2"/>
                </a:cxn>
                <a:cxn ang="0">
                  <a:pos x="46" y="15"/>
                </a:cxn>
                <a:cxn ang="0">
                  <a:pos x="36" y="26"/>
                </a:cxn>
                <a:cxn ang="0">
                  <a:pos x="26" y="39"/>
                </a:cxn>
                <a:cxn ang="0">
                  <a:pos x="16" y="50"/>
                </a:cxn>
                <a:cxn ang="0">
                  <a:pos x="16" y="50"/>
                </a:cxn>
                <a:cxn ang="0">
                  <a:pos x="10" y="58"/>
                </a:cxn>
                <a:cxn ang="0">
                  <a:pos x="4" y="69"/>
                </a:cxn>
                <a:cxn ang="0">
                  <a:pos x="1" y="75"/>
                </a:cxn>
                <a:cxn ang="0">
                  <a:pos x="0" y="80"/>
                </a:cxn>
                <a:cxn ang="0">
                  <a:pos x="0" y="85"/>
                </a:cxn>
                <a:cxn ang="0">
                  <a:pos x="1" y="87"/>
                </a:cxn>
                <a:cxn ang="0">
                  <a:pos x="4" y="89"/>
                </a:cxn>
                <a:cxn ang="0">
                  <a:pos x="4" y="89"/>
                </a:cxn>
                <a:cxn ang="0">
                  <a:pos x="6" y="90"/>
                </a:cxn>
                <a:cxn ang="0">
                  <a:pos x="8" y="90"/>
                </a:cxn>
                <a:cxn ang="0">
                  <a:pos x="9" y="90"/>
                </a:cxn>
                <a:cxn ang="0">
                  <a:pos x="11" y="89"/>
                </a:cxn>
                <a:cxn ang="0">
                  <a:pos x="12" y="87"/>
                </a:cxn>
                <a:cxn ang="0">
                  <a:pos x="12" y="86"/>
                </a:cxn>
                <a:cxn ang="0">
                  <a:pos x="12" y="84"/>
                </a:cxn>
                <a:cxn ang="0">
                  <a:pos x="11" y="82"/>
                </a:cxn>
                <a:cxn ang="0">
                  <a:pos x="11" y="82"/>
                </a:cxn>
                <a:cxn ang="0">
                  <a:pos x="10" y="80"/>
                </a:cxn>
                <a:cxn ang="0">
                  <a:pos x="10" y="77"/>
                </a:cxn>
                <a:cxn ang="0">
                  <a:pos x="12" y="74"/>
                </a:cxn>
                <a:cxn ang="0">
                  <a:pos x="14" y="69"/>
                </a:cxn>
                <a:cxn ang="0">
                  <a:pos x="21" y="57"/>
                </a:cxn>
                <a:cxn ang="0">
                  <a:pos x="31" y="46"/>
                </a:cxn>
                <a:cxn ang="0">
                  <a:pos x="51" y="22"/>
                </a:cxn>
                <a:cxn ang="0">
                  <a:pos x="63" y="8"/>
                </a:cxn>
                <a:cxn ang="0">
                  <a:pos x="63" y="8"/>
                </a:cxn>
                <a:cxn ang="0">
                  <a:pos x="65" y="6"/>
                </a:cxn>
                <a:cxn ang="0">
                  <a:pos x="65" y="3"/>
                </a:cxn>
                <a:cxn ang="0">
                  <a:pos x="63" y="2"/>
                </a:cxn>
                <a:cxn ang="0">
                  <a:pos x="62" y="1"/>
                </a:cxn>
                <a:cxn ang="0">
                  <a:pos x="58" y="0"/>
                </a:cxn>
                <a:cxn ang="0">
                  <a:pos x="56" y="1"/>
                </a:cxn>
                <a:cxn ang="0">
                  <a:pos x="55" y="2"/>
                </a:cxn>
                <a:cxn ang="0">
                  <a:pos x="55" y="2"/>
                </a:cxn>
              </a:cxnLst>
              <a:rect l="0" t="0" r="r" b="b"/>
              <a:pathLst>
                <a:path w="65" h="90">
                  <a:moveTo>
                    <a:pt x="55" y="2"/>
                  </a:moveTo>
                  <a:lnTo>
                    <a:pt x="55" y="2"/>
                  </a:lnTo>
                  <a:lnTo>
                    <a:pt x="46" y="15"/>
                  </a:lnTo>
                  <a:lnTo>
                    <a:pt x="36" y="26"/>
                  </a:lnTo>
                  <a:lnTo>
                    <a:pt x="26" y="39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0" y="58"/>
                  </a:lnTo>
                  <a:lnTo>
                    <a:pt x="4" y="69"/>
                  </a:lnTo>
                  <a:lnTo>
                    <a:pt x="1" y="75"/>
                  </a:lnTo>
                  <a:lnTo>
                    <a:pt x="0" y="80"/>
                  </a:lnTo>
                  <a:lnTo>
                    <a:pt x="0" y="85"/>
                  </a:lnTo>
                  <a:lnTo>
                    <a:pt x="1" y="87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6" y="90"/>
                  </a:lnTo>
                  <a:lnTo>
                    <a:pt x="8" y="90"/>
                  </a:lnTo>
                  <a:lnTo>
                    <a:pt x="9" y="90"/>
                  </a:lnTo>
                  <a:lnTo>
                    <a:pt x="11" y="89"/>
                  </a:lnTo>
                  <a:lnTo>
                    <a:pt x="12" y="87"/>
                  </a:lnTo>
                  <a:lnTo>
                    <a:pt x="12" y="86"/>
                  </a:lnTo>
                  <a:lnTo>
                    <a:pt x="12" y="84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0" y="80"/>
                  </a:lnTo>
                  <a:lnTo>
                    <a:pt x="10" y="77"/>
                  </a:lnTo>
                  <a:lnTo>
                    <a:pt x="12" y="74"/>
                  </a:lnTo>
                  <a:lnTo>
                    <a:pt x="14" y="69"/>
                  </a:lnTo>
                  <a:lnTo>
                    <a:pt x="21" y="57"/>
                  </a:lnTo>
                  <a:lnTo>
                    <a:pt x="31" y="46"/>
                  </a:lnTo>
                  <a:lnTo>
                    <a:pt x="51" y="22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5" y="6"/>
                  </a:lnTo>
                  <a:lnTo>
                    <a:pt x="65" y="3"/>
                  </a:lnTo>
                  <a:lnTo>
                    <a:pt x="63" y="2"/>
                  </a:lnTo>
                  <a:lnTo>
                    <a:pt x="62" y="1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5" y="2"/>
                  </a:lnTo>
                  <a:lnTo>
                    <a:pt x="5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4" name="Freeform 372"/>
            <p:cNvSpPr/>
            <p:nvPr/>
          </p:nvSpPr>
          <p:spPr bwMode="auto">
            <a:xfrm>
              <a:off x="4516438" y="3119438"/>
              <a:ext cx="22225" cy="39688"/>
            </a:xfrm>
            <a:custGeom>
              <a:avLst/>
              <a:gdLst/>
              <a:ahLst/>
              <a:cxnLst>
                <a:cxn ang="0">
                  <a:pos x="34" y="1"/>
                </a:cxn>
                <a:cxn ang="0">
                  <a:pos x="34" y="1"/>
                </a:cxn>
                <a:cxn ang="0">
                  <a:pos x="29" y="5"/>
                </a:cxn>
                <a:cxn ang="0">
                  <a:pos x="24" y="10"/>
                </a:cxn>
                <a:cxn ang="0">
                  <a:pos x="16" y="21"/>
                </a:cxn>
                <a:cxn ang="0">
                  <a:pos x="10" y="33"/>
                </a:cxn>
                <a:cxn ang="0">
                  <a:pos x="5" y="45"/>
                </a:cxn>
                <a:cxn ang="0">
                  <a:pos x="5" y="45"/>
                </a:cxn>
                <a:cxn ang="0">
                  <a:pos x="3" y="54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2" y="71"/>
                </a:cxn>
                <a:cxn ang="0">
                  <a:pos x="4" y="73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75"/>
                </a:cxn>
                <a:cxn ang="0">
                  <a:pos x="12" y="74"/>
                </a:cxn>
                <a:cxn ang="0">
                  <a:pos x="13" y="72"/>
                </a:cxn>
                <a:cxn ang="0">
                  <a:pos x="13" y="71"/>
                </a:cxn>
                <a:cxn ang="0">
                  <a:pos x="12" y="67"/>
                </a:cxn>
                <a:cxn ang="0">
                  <a:pos x="11" y="66"/>
                </a:cxn>
                <a:cxn ang="0">
                  <a:pos x="9" y="66"/>
                </a:cxn>
                <a:cxn ang="0">
                  <a:pos x="9" y="66"/>
                </a:cxn>
                <a:cxn ang="0">
                  <a:pos x="19" y="35"/>
                </a:cxn>
                <a:cxn ang="0">
                  <a:pos x="19" y="35"/>
                </a:cxn>
                <a:cxn ang="0">
                  <a:pos x="23" y="28"/>
                </a:cxn>
                <a:cxn ang="0">
                  <a:pos x="29" y="21"/>
                </a:cxn>
                <a:cxn ang="0">
                  <a:pos x="34" y="13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4" y="1"/>
                </a:cxn>
              </a:cxnLst>
              <a:rect l="0" t="0" r="r" b="b"/>
              <a:pathLst>
                <a:path w="42" h="75">
                  <a:moveTo>
                    <a:pt x="34" y="1"/>
                  </a:moveTo>
                  <a:lnTo>
                    <a:pt x="34" y="1"/>
                  </a:lnTo>
                  <a:lnTo>
                    <a:pt x="29" y="5"/>
                  </a:lnTo>
                  <a:lnTo>
                    <a:pt x="24" y="10"/>
                  </a:lnTo>
                  <a:lnTo>
                    <a:pt x="16" y="21"/>
                  </a:lnTo>
                  <a:lnTo>
                    <a:pt x="10" y="33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3" y="54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2" y="71"/>
                  </a:lnTo>
                  <a:lnTo>
                    <a:pt x="4" y="73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75"/>
                  </a:lnTo>
                  <a:lnTo>
                    <a:pt x="12" y="74"/>
                  </a:lnTo>
                  <a:lnTo>
                    <a:pt x="13" y="72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11" y="66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23" y="28"/>
                  </a:lnTo>
                  <a:lnTo>
                    <a:pt x="29" y="21"/>
                  </a:lnTo>
                  <a:lnTo>
                    <a:pt x="34" y="13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5" name="Freeform 373"/>
            <p:cNvSpPr/>
            <p:nvPr/>
          </p:nvSpPr>
          <p:spPr bwMode="auto">
            <a:xfrm>
              <a:off x="4583113" y="3121025"/>
              <a:ext cx="26988" cy="34925"/>
            </a:xfrm>
            <a:custGeom>
              <a:avLst/>
              <a:gdLst/>
              <a:ahLst/>
              <a:cxnLst>
                <a:cxn ang="0">
                  <a:pos x="43" y="1"/>
                </a:cxn>
                <a:cxn ang="0">
                  <a:pos x="43" y="1"/>
                </a:cxn>
                <a:cxn ang="0">
                  <a:pos x="37" y="7"/>
                </a:cxn>
                <a:cxn ang="0">
                  <a:pos x="31" y="15"/>
                </a:cxn>
                <a:cxn ang="0">
                  <a:pos x="21" y="29"/>
                </a:cxn>
                <a:cxn ang="0">
                  <a:pos x="12" y="45"/>
                </a:cxn>
                <a:cxn ang="0">
                  <a:pos x="7" y="52"/>
                </a:cxn>
                <a:cxn ang="0">
                  <a:pos x="1" y="58"/>
                </a:cxn>
                <a:cxn ang="0">
                  <a:pos x="1" y="58"/>
                </a:cxn>
                <a:cxn ang="0">
                  <a:pos x="0" y="60"/>
                </a:cxn>
                <a:cxn ang="0">
                  <a:pos x="0" y="62"/>
                </a:cxn>
                <a:cxn ang="0">
                  <a:pos x="0" y="63"/>
                </a:cxn>
                <a:cxn ang="0">
                  <a:pos x="1" y="65"/>
                </a:cxn>
                <a:cxn ang="0">
                  <a:pos x="3" y="66"/>
                </a:cxn>
                <a:cxn ang="0">
                  <a:pos x="4" y="66"/>
                </a:cxn>
                <a:cxn ang="0">
                  <a:pos x="6" y="66"/>
                </a:cxn>
                <a:cxn ang="0">
                  <a:pos x="8" y="65"/>
                </a:cxn>
                <a:cxn ang="0">
                  <a:pos x="8" y="65"/>
                </a:cxn>
                <a:cxn ang="0">
                  <a:pos x="13" y="58"/>
                </a:cxn>
                <a:cxn ang="0">
                  <a:pos x="18" y="51"/>
                </a:cxn>
                <a:cxn ang="0">
                  <a:pos x="28" y="36"/>
                </a:cxn>
                <a:cxn ang="0">
                  <a:pos x="38" y="21"/>
                </a:cxn>
                <a:cxn ang="0">
                  <a:pos x="44" y="15"/>
                </a:cxn>
                <a:cxn ang="0">
                  <a:pos x="50" y="8"/>
                </a:cxn>
                <a:cxn ang="0">
                  <a:pos x="50" y="8"/>
                </a:cxn>
                <a:cxn ang="0">
                  <a:pos x="51" y="6"/>
                </a:cxn>
                <a:cxn ang="0">
                  <a:pos x="51" y="5"/>
                </a:cxn>
                <a:cxn ang="0">
                  <a:pos x="51" y="3"/>
                </a:cxn>
                <a:cxn ang="0">
                  <a:pos x="50" y="2"/>
                </a:cxn>
                <a:cxn ang="0">
                  <a:pos x="47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3" y="1"/>
                </a:cxn>
              </a:cxnLst>
              <a:rect l="0" t="0" r="r" b="b"/>
              <a:pathLst>
                <a:path w="51" h="66">
                  <a:moveTo>
                    <a:pt x="43" y="1"/>
                  </a:moveTo>
                  <a:lnTo>
                    <a:pt x="43" y="1"/>
                  </a:lnTo>
                  <a:lnTo>
                    <a:pt x="37" y="7"/>
                  </a:lnTo>
                  <a:lnTo>
                    <a:pt x="31" y="15"/>
                  </a:lnTo>
                  <a:lnTo>
                    <a:pt x="21" y="29"/>
                  </a:lnTo>
                  <a:lnTo>
                    <a:pt x="12" y="45"/>
                  </a:lnTo>
                  <a:lnTo>
                    <a:pt x="7" y="52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3"/>
                  </a:lnTo>
                  <a:lnTo>
                    <a:pt x="1" y="65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6" y="66"/>
                  </a:lnTo>
                  <a:lnTo>
                    <a:pt x="8" y="65"/>
                  </a:lnTo>
                  <a:lnTo>
                    <a:pt x="8" y="65"/>
                  </a:lnTo>
                  <a:lnTo>
                    <a:pt x="13" y="58"/>
                  </a:lnTo>
                  <a:lnTo>
                    <a:pt x="18" y="51"/>
                  </a:lnTo>
                  <a:lnTo>
                    <a:pt x="28" y="36"/>
                  </a:lnTo>
                  <a:lnTo>
                    <a:pt x="38" y="21"/>
                  </a:lnTo>
                  <a:lnTo>
                    <a:pt x="44" y="15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1" y="6"/>
                  </a:lnTo>
                  <a:lnTo>
                    <a:pt x="51" y="5"/>
                  </a:lnTo>
                  <a:lnTo>
                    <a:pt x="51" y="3"/>
                  </a:lnTo>
                  <a:lnTo>
                    <a:pt x="50" y="2"/>
                  </a:lnTo>
                  <a:lnTo>
                    <a:pt x="47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6" name="Freeform 374"/>
            <p:cNvSpPr/>
            <p:nvPr/>
          </p:nvSpPr>
          <p:spPr bwMode="auto">
            <a:xfrm>
              <a:off x="4638675" y="3114675"/>
              <a:ext cx="26988" cy="44450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42" y="3"/>
                </a:cxn>
                <a:cxn ang="0">
                  <a:pos x="40" y="8"/>
                </a:cxn>
                <a:cxn ang="0">
                  <a:pos x="37" y="12"/>
                </a:cxn>
                <a:cxn ang="0">
                  <a:pos x="30" y="22"/>
                </a:cxn>
                <a:cxn ang="0">
                  <a:pos x="14" y="40"/>
                </a:cxn>
                <a:cxn ang="0">
                  <a:pos x="14" y="40"/>
                </a:cxn>
                <a:cxn ang="0">
                  <a:pos x="8" y="49"/>
                </a:cxn>
                <a:cxn ang="0">
                  <a:pos x="4" y="59"/>
                </a:cxn>
                <a:cxn ang="0">
                  <a:pos x="1" y="69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3"/>
                </a:cxn>
                <a:cxn ang="0">
                  <a:pos x="4" y="84"/>
                </a:cxn>
                <a:cxn ang="0">
                  <a:pos x="6" y="83"/>
                </a:cxn>
                <a:cxn ang="0">
                  <a:pos x="7" y="83"/>
                </a:cxn>
                <a:cxn ang="0">
                  <a:pos x="8" y="81"/>
                </a:cxn>
                <a:cxn ang="0">
                  <a:pos x="9" y="79"/>
                </a:cxn>
                <a:cxn ang="0">
                  <a:pos x="9" y="79"/>
                </a:cxn>
                <a:cxn ang="0">
                  <a:pos x="10" y="74"/>
                </a:cxn>
                <a:cxn ang="0">
                  <a:pos x="11" y="68"/>
                </a:cxn>
                <a:cxn ang="0">
                  <a:pos x="14" y="58"/>
                </a:cxn>
                <a:cxn ang="0">
                  <a:pos x="21" y="49"/>
                </a:cxn>
                <a:cxn ang="0">
                  <a:pos x="27" y="40"/>
                </a:cxn>
                <a:cxn ang="0">
                  <a:pos x="40" y="23"/>
                </a:cxn>
                <a:cxn ang="0">
                  <a:pos x="46" y="14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2" y="3"/>
                </a:cxn>
                <a:cxn ang="0">
                  <a:pos x="52" y="2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2" y="3"/>
                </a:cxn>
                <a:cxn ang="0">
                  <a:pos x="42" y="3"/>
                </a:cxn>
              </a:cxnLst>
              <a:rect l="0" t="0" r="r" b="b"/>
              <a:pathLst>
                <a:path w="52" h="84">
                  <a:moveTo>
                    <a:pt x="42" y="3"/>
                  </a:moveTo>
                  <a:lnTo>
                    <a:pt x="42" y="3"/>
                  </a:lnTo>
                  <a:lnTo>
                    <a:pt x="40" y="8"/>
                  </a:lnTo>
                  <a:lnTo>
                    <a:pt x="37" y="12"/>
                  </a:lnTo>
                  <a:lnTo>
                    <a:pt x="30" y="2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49"/>
                  </a:lnTo>
                  <a:lnTo>
                    <a:pt x="4" y="59"/>
                  </a:lnTo>
                  <a:lnTo>
                    <a:pt x="1" y="6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3"/>
                  </a:lnTo>
                  <a:lnTo>
                    <a:pt x="4" y="84"/>
                  </a:lnTo>
                  <a:lnTo>
                    <a:pt x="6" y="83"/>
                  </a:lnTo>
                  <a:lnTo>
                    <a:pt x="7" y="83"/>
                  </a:lnTo>
                  <a:lnTo>
                    <a:pt x="8" y="81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10" y="74"/>
                  </a:lnTo>
                  <a:lnTo>
                    <a:pt x="11" y="68"/>
                  </a:lnTo>
                  <a:lnTo>
                    <a:pt x="14" y="58"/>
                  </a:lnTo>
                  <a:lnTo>
                    <a:pt x="21" y="49"/>
                  </a:lnTo>
                  <a:lnTo>
                    <a:pt x="27" y="40"/>
                  </a:lnTo>
                  <a:lnTo>
                    <a:pt x="40" y="23"/>
                  </a:lnTo>
                  <a:lnTo>
                    <a:pt x="46" y="14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2" y="3"/>
                  </a:lnTo>
                  <a:lnTo>
                    <a:pt x="4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7" name="Freeform 375"/>
            <p:cNvSpPr/>
            <p:nvPr/>
          </p:nvSpPr>
          <p:spPr bwMode="auto">
            <a:xfrm>
              <a:off x="4686300" y="3121025"/>
              <a:ext cx="25400" cy="38100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8" y="2"/>
                </a:cxn>
                <a:cxn ang="0">
                  <a:pos x="34" y="10"/>
                </a:cxn>
                <a:cxn ang="0">
                  <a:pos x="29" y="19"/>
                </a:cxn>
                <a:cxn ang="0">
                  <a:pos x="17" y="33"/>
                </a:cxn>
                <a:cxn ang="0">
                  <a:pos x="12" y="40"/>
                </a:cxn>
                <a:cxn ang="0">
                  <a:pos x="7" y="48"/>
                </a:cxn>
                <a:cxn ang="0">
                  <a:pos x="3" y="56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2" y="70"/>
                </a:cxn>
                <a:cxn ang="0">
                  <a:pos x="4" y="71"/>
                </a:cxn>
                <a:cxn ang="0">
                  <a:pos x="5" y="71"/>
                </a:cxn>
                <a:cxn ang="0">
                  <a:pos x="7" y="70"/>
                </a:cxn>
                <a:cxn ang="0">
                  <a:pos x="8" y="69"/>
                </a:cxn>
                <a:cxn ang="0">
                  <a:pos x="9" y="67"/>
                </a:cxn>
                <a:cxn ang="0">
                  <a:pos x="9" y="67"/>
                </a:cxn>
                <a:cxn ang="0">
                  <a:pos x="12" y="59"/>
                </a:cxn>
                <a:cxn ang="0">
                  <a:pos x="16" y="52"/>
                </a:cxn>
                <a:cxn ang="0">
                  <a:pos x="21" y="44"/>
                </a:cxn>
                <a:cxn ang="0">
                  <a:pos x="27" y="37"/>
                </a:cxn>
                <a:cxn ang="0">
                  <a:pos x="37" y="23"/>
                </a:cxn>
                <a:cxn ang="0">
                  <a:pos x="42" y="16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7" y="5"/>
                </a:cxn>
                <a:cxn ang="0">
                  <a:pos x="46" y="3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2"/>
                </a:cxn>
              </a:cxnLst>
              <a:rect l="0" t="0" r="r" b="b"/>
              <a:pathLst>
                <a:path w="47" h="71">
                  <a:moveTo>
                    <a:pt x="38" y="2"/>
                  </a:moveTo>
                  <a:lnTo>
                    <a:pt x="38" y="2"/>
                  </a:lnTo>
                  <a:lnTo>
                    <a:pt x="34" y="10"/>
                  </a:lnTo>
                  <a:lnTo>
                    <a:pt x="29" y="19"/>
                  </a:lnTo>
                  <a:lnTo>
                    <a:pt x="17" y="33"/>
                  </a:lnTo>
                  <a:lnTo>
                    <a:pt x="12" y="40"/>
                  </a:lnTo>
                  <a:lnTo>
                    <a:pt x="7" y="48"/>
                  </a:lnTo>
                  <a:lnTo>
                    <a:pt x="3" y="56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4" y="71"/>
                  </a:lnTo>
                  <a:lnTo>
                    <a:pt x="5" y="71"/>
                  </a:lnTo>
                  <a:lnTo>
                    <a:pt x="7" y="70"/>
                  </a:lnTo>
                  <a:lnTo>
                    <a:pt x="8" y="69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12" y="59"/>
                  </a:lnTo>
                  <a:lnTo>
                    <a:pt x="16" y="52"/>
                  </a:lnTo>
                  <a:lnTo>
                    <a:pt x="21" y="44"/>
                  </a:lnTo>
                  <a:lnTo>
                    <a:pt x="27" y="37"/>
                  </a:lnTo>
                  <a:lnTo>
                    <a:pt x="37" y="23"/>
                  </a:lnTo>
                  <a:lnTo>
                    <a:pt x="42" y="1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6" y="3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8" name="Freeform 376"/>
            <p:cNvSpPr/>
            <p:nvPr/>
          </p:nvSpPr>
          <p:spPr bwMode="auto">
            <a:xfrm>
              <a:off x="4721225" y="3125788"/>
              <a:ext cx="33338" cy="38100"/>
            </a:xfrm>
            <a:custGeom>
              <a:avLst/>
              <a:gdLst/>
              <a:ahLst/>
              <a:cxnLst>
                <a:cxn ang="0">
                  <a:pos x="54" y="1"/>
                </a:cxn>
                <a:cxn ang="0">
                  <a:pos x="54" y="1"/>
                </a:cxn>
                <a:cxn ang="0">
                  <a:pos x="40" y="17"/>
                </a:cxn>
                <a:cxn ang="0">
                  <a:pos x="28" y="32"/>
                </a:cxn>
                <a:cxn ang="0">
                  <a:pos x="15" y="49"/>
                </a:cxn>
                <a:cxn ang="0">
                  <a:pos x="2" y="63"/>
                </a:cxn>
                <a:cxn ang="0">
                  <a:pos x="2" y="63"/>
                </a:cxn>
                <a:cxn ang="0">
                  <a:pos x="0" y="66"/>
                </a:cxn>
                <a:cxn ang="0">
                  <a:pos x="0" y="68"/>
                </a:cxn>
                <a:cxn ang="0">
                  <a:pos x="1" y="69"/>
                </a:cxn>
                <a:cxn ang="0">
                  <a:pos x="2" y="71"/>
                </a:cxn>
                <a:cxn ang="0">
                  <a:pos x="3" y="72"/>
                </a:cxn>
                <a:cxn ang="0">
                  <a:pos x="5" y="72"/>
                </a:cxn>
                <a:cxn ang="0">
                  <a:pos x="6" y="72"/>
                </a:cxn>
                <a:cxn ang="0">
                  <a:pos x="8" y="71"/>
                </a:cxn>
                <a:cxn ang="0">
                  <a:pos x="8" y="71"/>
                </a:cxn>
                <a:cxn ang="0">
                  <a:pos x="22" y="55"/>
                </a:cxn>
                <a:cxn ang="0">
                  <a:pos x="34" y="40"/>
                </a:cxn>
                <a:cxn ang="0">
                  <a:pos x="47" y="24"/>
                </a:cxn>
                <a:cxn ang="0">
                  <a:pos x="61" y="9"/>
                </a:cxn>
                <a:cxn ang="0">
                  <a:pos x="61" y="9"/>
                </a:cxn>
                <a:cxn ang="0">
                  <a:pos x="62" y="7"/>
                </a:cxn>
                <a:cxn ang="0">
                  <a:pos x="62" y="6"/>
                </a:cxn>
                <a:cxn ang="0">
                  <a:pos x="61" y="4"/>
                </a:cxn>
                <a:cxn ang="0">
                  <a:pos x="60" y="3"/>
                </a:cxn>
                <a:cxn ang="0">
                  <a:pos x="59" y="1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54" y="1"/>
                </a:cxn>
                <a:cxn ang="0">
                  <a:pos x="54" y="1"/>
                </a:cxn>
              </a:cxnLst>
              <a:rect l="0" t="0" r="r" b="b"/>
              <a:pathLst>
                <a:path w="62" h="72">
                  <a:moveTo>
                    <a:pt x="54" y="1"/>
                  </a:moveTo>
                  <a:lnTo>
                    <a:pt x="54" y="1"/>
                  </a:lnTo>
                  <a:lnTo>
                    <a:pt x="40" y="17"/>
                  </a:lnTo>
                  <a:lnTo>
                    <a:pt x="28" y="32"/>
                  </a:lnTo>
                  <a:lnTo>
                    <a:pt x="15" y="49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1" y="69"/>
                  </a:lnTo>
                  <a:lnTo>
                    <a:pt x="2" y="71"/>
                  </a:lnTo>
                  <a:lnTo>
                    <a:pt x="3" y="72"/>
                  </a:lnTo>
                  <a:lnTo>
                    <a:pt x="5" y="72"/>
                  </a:lnTo>
                  <a:lnTo>
                    <a:pt x="6" y="72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22" y="55"/>
                  </a:lnTo>
                  <a:lnTo>
                    <a:pt x="34" y="40"/>
                  </a:lnTo>
                  <a:lnTo>
                    <a:pt x="47" y="24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2" y="7"/>
                  </a:lnTo>
                  <a:lnTo>
                    <a:pt x="62" y="6"/>
                  </a:lnTo>
                  <a:lnTo>
                    <a:pt x="61" y="4"/>
                  </a:lnTo>
                  <a:lnTo>
                    <a:pt x="60" y="3"/>
                  </a:lnTo>
                  <a:lnTo>
                    <a:pt x="59" y="1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54" y="1"/>
                  </a:lnTo>
                  <a:lnTo>
                    <a:pt x="5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9" name="Freeform 377"/>
            <p:cNvSpPr/>
            <p:nvPr/>
          </p:nvSpPr>
          <p:spPr bwMode="auto">
            <a:xfrm>
              <a:off x="4311650" y="3119438"/>
              <a:ext cx="20638" cy="39688"/>
            </a:xfrm>
            <a:custGeom>
              <a:avLst/>
              <a:gdLst/>
              <a:ahLst/>
              <a:cxnLst>
                <a:cxn ang="0">
                  <a:pos x="39" y="4"/>
                </a:cxn>
                <a:cxn ang="0">
                  <a:pos x="39" y="4"/>
                </a:cxn>
                <a:cxn ang="0">
                  <a:pos x="38" y="2"/>
                </a:cxn>
                <a:cxn ang="0">
                  <a:pos x="37" y="1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9" y="14"/>
                </a:cxn>
                <a:cxn ang="0">
                  <a:pos x="28" y="24"/>
                </a:cxn>
                <a:cxn ang="0">
                  <a:pos x="26" y="33"/>
                </a:cxn>
                <a:cxn ang="0">
                  <a:pos x="24" y="38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17" y="50"/>
                </a:cxn>
                <a:cxn ang="0">
                  <a:pos x="12" y="56"/>
                </a:cxn>
                <a:cxn ang="0">
                  <a:pos x="1" y="68"/>
                </a:cxn>
                <a:cxn ang="0">
                  <a:pos x="1" y="68"/>
                </a:cxn>
                <a:cxn ang="0">
                  <a:pos x="0" y="70"/>
                </a:cxn>
                <a:cxn ang="0">
                  <a:pos x="0" y="71"/>
                </a:cxn>
                <a:cxn ang="0">
                  <a:pos x="1" y="73"/>
                </a:cxn>
                <a:cxn ang="0">
                  <a:pos x="2" y="74"/>
                </a:cxn>
                <a:cxn ang="0">
                  <a:pos x="6" y="75"/>
                </a:cxn>
                <a:cxn ang="0">
                  <a:pos x="8" y="74"/>
                </a:cxn>
                <a:cxn ang="0">
                  <a:pos x="10" y="73"/>
                </a:cxn>
                <a:cxn ang="0">
                  <a:pos x="10" y="73"/>
                </a:cxn>
                <a:cxn ang="0">
                  <a:pos x="15" y="65"/>
                </a:cxn>
                <a:cxn ang="0">
                  <a:pos x="22" y="57"/>
                </a:cxn>
                <a:cxn ang="0">
                  <a:pos x="28" y="50"/>
                </a:cxn>
                <a:cxn ang="0">
                  <a:pos x="33" y="41"/>
                </a:cxn>
                <a:cxn ang="0">
                  <a:pos x="33" y="41"/>
                </a:cxn>
                <a:cxn ang="0">
                  <a:pos x="35" y="37"/>
                </a:cxn>
                <a:cxn ang="0">
                  <a:pos x="37" y="32"/>
                </a:cxn>
                <a:cxn ang="0">
                  <a:pos x="39" y="23"/>
                </a:cxn>
                <a:cxn ang="0">
                  <a:pos x="39" y="4"/>
                </a:cxn>
                <a:cxn ang="0">
                  <a:pos x="39" y="4"/>
                </a:cxn>
              </a:cxnLst>
              <a:rect l="0" t="0" r="r" b="b"/>
              <a:pathLst>
                <a:path w="39" h="75">
                  <a:moveTo>
                    <a:pt x="39" y="4"/>
                  </a:moveTo>
                  <a:lnTo>
                    <a:pt x="39" y="4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14"/>
                  </a:lnTo>
                  <a:lnTo>
                    <a:pt x="28" y="24"/>
                  </a:lnTo>
                  <a:lnTo>
                    <a:pt x="26" y="33"/>
                  </a:lnTo>
                  <a:lnTo>
                    <a:pt x="24" y="38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17" y="50"/>
                  </a:lnTo>
                  <a:lnTo>
                    <a:pt x="12" y="56"/>
                  </a:lnTo>
                  <a:lnTo>
                    <a:pt x="1" y="68"/>
                  </a:lnTo>
                  <a:lnTo>
                    <a:pt x="1" y="68"/>
                  </a:lnTo>
                  <a:lnTo>
                    <a:pt x="0" y="70"/>
                  </a:lnTo>
                  <a:lnTo>
                    <a:pt x="0" y="71"/>
                  </a:lnTo>
                  <a:lnTo>
                    <a:pt x="1" y="73"/>
                  </a:lnTo>
                  <a:lnTo>
                    <a:pt x="2" y="74"/>
                  </a:lnTo>
                  <a:lnTo>
                    <a:pt x="6" y="75"/>
                  </a:lnTo>
                  <a:lnTo>
                    <a:pt x="8" y="74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5" y="65"/>
                  </a:lnTo>
                  <a:lnTo>
                    <a:pt x="22" y="57"/>
                  </a:lnTo>
                  <a:lnTo>
                    <a:pt x="28" y="50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5" y="37"/>
                  </a:lnTo>
                  <a:lnTo>
                    <a:pt x="37" y="32"/>
                  </a:lnTo>
                  <a:lnTo>
                    <a:pt x="39" y="23"/>
                  </a:lnTo>
                  <a:lnTo>
                    <a:pt x="39" y="4"/>
                  </a:lnTo>
                  <a:lnTo>
                    <a:pt x="3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0" name="Freeform 378"/>
            <p:cNvSpPr/>
            <p:nvPr/>
          </p:nvSpPr>
          <p:spPr bwMode="auto">
            <a:xfrm>
              <a:off x="4568825" y="3319463"/>
              <a:ext cx="41275" cy="146050"/>
            </a:xfrm>
            <a:custGeom>
              <a:avLst/>
              <a:gdLst/>
              <a:ahLst/>
              <a:cxnLst>
                <a:cxn ang="0">
                  <a:pos x="72" y="2"/>
                </a:cxn>
                <a:cxn ang="0">
                  <a:pos x="72" y="2"/>
                </a:cxn>
                <a:cxn ang="0">
                  <a:pos x="64" y="16"/>
                </a:cxn>
                <a:cxn ang="0">
                  <a:pos x="58" y="30"/>
                </a:cxn>
                <a:cxn ang="0">
                  <a:pos x="51" y="45"/>
                </a:cxn>
                <a:cxn ang="0">
                  <a:pos x="47" y="60"/>
                </a:cxn>
                <a:cxn ang="0">
                  <a:pos x="40" y="91"/>
                </a:cxn>
                <a:cxn ang="0">
                  <a:pos x="34" y="122"/>
                </a:cxn>
                <a:cxn ang="0">
                  <a:pos x="34" y="122"/>
                </a:cxn>
                <a:cxn ang="0">
                  <a:pos x="26" y="158"/>
                </a:cxn>
                <a:cxn ang="0">
                  <a:pos x="17" y="195"/>
                </a:cxn>
                <a:cxn ang="0">
                  <a:pos x="17" y="195"/>
                </a:cxn>
                <a:cxn ang="0">
                  <a:pos x="12" y="214"/>
                </a:cxn>
                <a:cxn ang="0">
                  <a:pos x="7" y="233"/>
                </a:cxn>
                <a:cxn ang="0">
                  <a:pos x="3" y="251"/>
                </a:cxn>
                <a:cxn ang="0">
                  <a:pos x="1" y="260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4"/>
                </a:cxn>
                <a:cxn ang="0">
                  <a:pos x="3" y="274"/>
                </a:cxn>
                <a:cxn ang="0">
                  <a:pos x="5" y="275"/>
                </a:cxn>
                <a:cxn ang="0">
                  <a:pos x="6" y="274"/>
                </a:cxn>
                <a:cxn ang="0">
                  <a:pos x="8" y="274"/>
                </a:cxn>
                <a:cxn ang="0">
                  <a:pos x="9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0" y="260"/>
                </a:cxn>
                <a:cxn ang="0">
                  <a:pos x="12" y="251"/>
                </a:cxn>
                <a:cxn ang="0">
                  <a:pos x="16" y="234"/>
                </a:cxn>
                <a:cxn ang="0">
                  <a:pos x="21" y="216"/>
                </a:cxn>
                <a:cxn ang="0">
                  <a:pos x="27" y="197"/>
                </a:cxn>
                <a:cxn ang="0">
                  <a:pos x="27" y="197"/>
                </a:cxn>
                <a:cxn ang="0">
                  <a:pos x="40" y="133"/>
                </a:cxn>
                <a:cxn ang="0">
                  <a:pos x="40" y="133"/>
                </a:cxn>
                <a:cxn ang="0">
                  <a:pos x="47" y="100"/>
                </a:cxn>
                <a:cxn ang="0">
                  <a:pos x="55" y="68"/>
                </a:cxn>
                <a:cxn ang="0">
                  <a:pos x="60" y="52"/>
                </a:cxn>
                <a:cxn ang="0">
                  <a:pos x="65" y="36"/>
                </a:cxn>
                <a:cxn ang="0">
                  <a:pos x="72" y="21"/>
                </a:cxn>
                <a:cxn ang="0">
                  <a:pos x="80" y="6"/>
                </a:cxn>
                <a:cxn ang="0">
                  <a:pos x="80" y="6"/>
                </a:cxn>
                <a:cxn ang="0">
                  <a:pos x="80" y="5"/>
                </a:cxn>
                <a:cxn ang="0">
                  <a:pos x="80" y="3"/>
                </a:cxn>
                <a:cxn ang="0">
                  <a:pos x="79" y="2"/>
                </a:cxn>
                <a:cxn ang="0">
                  <a:pos x="78" y="0"/>
                </a:cxn>
                <a:cxn ang="0">
                  <a:pos x="77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72" y="2"/>
                </a:cxn>
                <a:cxn ang="0">
                  <a:pos x="72" y="2"/>
                </a:cxn>
              </a:cxnLst>
              <a:rect l="0" t="0" r="r" b="b"/>
              <a:pathLst>
                <a:path w="80" h="275">
                  <a:moveTo>
                    <a:pt x="72" y="2"/>
                  </a:moveTo>
                  <a:lnTo>
                    <a:pt x="72" y="2"/>
                  </a:lnTo>
                  <a:lnTo>
                    <a:pt x="64" y="16"/>
                  </a:lnTo>
                  <a:lnTo>
                    <a:pt x="58" y="30"/>
                  </a:lnTo>
                  <a:lnTo>
                    <a:pt x="51" y="45"/>
                  </a:lnTo>
                  <a:lnTo>
                    <a:pt x="47" y="60"/>
                  </a:lnTo>
                  <a:lnTo>
                    <a:pt x="40" y="91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26" y="158"/>
                  </a:lnTo>
                  <a:lnTo>
                    <a:pt x="17" y="195"/>
                  </a:lnTo>
                  <a:lnTo>
                    <a:pt x="17" y="195"/>
                  </a:lnTo>
                  <a:lnTo>
                    <a:pt x="12" y="214"/>
                  </a:lnTo>
                  <a:lnTo>
                    <a:pt x="7" y="233"/>
                  </a:lnTo>
                  <a:lnTo>
                    <a:pt x="3" y="251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4"/>
                  </a:lnTo>
                  <a:lnTo>
                    <a:pt x="3" y="274"/>
                  </a:lnTo>
                  <a:lnTo>
                    <a:pt x="5" y="275"/>
                  </a:lnTo>
                  <a:lnTo>
                    <a:pt x="6" y="274"/>
                  </a:lnTo>
                  <a:lnTo>
                    <a:pt x="8" y="274"/>
                  </a:lnTo>
                  <a:lnTo>
                    <a:pt x="9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0" y="260"/>
                  </a:lnTo>
                  <a:lnTo>
                    <a:pt x="12" y="251"/>
                  </a:lnTo>
                  <a:lnTo>
                    <a:pt x="16" y="234"/>
                  </a:lnTo>
                  <a:lnTo>
                    <a:pt x="21" y="216"/>
                  </a:lnTo>
                  <a:lnTo>
                    <a:pt x="27" y="197"/>
                  </a:lnTo>
                  <a:lnTo>
                    <a:pt x="27" y="197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7" y="100"/>
                  </a:lnTo>
                  <a:lnTo>
                    <a:pt x="55" y="68"/>
                  </a:lnTo>
                  <a:lnTo>
                    <a:pt x="60" y="52"/>
                  </a:lnTo>
                  <a:lnTo>
                    <a:pt x="65" y="36"/>
                  </a:lnTo>
                  <a:lnTo>
                    <a:pt x="72" y="21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0" y="5"/>
                  </a:lnTo>
                  <a:lnTo>
                    <a:pt x="80" y="3"/>
                  </a:lnTo>
                  <a:lnTo>
                    <a:pt x="79" y="2"/>
                  </a:lnTo>
                  <a:lnTo>
                    <a:pt x="78" y="0"/>
                  </a:lnTo>
                  <a:lnTo>
                    <a:pt x="77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72" y="2"/>
                  </a:lnTo>
                  <a:lnTo>
                    <a:pt x="7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1" name="Freeform 379"/>
            <p:cNvSpPr/>
            <p:nvPr/>
          </p:nvSpPr>
          <p:spPr bwMode="auto">
            <a:xfrm>
              <a:off x="4610100" y="3270250"/>
              <a:ext cx="46038" cy="166688"/>
            </a:xfrm>
            <a:custGeom>
              <a:avLst/>
              <a:gdLst/>
              <a:ahLst/>
              <a:cxnLst>
                <a:cxn ang="0">
                  <a:pos x="77" y="3"/>
                </a:cxn>
                <a:cxn ang="0">
                  <a:pos x="77" y="3"/>
                </a:cxn>
                <a:cxn ang="0">
                  <a:pos x="72" y="21"/>
                </a:cxn>
                <a:cxn ang="0">
                  <a:pos x="65" y="38"/>
                </a:cxn>
                <a:cxn ang="0">
                  <a:pos x="58" y="55"/>
                </a:cxn>
                <a:cxn ang="0">
                  <a:pos x="53" y="72"/>
                </a:cxn>
                <a:cxn ang="0">
                  <a:pos x="53" y="72"/>
                </a:cxn>
                <a:cxn ang="0">
                  <a:pos x="31" y="156"/>
                </a:cxn>
                <a:cxn ang="0">
                  <a:pos x="31" y="156"/>
                </a:cxn>
                <a:cxn ang="0">
                  <a:pos x="27" y="177"/>
                </a:cxn>
                <a:cxn ang="0">
                  <a:pos x="24" y="197"/>
                </a:cxn>
                <a:cxn ang="0">
                  <a:pos x="20" y="219"/>
                </a:cxn>
                <a:cxn ang="0">
                  <a:pos x="16" y="240"/>
                </a:cxn>
                <a:cxn ang="0">
                  <a:pos x="16" y="240"/>
                </a:cxn>
                <a:cxn ang="0">
                  <a:pos x="7" y="276"/>
                </a:cxn>
                <a:cxn ang="0">
                  <a:pos x="2" y="293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1" y="315"/>
                </a:cxn>
                <a:cxn ang="0">
                  <a:pos x="1" y="316"/>
                </a:cxn>
                <a:cxn ang="0">
                  <a:pos x="3" y="317"/>
                </a:cxn>
                <a:cxn ang="0">
                  <a:pos x="6" y="317"/>
                </a:cxn>
                <a:cxn ang="0">
                  <a:pos x="7" y="317"/>
                </a:cxn>
                <a:cxn ang="0">
                  <a:pos x="9" y="316"/>
                </a:cxn>
                <a:cxn ang="0">
                  <a:pos x="10" y="315"/>
                </a:cxn>
                <a:cxn ang="0">
                  <a:pos x="10" y="313"/>
                </a:cxn>
                <a:cxn ang="0">
                  <a:pos x="10" y="313"/>
                </a:cxn>
                <a:cxn ang="0">
                  <a:pos x="11" y="303"/>
                </a:cxn>
                <a:cxn ang="0">
                  <a:pos x="13" y="292"/>
                </a:cxn>
                <a:cxn ang="0">
                  <a:pos x="17" y="273"/>
                </a:cxn>
                <a:cxn ang="0">
                  <a:pos x="27" y="234"/>
                </a:cxn>
                <a:cxn ang="0">
                  <a:pos x="27" y="234"/>
                </a:cxn>
                <a:cxn ang="0">
                  <a:pos x="31" y="215"/>
                </a:cxn>
                <a:cxn ang="0">
                  <a:pos x="34" y="196"/>
                </a:cxn>
                <a:cxn ang="0">
                  <a:pos x="36" y="177"/>
                </a:cxn>
                <a:cxn ang="0">
                  <a:pos x="41" y="158"/>
                </a:cxn>
                <a:cxn ang="0">
                  <a:pos x="41" y="158"/>
                </a:cxn>
                <a:cxn ang="0">
                  <a:pos x="60" y="84"/>
                </a:cxn>
                <a:cxn ang="0">
                  <a:pos x="60" y="84"/>
                </a:cxn>
                <a:cxn ang="0">
                  <a:pos x="66" y="64"/>
                </a:cxn>
                <a:cxn ang="0">
                  <a:pos x="73" y="44"/>
                </a:cxn>
                <a:cxn ang="0">
                  <a:pos x="80" y="26"/>
                </a:cxn>
                <a:cxn ang="0">
                  <a:pos x="86" y="6"/>
                </a:cxn>
                <a:cxn ang="0">
                  <a:pos x="86" y="6"/>
                </a:cxn>
                <a:cxn ang="0">
                  <a:pos x="86" y="4"/>
                </a:cxn>
                <a:cxn ang="0">
                  <a:pos x="85" y="2"/>
                </a:cxn>
                <a:cxn ang="0">
                  <a:pos x="84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9" y="0"/>
                </a:cxn>
                <a:cxn ang="0">
                  <a:pos x="78" y="1"/>
                </a:cxn>
                <a:cxn ang="0">
                  <a:pos x="77" y="3"/>
                </a:cxn>
                <a:cxn ang="0">
                  <a:pos x="77" y="3"/>
                </a:cxn>
              </a:cxnLst>
              <a:rect l="0" t="0" r="r" b="b"/>
              <a:pathLst>
                <a:path w="86" h="317">
                  <a:moveTo>
                    <a:pt x="77" y="3"/>
                  </a:moveTo>
                  <a:lnTo>
                    <a:pt x="77" y="3"/>
                  </a:lnTo>
                  <a:lnTo>
                    <a:pt x="72" y="21"/>
                  </a:lnTo>
                  <a:lnTo>
                    <a:pt x="65" y="38"/>
                  </a:lnTo>
                  <a:lnTo>
                    <a:pt x="58" y="55"/>
                  </a:lnTo>
                  <a:lnTo>
                    <a:pt x="53" y="72"/>
                  </a:lnTo>
                  <a:lnTo>
                    <a:pt x="53" y="72"/>
                  </a:lnTo>
                  <a:lnTo>
                    <a:pt x="31" y="156"/>
                  </a:lnTo>
                  <a:lnTo>
                    <a:pt x="31" y="156"/>
                  </a:lnTo>
                  <a:lnTo>
                    <a:pt x="27" y="177"/>
                  </a:lnTo>
                  <a:lnTo>
                    <a:pt x="24" y="197"/>
                  </a:lnTo>
                  <a:lnTo>
                    <a:pt x="20" y="219"/>
                  </a:lnTo>
                  <a:lnTo>
                    <a:pt x="16" y="240"/>
                  </a:lnTo>
                  <a:lnTo>
                    <a:pt x="16" y="240"/>
                  </a:lnTo>
                  <a:lnTo>
                    <a:pt x="7" y="276"/>
                  </a:lnTo>
                  <a:lnTo>
                    <a:pt x="2" y="293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1" y="315"/>
                  </a:lnTo>
                  <a:lnTo>
                    <a:pt x="1" y="316"/>
                  </a:lnTo>
                  <a:lnTo>
                    <a:pt x="3" y="317"/>
                  </a:lnTo>
                  <a:lnTo>
                    <a:pt x="6" y="317"/>
                  </a:lnTo>
                  <a:lnTo>
                    <a:pt x="7" y="317"/>
                  </a:lnTo>
                  <a:lnTo>
                    <a:pt x="9" y="316"/>
                  </a:lnTo>
                  <a:lnTo>
                    <a:pt x="10" y="315"/>
                  </a:lnTo>
                  <a:lnTo>
                    <a:pt x="10" y="313"/>
                  </a:lnTo>
                  <a:lnTo>
                    <a:pt x="10" y="313"/>
                  </a:lnTo>
                  <a:lnTo>
                    <a:pt x="11" y="303"/>
                  </a:lnTo>
                  <a:lnTo>
                    <a:pt x="13" y="292"/>
                  </a:lnTo>
                  <a:lnTo>
                    <a:pt x="17" y="273"/>
                  </a:lnTo>
                  <a:lnTo>
                    <a:pt x="27" y="234"/>
                  </a:lnTo>
                  <a:lnTo>
                    <a:pt x="27" y="234"/>
                  </a:lnTo>
                  <a:lnTo>
                    <a:pt x="31" y="215"/>
                  </a:lnTo>
                  <a:lnTo>
                    <a:pt x="34" y="196"/>
                  </a:lnTo>
                  <a:lnTo>
                    <a:pt x="36" y="177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6" y="64"/>
                  </a:lnTo>
                  <a:lnTo>
                    <a:pt x="73" y="44"/>
                  </a:lnTo>
                  <a:lnTo>
                    <a:pt x="80" y="26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6" y="4"/>
                  </a:lnTo>
                  <a:lnTo>
                    <a:pt x="85" y="2"/>
                  </a:lnTo>
                  <a:lnTo>
                    <a:pt x="84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9" y="0"/>
                  </a:lnTo>
                  <a:lnTo>
                    <a:pt x="78" y="1"/>
                  </a:lnTo>
                  <a:lnTo>
                    <a:pt x="77" y="3"/>
                  </a:lnTo>
                  <a:lnTo>
                    <a:pt x="7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2" name="Freeform 380"/>
            <p:cNvSpPr/>
            <p:nvPr/>
          </p:nvSpPr>
          <p:spPr bwMode="auto">
            <a:xfrm>
              <a:off x="4660900" y="3228975"/>
              <a:ext cx="38100" cy="158750"/>
            </a:xfrm>
            <a:custGeom>
              <a:avLst/>
              <a:gdLst/>
              <a:ahLst/>
              <a:cxnLst>
                <a:cxn ang="0">
                  <a:pos x="62" y="5"/>
                </a:cxn>
                <a:cxn ang="0">
                  <a:pos x="62" y="5"/>
                </a:cxn>
                <a:cxn ang="0">
                  <a:pos x="59" y="23"/>
                </a:cxn>
                <a:cxn ang="0">
                  <a:pos x="56" y="43"/>
                </a:cxn>
                <a:cxn ang="0">
                  <a:pos x="46" y="80"/>
                </a:cxn>
                <a:cxn ang="0">
                  <a:pos x="46" y="80"/>
                </a:cxn>
                <a:cxn ang="0">
                  <a:pos x="35" y="117"/>
                </a:cxn>
                <a:cxn ang="0">
                  <a:pos x="31" y="136"/>
                </a:cxn>
                <a:cxn ang="0">
                  <a:pos x="27" y="155"/>
                </a:cxn>
                <a:cxn ang="0">
                  <a:pos x="27" y="155"/>
                </a:cxn>
                <a:cxn ang="0">
                  <a:pos x="20" y="189"/>
                </a:cxn>
                <a:cxn ang="0">
                  <a:pos x="13" y="224"/>
                </a:cxn>
                <a:cxn ang="0">
                  <a:pos x="6" y="259"/>
                </a:cxn>
                <a:cxn ang="0">
                  <a:pos x="2" y="276"/>
                </a:cxn>
                <a:cxn ang="0">
                  <a:pos x="0" y="294"/>
                </a:cxn>
                <a:cxn ang="0">
                  <a:pos x="0" y="294"/>
                </a:cxn>
                <a:cxn ang="0">
                  <a:pos x="0" y="296"/>
                </a:cxn>
                <a:cxn ang="0">
                  <a:pos x="1" y="297"/>
                </a:cxn>
                <a:cxn ang="0">
                  <a:pos x="3" y="298"/>
                </a:cxn>
                <a:cxn ang="0">
                  <a:pos x="4" y="298"/>
                </a:cxn>
                <a:cxn ang="0">
                  <a:pos x="8" y="297"/>
                </a:cxn>
                <a:cxn ang="0">
                  <a:pos x="10" y="296"/>
                </a:cxn>
                <a:cxn ang="0">
                  <a:pos x="10" y="294"/>
                </a:cxn>
                <a:cxn ang="0">
                  <a:pos x="10" y="294"/>
                </a:cxn>
                <a:cxn ang="0">
                  <a:pos x="13" y="274"/>
                </a:cxn>
                <a:cxn ang="0">
                  <a:pos x="16" y="255"/>
                </a:cxn>
                <a:cxn ang="0">
                  <a:pos x="24" y="216"/>
                </a:cxn>
                <a:cxn ang="0">
                  <a:pos x="24" y="216"/>
                </a:cxn>
                <a:cxn ang="0">
                  <a:pos x="31" y="177"/>
                </a:cxn>
                <a:cxn ang="0">
                  <a:pos x="35" y="159"/>
                </a:cxn>
                <a:cxn ang="0">
                  <a:pos x="41" y="140"/>
                </a:cxn>
                <a:cxn ang="0">
                  <a:pos x="41" y="140"/>
                </a:cxn>
                <a:cxn ang="0">
                  <a:pos x="46" y="122"/>
                </a:cxn>
                <a:cxn ang="0">
                  <a:pos x="50" y="103"/>
                </a:cxn>
                <a:cxn ang="0">
                  <a:pos x="55" y="84"/>
                </a:cxn>
                <a:cxn ang="0">
                  <a:pos x="59" y="66"/>
                </a:cxn>
                <a:cxn ang="0">
                  <a:pos x="59" y="66"/>
                </a:cxn>
                <a:cxn ang="0">
                  <a:pos x="63" y="51"/>
                </a:cxn>
                <a:cxn ang="0">
                  <a:pos x="68" y="36"/>
                </a:cxn>
                <a:cxn ang="0">
                  <a:pos x="70" y="20"/>
                </a:cxn>
                <a:cxn ang="0">
                  <a:pos x="72" y="5"/>
                </a:cxn>
                <a:cxn ang="0">
                  <a:pos x="72" y="5"/>
                </a:cxn>
                <a:cxn ang="0">
                  <a:pos x="72" y="3"/>
                </a:cxn>
                <a:cxn ang="0">
                  <a:pos x="71" y="2"/>
                </a:cxn>
                <a:cxn ang="0">
                  <a:pos x="69" y="1"/>
                </a:cxn>
                <a:cxn ang="0">
                  <a:pos x="68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2" y="3"/>
                </a:cxn>
                <a:cxn ang="0">
                  <a:pos x="62" y="5"/>
                </a:cxn>
                <a:cxn ang="0">
                  <a:pos x="62" y="5"/>
                </a:cxn>
              </a:cxnLst>
              <a:rect l="0" t="0" r="r" b="b"/>
              <a:pathLst>
                <a:path w="72" h="298">
                  <a:moveTo>
                    <a:pt x="62" y="5"/>
                  </a:moveTo>
                  <a:lnTo>
                    <a:pt x="62" y="5"/>
                  </a:lnTo>
                  <a:lnTo>
                    <a:pt x="59" y="23"/>
                  </a:lnTo>
                  <a:lnTo>
                    <a:pt x="56" y="43"/>
                  </a:lnTo>
                  <a:lnTo>
                    <a:pt x="46" y="80"/>
                  </a:lnTo>
                  <a:lnTo>
                    <a:pt x="46" y="80"/>
                  </a:lnTo>
                  <a:lnTo>
                    <a:pt x="35" y="117"/>
                  </a:lnTo>
                  <a:lnTo>
                    <a:pt x="31" y="136"/>
                  </a:lnTo>
                  <a:lnTo>
                    <a:pt x="27" y="155"/>
                  </a:lnTo>
                  <a:lnTo>
                    <a:pt x="27" y="155"/>
                  </a:lnTo>
                  <a:lnTo>
                    <a:pt x="20" y="189"/>
                  </a:lnTo>
                  <a:lnTo>
                    <a:pt x="13" y="224"/>
                  </a:lnTo>
                  <a:lnTo>
                    <a:pt x="6" y="259"/>
                  </a:lnTo>
                  <a:lnTo>
                    <a:pt x="2" y="276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296"/>
                  </a:lnTo>
                  <a:lnTo>
                    <a:pt x="1" y="297"/>
                  </a:lnTo>
                  <a:lnTo>
                    <a:pt x="3" y="298"/>
                  </a:lnTo>
                  <a:lnTo>
                    <a:pt x="4" y="298"/>
                  </a:lnTo>
                  <a:lnTo>
                    <a:pt x="8" y="297"/>
                  </a:lnTo>
                  <a:lnTo>
                    <a:pt x="10" y="296"/>
                  </a:lnTo>
                  <a:lnTo>
                    <a:pt x="10" y="294"/>
                  </a:lnTo>
                  <a:lnTo>
                    <a:pt x="10" y="294"/>
                  </a:lnTo>
                  <a:lnTo>
                    <a:pt x="13" y="274"/>
                  </a:lnTo>
                  <a:lnTo>
                    <a:pt x="16" y="255"/>
                  </a:lnTo>
                  <a:lnTo>
                    <a:pt x="24" y="216"/>
                  </a:lnTo>
                  <a:lnTo>
                    <a:pt x="24" y="216"/>
                  </a:lnTo>
                  <a:lnTo>
                    <a:pt x="31" y="177"/>
                  </a:lnTo>
                  <a:lnTo>
                    <a:pt x="35" y="159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6" y="122"/>
                  </a:lnTo>
                  <a:lnTo>
                    <a:pt x="50" y="103"/>
                  </a:lnTo>
                  <a:lnTo>
                    <a:pt x="55" y="84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3" y="51"/>
                  </a:lnTo>
                  <a:lnTo>
                    <a:pt x="68" y="36"/>
                  </a:lnTo>
                  <a:lnTo>
                    <a:pt x="70" y="20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3"/>
                  </a:lnTo>
                  <a:lnTo>
                    <a:pt x="71" y="2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3" name="Freeform 381"/>
            <p:cNvSpPr/>
            <p:nvPr/>
          </p:nvSpPr>
          <p:spPr bwMode="auto">
            <a:xfrm>
              <a:off x="4719638" y="3197225"/>
              <a:ext cx="39688" cy="1397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5" y="28"/>
                </a:cxn>
                <a:cxn ang="0">
                  <a:pos x="49" y="40"/>
                </a:cxn>
                <a:cxn ang="0">
                  <a:pos x="44" y="53"/>
                </a:cxn>
                <a:cxn ang="0">
                  <a:pos x="44" y="53"/>
                </a:cxn>
                <a:cxn ang="0">
                  <a:pos x="39" y="72"/>
                </a:cxn>
                <a:cxn ang="0">
                  <a:pos x="35" y="91"/>
                </a:cxn>
                <a:cxn ang="0">
                  <a:pos x="31" y="109"/>
                </a:cxn>
                <a:cxn ang="0">
                  <a:pos x="26" y="128"/>
                </a:cxn>
                <a:cxn ang="0">
                  <a:pos x="26" y="128"/>
                </a:cxn>
                <a:cxn ang="0">
                  <a:pos x="22" y="144"/>
                </a:cxn>
                <a:cxn ang="0">
                  <a:pos x="18" y="160"/>
                </a:cxn>
                <a:cxn ang="0">
                  <a:pos x="15" y="176"/>
                </a:cxn>
                <a:cxn ang="0">
                  <a:pos x="12" y="193"/>
                </a:cxn>
                <a:cxn ang="0">
                  <a:pos x="12" y="193"/>
                </a:cxn>
                <a:cxn ang="0">
                  <a:pos x="5" y="227"/>
                </a:cxn>
                <a:cxn ang="0">
                  <a:pos x="2" y="243"/>
                </a:cxn>
                <a:cxn ang="0">
                  <a:pos x="0" y="260"/>
                </a:cxn>
                <a:cxn ang="0">
                  <a:pos x="0" y="260"/>
                </a:cxn>
                <a:cxn ang="0">
                  <a:pos x="0" y="262"/>
                </a:cxn>
                <a:cxn ang="0">
                  <a:pos x="1" y="263"/>
                </a:cxn>
                <a:cxn ang="0">
                  <a:pos x="2" y="264"/>
                </a:cxn>
                <a:cxn ang="0">
                  <a:pos x="4" y="264"/>
                </a:cxn>
                <a:cxn ang="0">
                  <a:pos x="7" y="263"/>
                </a:cxn>
                <a:cxn ang="0">
                  <a:pos x="8" y="262"/>
                </a:cxn>
                <a:cxn ang="0">
                  <a:pos x="9" y="260"/>
                </a:cxn>
                <a:cxn ang="0">
                  <a:pos x="9" y="260"/>
                </a:cxn>
                <a:cxn ang="0">
                  <a:pos x="12" y="241"/>
                </a:cxn>
                <a:cxn ang="0">
                  <a:pos x="15" y="224"/>
                </a:cxn>
                <a:cxn ang="0">
                  <a:pos x="24" y="188"/>
                </a:cxn>
                <a:cxn ang="0">
                  <a:pos x="24" y="188"/>
                </a:cxn>
                <a:cxn ang="0">
                  <a:pos x="30" y="155"/>
                </a:cxn>
                <a:cxn ang="0">
                  <a:pos x="33" y="138"/>
                </a:cxn>
                <a:cxn ang="0">
                  <a:pos x="37" y="123"/>
                </a:cxn>
                <a:cxn ang="0">
                  <a:pos x="37" y="123"/>
                </a:cxn>
                <a:cxn ang="0">
                  <a:pos x="45" y="89"/>
                </a:cxn>
                <a:cxn ang="0">
                  <a:pos x="54" y="55"/>
                </a:cxn>
                <a:cxn ang="0">
                  <a:pos x="54" y="55"/>
                </a:cxn>
                <a:cxn ang="0">
                  <a:pos x="59" y="43"/>
                </a:cxn>
                <a:cxn ang="0">
                  <a:pos x="64" y="31"/>
                </a:cxn>
                <a:cxn ang="0">
                  <a:pos x="75" y="5"/>
                </a:cxn>
                <a:cxn ang="0">
                  <a:pos x="75" y="5"/>
                </a:cxn>
                <a:cxn ang="0">
                  <a:pos x="75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0"/>
                </a:cxn>
                <a:cxn ang="0">
                  <a:pos x="67" y="1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5" h="264">
                  <a:moveTo>
                    <a:pt x="66" y="3"/>
                  </a:moveTo>
                  <a:lnTo>
                    <a:pt x="66" y="3"/>
                  </a:lnTo>
                  <a:lnTo>
                    <a:pt x="55" y="28"/>
                  </a:lnTo>
                  <a:lnTo>
                    <a:pt x="49" y="40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39" y="72"/>
                  </a:lnTo>
                  <a:lnTo>
                    <a:pt x="35" y="91"/>
                  </a:lnTo>
                  <a:lnTo>
                    <a:pt x="31" y="109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22" y="144"/>
                  </a:lnTo>
                  <a:lnTo>
                    <a:pt x="18" y="160"/>
                  </a:lnTo>
                  <a:lnTo>
                    <a:pt x="15" y="176"/>
                  </a:lnTo>
                  <a:lnTo>
                    <a:pt x="12" y="193"/>
                  </a:lnTo>
                  <a:lnTo>
                    <a:pt x="12" y="193"/>
                  </a:lnTo>
                  <a:lnTo>
                    <a:pt x="5" y="227"/>
                  </a:lnTo>
                  <a:lnTo>
                    <a:pt x="2" y="243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0" y="262"/>
                  </a:lnTo>
                  <a:lnTo>
                    <a:pt x="1" y="263"/>
                  </a:lnTo>
                  <a:lnTo>
                    <a:pt x="2" y="264"/>
                  </a:lnTo>
                  <a:lnTo>
                    <a:pt x="4" y="264"/>
                  </a:lnTo>
                  <a:lnTo>
                    <a:pt x="7" y="263"/>
                  </a:lnTo>
                  <a:lnTo>
                    <a:pt x="8" y="262"/>
                  </a:lnTo>
                  <a:lnTo>
                    <a:pt x="9" y="260"/>
                  </a:lnTo>
                  <a:lnTo>
                    <a:pt x="9" y="260"/>
                  </a:lnTo>
                  <a:lnTo>
                    <a:pt x="12" y="241"/>
                  </a:lnTo>
                  <a:lnTo>
                    <a:pt x="15" y="224"/>
                  </a:lnTo>
                  <a:lnTo>
                    <a:pt x="24" y="188"/>
                  </a:lnTo>
                  <a:lnTo>
                    <a:pt x="24" y="188"/>
                  </a:lnTo>
                  <a:lnTo>
                    <a:pt x="30" y="155"/>
                  </a:lnTo>
                  <a:lnTo>
                    <a:pt x="33" y="138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45" y="89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9" y="43"/>
                  </a:lnTo>
                  <a:lnTo>
                    <a:pt x="64" y="31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5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0"/>
                  </a:lnTo>
                  <a:lnTo>
                    <a:pt x="67" y="1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4" name="Freeform 382"/>
            <p:cNvSpPr/>
            <p:nvPr/>
          </p:nvSpPr>
          <p:spPr bwMode="auto">
            <a:xfrm>
              <a:off x="4773613" y="3186113"/>
              <a:ext cx="34925" cy="101600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9" y="4"/>
                </a:cxn>
                <a:cxn ang="0">
                  <a:pos x="57" y="11"/>
                </a:cxn>
                <a:cxn ang="0">
                  <a:pos x="53" y="18"/>
                </a:cxn>
                <a:cxn ang="0">
                  <a:pos x="46" y="31"/>
                </a:cxn>
                <a:cxn ang="0">
                  <a:pos x="46" y="31"/>
                </a:cxn>
                <a:cxn ang="0">
                  <a:pos x="42" y="36"/>
                </a:cxn>
                <a:cxn ang="0">
                  <a:pos x="41" y="42"/>
                </a:cxn>
                <a:cxn ang="0">
                  <a:pos x="40" y="54"/>
                </a:cxn>
                <a:cxn ang="0">
                  <a:pos x="40" y="54"/>
                </a:cxn>
                <a:cxn ang="0">
                  <a:pos x="36" y="74"/>
                </a:cxn>
                <a:cxn ang="0">
                  <a:pos x="31" y="93"/>
                </a:cxn>
                <a:cxn ang="0">
                  <a:pos x="18" y="132"/>
                </a:cxn>
                <a:cxn ang="0">
                  <a:pos x="18" y="132"/>
                </a:cxn>
                <a:cxn ang="0">
                  <a:pos x="10" y="153"/>
                </a:cxn>
                <a:cxn ang="0">
                  <a:pos x="2" y="174"/>
                </a:cxn>
                <a:cxn ang="0">
                  <a:pos x="2" y="174"/>
                </a:cxn>
                <a:cxn ang="0">
                  <a:pos x="1" y="178"/>
                </a:cxn>
                <a:cxn ang="0">
                  <a:pos x="0" y="182"/>
                </a:cxn>
                <a:cxn ang="0">
                  <a:pos x="1" y="186"/>
                </a:cxn>
                <a:cxn ang="0">
                  <a:pos x="4" y="189"/>
                </a:cxn>
                <a:cxn ang="0">
                  <a:pos x="4" y="189"/>
                </a:cxn>
                <a:cxn ang="0">
                  <a:pos x="6" y="190"/>
                </a:cxn>
                <a:cxn ang="0">
                  <a:pos x="7" y="190"/>
                </a:cxn>
                <a:cxn ang="0">
                  <a:pos x="9" y="189"/>
                </a:cxn>
                <a:cxn ang="0">
                  <a:pos x="10" y="188"/>
                </a:cxn>
                <a:cxn ang="0">
                  <a:pos x="10" y="185"/>
                </a:cxn>
                <a:cxn ang="0">
                  <a:pos x="10" y="183"/>
                </a:cxn>
                <a:cxn ang="0">
                  <a:pos x="9" y="181"/>
                </a:cxn>
                <a:cxn ang="0">
                  <a:pos x="9" y="181"/>
                </a:cxn>
                <a:cxn ang="0">
                  <a:pos x="9" y="180"/>
                </a:cxn>
                <a:cxn ang="0">
                  <a:pos x="10" y="178"/>
                </a:cxn>
                <a:cxn ang="0">
                  <a:pos x="14" y="170"/>
                </a:cxn>
                <a:cxn ang="0">
                  <a:pos x="19" y="163"/>
                </a:cxn>
                <a:cxn ang="0">
                  <a:pos x="21" y="158"/>
                </a:cxn>
                <a:cxn ang="0">
                  <a:pos x="21" y="158"/>
                </a:cxn>
                <a:cxn ang="0">
                  <a:pos x="24" y="144"/>
                </a:cxn>
                <a:cxn ang="0">
                  <a:pos x="28" y="130"/>
                </a:cxn>
                <a:cxn ang="0">
                  <a:pos x="38" y="102"/>
                </a:cxn>
                <a:cxn ang="0">
                  <a:pos x="38" y="102"/>
                </a:cxn>
                <a:cxn ang="0">
                  <a:pos x="42" y="89"/>
                </a:cxn>
                <a:cxn ang="0">
                  <a:pos x="46" y="75"/>
                </a:cxn>
                <a:cxn ang="0">
                  <a:pos x="51" y="48"/>
                </a:cxn>
                <a:cxn ang="0">
                  <a:pos x="51" y="48"/>
                </a:cxn>
                <a:cxn ang="0">
                  <a:pos x="52" y="42"/>
                </a:cxn>
                <a:cxn ang="0">
                  <a:pos x="54" y="37"/>
                </a:cxn>
                <a:cxn ang="0">
                  <a:pos x="59" y="27"/>
                </a:cxn>
                <a:cxn ang="0">
                  <a:pos x="64" y="18"/>
                </a:cxn>
                <a:cxn ang="0">
                  <a:pos x="66" y="11"/>
                </a:cxn>
                <a:cxn ang="0">
                  <a:pos x="68" y="6"/>
                </a:cxn>
                <a:cxn ang="0">
                  <a:pos x="68" y="6"/>
                </a:cxn>
                <a:cxn ang="0">
                  <a:pos x="68" y="4"/>
                </a:cxn>
                <a:cxn ang="0">
                  <a:pos x="67" y="2"/>
                </a:cxn>
                <a:cxn ang="0">
                  <a:pos x="64" y="1"/>
                </a:cxn>
                <a:cxn ang="0">
                  <a:pos x="62" y="0"/>
                </a:cxn>
                <a:cxn ang="0">
                  <a:pos x="61" y="1"/>
                </a:cxn>
                <a:cxn ang="0">
                  <a:pos x="60" y="2"/>
                </a:cxn>
                <a:cxn ang="0">
                  <a:pos x="59" y="4"/>
                </a:cxn>
                <a:cxn ang="0">
                  <a:pos x="59" y="4"/>
                </a:cxn>
              </a:cxnLst>
              <a:rect l="0" t="0" r="r" b="b"/>
              <a:pathLst>
                <a:path w="68" h="190">
                  <a:moveTo>
                    <a:pt x="59" y="4"/>
                  </a:moveTo>
                  <a:lnTo>
                    <a:pt x="59" y="4"/>
                  </a:lnTo>
                  <a:lnTo>
                    <a:pt x="57" y="11"/>
                  </a:lnTo>
                  <a:lnTo>
                    <a:pt x="53" y="18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2" y="36"/>
                  </a:lnTo>
                  <a:lnTo>
                    <a:pt x="41" y="42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6" y="74"/>
                  </a:lnTo>
                  <a:lnTo>
                    <a:pt x="31" y="93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0" y="153"/>
                  </a:lnTo>
                  <a:lnTo>
                    <a:pt x="2" y="174"/>
                  </a:lnTo>
                  <a:lnTo>
                    <a:pt x="2" y="174"/>
                  </a:lnTo>
                  <a:lnTo>
                    <a:pt x="1" y="178"/>
                  </a:lnTo>
                  <a:lnTo>
                    <a:pt x="0" y="182"/>
                  </a:lnTo>
                  <a:lnTo>
                    <a:pt x="1" y="186"/>
                  </a:lnTo>
                  <a:lnTo>
                    <a:pt x="4" y="189"/>
                  </a:lnTo>
                  <a:lnTo>
                    <a:pt x="4" y="189"/>
                  </a:lnTo>
                  <a:lnTo>
                    <a:pt x="6" y="190"/>
                  </a:lnTo>
                  <a:lnTo>
                    <a:pt x="7" y="190"/>
                  </a:lnTo>
                  <a:lnTo>
                    <a:pt x="9" y="189"/>
                  </a:lnTo>
                  <a:lnTo>
                    <a:pt x="10" y="188"/>
                  </a:lnTo>
                  <a:lnTo>
                    <a:pt x="10" y="185"/>
                  </a:lnTo>
                  <a:lnTo>
                    <a:pt x="10" y="183"/>
                  </a:lnTo>
                  <a:lnTo>
                    <a:pt x="9" y="181"/>
                  </a:lnTo>
                  <a:lnTo>
                    <a:pt x="9" y="181"/>
                  </a:lnTo>
                  <a:lnTo>
                    <a:pt x="9" y="180"/>
                  </a:lnTo>
                  <a:lnTo>
                    <a:pt x="10" y="178"/>
                  </a:lnTo>
                  <a:lnTo>
                    <a:pt x="14" y="170"/>
                  </a:lnTo>
                  <a:lnTo>
                    <a:pt x="19" y="163"/>
                  </a:lnTo>
                  <a:lnTo>
                    <a:pt x="21" y="158"/>
                  </a:lnTo>
                  <a:lnTo>
                    <a:pt x="21" y="158"/>
                  </a:lnTo>
                  <a:lnTo>
                    <a:pt x="24" y="144"/>
                  </a:lnTo>
                  <a:lnTo>
                    <a:pt x="28" y="130"/>
                  </a:lnTo>
                  <a:lnTo>
                    <a:pt x="38" y="102"/>
                  </a:lnTo>
                  <a:lnTo>
                    <a:pt x="38" y="102"/>
                  </a:lnTo>
                  <a:lnTo>
                    <a:pt x="42" y="89"/>
                  </a:lnTo>
                  <a:lnTo>
                    <a:pt x="46" y="75"/>
                  </a:lnTo>
                  <a:lnTo>
                    <a:pt x="51" y="48"/>
                  </a:lnTo>
                  <a:lnTo>
                    <a:pt x="51" y="48"/>
                  </a:lnTo>
                  <a:lnTo>
                    <a:pt x="52" y="42"/>
                  </a:lnTo>
                  <a:lnTo>
                    <a:pt x="54" y="37"/>
                  </a:lnTo>
                  <a:lnTo>
                    <a:pt x="59" y="27"/>
                  </a:lnTo>
                  <a:lnTo>
                    <a:pt x="64" y="18"/>
                  </a:lnTo>
                  <a:lnTo>
                    <a:pt x="66" y="11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7" y="2"/>
                  </a:lnTo>
                  <a:lnTo>
                    <a:pt x="64" y="1"/>
                  </a:lnTo>
                  <a:lnTo>
                    <a:pt x="62" y="0"/>
                  </a:lnTo>
                  <a:lnTo>
                    <a:pt x="61" y="1"/>
                  </a:lnTo>
                  <a:lnTo>
                    <a:pt x="60" y="2"/>
                  </a:lnTo>
                  <a:lnTo>
                    <a:pt x="59" y="4"/>
                  </a:lnTo>
                  <a:lnTo>
                    <a:pt x="5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5" name="Freeform 383"/>
            <p:cNvSpPr/>
            <p:nvPr/>
          </p:nvSpPr>
          <p:spPr bwMode="auto">
            <a:xfrm>
              <a:off x="4829175" y="3186113"/>
              <a:ext cx="22225" cy="73025"/>
            </a:xfrm>
            <a:custGeom>
              <a:avLst/>
              <a:gdLst/>
              <a:ahLst/>
              <a:cxnLst>
                <a:cxn ang="0">
                  <a:pos x="35" y="5"/>
                </a:cxn>
                <a:cxn ang="0">
                  <a:pos x="35" y="5"/>
                </a:cxn>
                <a:cxn ang="0">
                  <a:pos x="32" y="21"/>
                </a:cxn>
                <a:cxn ang="0">
                  <a:pos x="29" y="37"/>
                </a:cxn>
                <a:cxn ang="0">
                  <a:pos x="21" y="68"/>
                </a:cxn>
                <a:cxn ang="0">
                  <a:pos x="21" y="68"/>
                </a:cxn>
                <a:cxn ang="0">
                  <a:pos x="18" y="85"/>
                </a:cxn>
                <a:cxn ang="0">
                  <a:pos x="13" y="100"/>
                </a:cxn>
                <a:cxn ang="0">
                  <a:pos x="2" y="132"/>
                </a:cxn>
                <a:cxn ang="0">
                  <a:pos x="2" y="132"/>
                </a:cxn>
                <a:cxn ang="0">
                  <a:pos x="0" y="134"/>
                </a:cxn>
                <a:cxn ang="0">
                  <a:pos x="2" y="135"/>
                </a:cxn>
                <a:cxn ang="0">
                  <a:pos x="3" y="136"/>
                </a:cxn>
                <a:cxn ang="0">
                  <a:pos x="5" y="137"/>
                </a:cxn>
                <a:cxn ang="0">
                  <a:pos x="8" y="137"/>
                </a:cxn>
                <a:cxn ang="0">
                  <a:pos x="10" y="136"/>
                </a:cxn>
                <a:cxn ang="0">
                  <a:pos x="11" y="134"/>
                </a:cxn>
                <a:cxn ang="0">
                  <a:pos x="11" y="134"/>
                </a:cxn>
                <a:cxn ang="0">
                  <a:pos x="17" y="117"/>
                </a:cxn>
                <a:cxn ang="0">
                  <a:pos x="23" y="99"/>
                </a:cxn>
                <a:cxn ang="0">
                  <a:pos x="28" y="81"/>
                </a:cxn>
                <a:cxn ang="0">
                  <a:pos x="32" y="62"/>
                </a:cxn>
                <a:cxn ang="0">
                  <a:pos x="32" y="62"/>
                </a:cxn>
                <a:cxn ang="0">
                  <a:pos x="40" y="34"/>
                </a:cxn>
                <a:cxn ang="0">
                  <a:pos x="42" y="20"/>
                </a:cxn>
                <a:cxn ang="0">
                  <a:pos x="44" y="5"/>
                </a:cxn>
                <a:cxn ang="0">
                  <a:pos x="44" y="5"/>
                </a:cxn>
                <a:cxn ang="0">
                  <a:pos x="44" y="3"/>
                </a:cxn>
                <a:cxn ang="0">
                  <a:pos x="43" y="2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1"/>
                </a:cxn>
                <a:cxn ang="0">
                  <a:pos x="36" y="2"/>
                </a:cxn>
                <a:cxn ang="0">
                  <a:pos x="35" y="3"/>
                </a:cxn>
                <a:cxn ang="0">
                  <a:pos x="35" y="5"/>
                </a:cxn>
                <a:cxn ang="0">
                  <a:pos x="35" y="5"/>
                </a:cxn>
              </a:cxnLst>
              <a:rect l="0" t="0" r="r" b="b"/>
              <a:pathLst>
                <a:path w="44" h="137">
                  <a:moveTo>
                    <a:pt x="35" y="5"/>
                  </a:moveTo>
                  <a:lnTo>
                    <a:pt x="35" y="5"/>
                  </a:lnTo>
                  <a:lnTo>
                    <a:pt x="32" y="21"/>
                  </a:lnTo>
                  <a:lnTo>
                    <a:pt x="29" y="37"/>
                  </a:lnTo>
                  <a:lnTo>
                    <a:pt x="21" y="68"/>
                  </a:lnTo>
                  <a:lnTo>
                    <a:pt x="21" y="68"/>
                  </a:lnTo>
                  <a:lnTo>
                    <a:pt x="18" y="85"/>
                  </a:lnTo>
                  <a:lnTo>
                    <a:pt x="13" y="100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0" y="134"/>
                  </a:lnTo>
                  <a:lnTo>
                    <a:pt x="2" y="135"/>
                  </a:lnTo>
                  <a:lnTo>
                    <a:pt x="3" y="136"/>
                  </a:lnTo>
                  <a:lnTo>
                    <a:pt x="5" y="137"/>
                  </a:lnTo>
                  <a:lnTo>
                    <a:pt x="8" y="137"/>
                  </a:lnTo>
                  <a:lnTo>
                    <a:pt x="10" y="136"/>
                  </a:lnTo>
                  <a:lnTo>
                    <a:pt x="11" y="134"/>
                  </a:lnTo>
                  <a:lnTo>
                    <a:pt x="11" y="134"/>
                  </a:lnTo>
                  <a:lnTo>
                    <a:pt x="17" y="117"/>
                  </a:lnTo>
                  <a:lnTo>
                    <a:pt x="23" y="99"/>
                  </a:lnTo>
                  <a:lnTo>
                    <a:pt x="28" y="81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40" y="34"/>
                  </a:lnTo>
                  <a:lnTo>
                    <a:pt x="42" y="20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4" y="3"/>
                  </a:lnTo>
                  <a:lnTo>
                    <a:pt x="43" y="2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1"/>
                  </a:lnTo>
                  <a:lnTo>
                    <a:pt x="36" y="2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6" name="Freeform 384"/>
            <p:cNvSpPr/>
            <p:nvPr/>
          </p:nvSpPr>
          <p:spPr bwMode="auto">
            <a:xfrm>
              <a:off x="4884738" y="3184525"/>
              <a:ext cx="9525" cy="12700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10" y="1"/>
                </a:cxn>
                <a:cxn ang="0">
                  <a:pos x="3" y="9"/>
                </a:cxn>
                <a:cxn ang="0">
                  <a:pos x="1" y="13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21"/>
                </a:cxn>
                <a:cxn ang="0">
                  <a:pos x="1" y="22"/>
                </a:cxn>
                <a:cxn ang="0">
                  <a:pos x="2" y="23"/>
                </a:cxn>
                <a:cxn ang="0">
                  <a:pos x="4" y="23"/>
                </a:cxn>
                <a:cxn ang="0">
                  <a:pos x="7" y="22"/>
                </a:cxn>
                <a:cxn ang="0">
                  <a:pos x="8" y="21"/>
                </a:cxn>
                <a:cxn ang="0">
                  <a:pos x="9" y="19"/>
                </a:cxn>
                <a:cxn ang="0">
                  <a:pos x="9" y="19"/>
                </a:cxn>
                <a:cxn ang="0">
                  <a:pos x="10" y="15"/>
                </a:cxn>
                <a:cxn ang="0">
                  <a:pos x="12" y="12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7" y="3"/>
                </a:cxn>
                <a:cxn ang="0">
                  <a:pos x="16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10" y="1"/>
                </a:cxn>
              </a:cxnLst>
              <a:rect l="0" t="0" r="r" b="b"/>
              <a:pathLst>
                <a:path w="18" h="23">
                  <a:moveTo>
                    <a:pt x="10" y="1"/>
                  </a:moveTo>
                  <a:lnTo>
                    <a:pt x="10" y="1"/>
                  </a:lnTo>
                  <a:lnTo>
                    <a:pt x="3" y="9"/>
                  </a:lnTo>
                  <a:lnTo>
                    <a:pt x="1" y="1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1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7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5"/>
                  </a:lnTo>
                  <a:lnTo>
                    <a:pt x="12" y="12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1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7" name="Freeform 385"/>
            <p:cNvSpPr/>
            <p:nvPr/>
          </p:nvSpPr>
          <p:spPr bwMode="auto">
            <a:xfrm>
              <a:off x="4586288" y="3460750"/>
              <a:ext cx="165100" cy="39688"/>
            </a:xfrm>
            <a:custGeom>
              <a:avLst/>
              <a:gdLst/>
              <a:ahLst/>
              <a:cxnLst>
                <a:cxn ang="0">
                  <a:pos x="306" y="66"/>
                </a:cxn>
                <a:cxn ang="0">
                  <a:pos x="306" y="66"/>
                </a:cxn>
                <a:cxn ang="0">
                  <a:pos x="297" y="67"/>
                </a:cxn>
                <a:cxn ang="0">
                  <a:pos x="288" y="66"/>
                </a:cxn>
                <a:cxn ang="0">
                  <a:pos x="279" y="63"/>
                </a:cxn>
                <a:cxn ang="0">
                  <a:pos x="268" y="59"/>
                </a:cxn>
                <a:cxn ang="0">
                  <a:pos x="249" y="51"/>
                </a:cxn>
                <a:cxn ang="0">
                  <a:pos x="232" y="45"/>
                </a:cxn>
                <a:cxn ang="0">
                  <a:pos x="232" y="45"/>
                </a:cxn>
                <a:cxn ang="0">
                  <a:pos x="194" y="35"/>
                </a:cxn>
                <a:cxn ang="0">
                  <a:pos x="157" y="24"/>
                </a:cxn>
                <a:cxn ang="0">
                  <a:pos x="157" y="24"/>
                </a:cxn>
                <a:cxn ang="0">
                  <a:pos x="139" y="20"/>
                </a:cxn>
                <a:cxn ang="0">
                  <a:pos x="121" y="17"/>
                </a:cxn>
                <a:cxn ang="0">
                  <a:pos x="102" y="14"/>
                </a:cxn>
                <a:cxn ang="0">
                  <a:pos x="85" y="11"/>
                </a:cxn>
                <a:cxn ang="0">
                  <a:pos x="85" y="11"/>
                </a:cxn>
                <a:cxn ang="0">
                  <a:pos x="64" y="7"/>
                </a:cxn>
                <a:cxn ang="0">
                  <a:pos x="44" y="3"/>
                </a:cxn>
                <a:cxn ang="0">
                  <a:pos x="25" y="1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2" y="8"/>
                </a:cxn>
                <a:cxn ang="0">
                  <a:pos x="4" y="9"/>
                </a:cxn>
                <a:cxn ang="0">
                  <a:pos x="4" y="9"/>
                </a:cxn>
                <a:cxn ang="0">
                  <a:pos x="26" y="10"/>
                </a:cxn>
                <a:cxn ang="0">
                  <a:pos x="47" y="13"/>
                </a:cxn>
                <a:cxn ang="0">
                  <a:pos x="68" y="17"/>
                </a:cxn>
                <a:cxn ang="0">
                  <a:pos x="90" y="21"/>
                </a:cxn>
                <a:cxn ang="0">
                  <a:pos x="90" y="21"/>
                </a:cxn>
                <a:cxn ang="0">
                  <a:pos x="109" y="25"/>
                </a:cxn>
                <a:cxn ang="0">
                  <a:pos x="130" y="30"/>
                </a:cxn>
                <a:cxn ang="0">
                  <a:pos x="151" y="34"/>
                </a:cxn>
                <a:cxn ang="0">
                  <a:pos x="170" y="39"/>
                </a:cxn>
                <a:cxn ang="0">
                  <a:pos x="170" y="39"/>
                </a:cxn>
                <a:cxn ang="0">
                  <a:pos x="191" y="45"/>
                </a:cxn>
                <a:cxn ang="0">
                  <a:pos x="213" y="50"/>
                </a:cxn>
                <a:cxn ang="0">
                  <a:pos x="234" y="56"/>
                </a:cxn>
                <a:cxn ang="0">
                  <a:pos x="255" y="63"/>
                </a:cxn>
                <a:cxn ang="0">
                  <a:pos x="255" y="63"/>
                </a:cxn>
                <a:cxn ang="0">
                  <a:pos x="281" y="73"/>
                </a:cxn>
                <a:cxn ang="0">
                  <a:pos x="288" y="74"/>
                </a:cxn>
                <a:cxn ang="0">
                  <a:pos x="294" y="75"/>
                </a:cxn>
                <a:cxn ang="0">
                  <a:pos x="301" y="76"/>
                </a:cxn>
                <a:cxn ang="0">
                  <a:pos x="309" y="75"/>
                </a:cxn>
                <a:cxn ang="0">
                  <a:pos x="309" y="75"/>
                </a:cxn>
                <a:cxn ang="0">
                  <a:pos x="311" y="74"/>
                </a:cxn>
                <a:cxn ang="0">
                  <a:pos x="312" y="73"/>
                </a:cxn>
                <a:cxn ang="0">
                  <a:pos x="312" y="71"/>
                </a:cxn>
                <a:cxn ang="0">
                  <a:pos x="312" y="70"/>
                </a:cxn>
                <a:cxn ang="0">
                  <a:pos x="310" y="67"/>
                </a:cxn>
                <a:cxn ang="0">
                  <a:pos x="308" y="66"/>
                </a:cxn>
                <a:cxn ang="0">
                  <a:pos x="306" y="66"/>
                </a:cxn>
                <a:cxn ang="0">
                  <a:pos x="306" y="66"/>
                </a:cxn>
              </a:cxnLst>
              <a:rect l="0" t="0" r="r" b="b"/>
              <a:pathLst>
                <a:path w="312" h="76">
                  <a:moveTo>
                    <a:pt x="306" y="66"/>
                  </a:moveTo>
                  <a:lnTo>
                    <a:pt x="306" y="66"/>
                  </a:lnTo>
                  <a:lnTo>
                    <a:pt x="297" y="67"/>
                  </a:lnTo>
                  <a:lnTo>
                    <a:pt x="288" y="66"/>
                  </a:lnTo>
                  <a:lnTo>
                    <a:pt x="279" y="63"/>
                  </a:lnTo>
                  <a:lnTo>
                    <a:pt x="268" y="59"/>
                  </a:lnTo>
                  <a:lnTo>
                    <a:pt x="249" y="51"/>
                  </a:lnTo>
                  <a:lnTo>
                    <a:pt x="232" y="45"/>
                  </a:lnTo>
                  <a:lnTo>
                    <a:pt x="232" y="45"/>
                  </a:lnTo>
                  <a:lnTo>
                    <a:pt x="194" y="35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39" y="20"/>
                  </a:lnTo>
                  <a:lnTo>
                    <a:pt x="121" y="17"/>
                  </a:lnTo>
                  <a:lnTo>
                    <a:pt x="102" y="14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64" y="7"/>
                  </a:lnTo>
                  <a:lnTo>
                    <a:pt x="44" y="3"/>
                  </a:lnTo>
                  <a:lnTo>
                    <a:pt x="25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2" y="8"/>
                  </a:lnTo>
                  <a:lnTo>
                    <a:pt x="4" y="9"/>
                  </a:lnTo>
                  <a:lnTo>
                    <a:pt x="4" y="9"/>
                  </a:lnTo>
                  <a:lnTo>
                    <a:pt x="26" y="10"/>
                  </a:lnTo>
                  <a:lnTo>
                    <a:pt x="47" y="13"/>
                  </a:lnTo>
                  <a:lnTo>
                    <a:pt x="68" y="17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109" y="25"/>
                  </a:lnTo>
                  <a:lnTo>
                    <a:pt x="130" y="30"/>
                  </a:lnTo>
                  <a:lnTo>
                    <a:pt x="151" y="34"/>
                  </a:lnTo>
                  <a:lnTo>
                    <a:pt x="170" y="39"/>
                  </a:lnTo>
                  <a:lnTo>
                    <a:pt x="170" y="39"/>
                  </a:lnTo>
                  <a:lnTo>
                    <a:pt x="191" y="45"/>
                  </a:lnTo>
                  <a:lnTo>
                    <a:pt x="213" y="50"/>
                  </a:lnTo>
                  <a:lnTo>
                    <a:pt x="234" y="56"/>
                  </a:lnTo>
                  <a:lnTo>
                    <a:pt x="255" y="63"/>
                  </a:lnTo>
                  <a:lnTo>
                    <a:pt x="255" y="63"/>
                  </a:lnTo>
                  <a:lnTo>
                    <a:pt x="281" y="73"/>
                  </a:lnTo>
                  <a:lnTo>
                    <a:pt x="288" y="74"/>
                  </a:lnTo>
                  <a:lnTo>
                    <a:pt x="294" y="75"/>
                  </a:lnTo>
                  <a:lnTo>
                    <a:pt x="301" y="76"/>
                  </a:lnTo>
                  <a:lnTo>
                    <a:pt x="309" y="75"/>
                  </a:lnTo>
                  <a:lnTo>
                    <a:pt x="309" y="75"/>
                  </a:lnTo>
                  <a:lnTo>
                    <a:pt x="311" y="74"/>
                  </a:lnTo>
                  <a:lnTo>
                    <a:pt x="312" y="73"/>
                  </a:lnTo>
                  <a:lnTo>
                    <a:pt x="312" y="71"/>
                  </a:lnTo>
                  <a:lnTo>
                    <a:pt x="312" y="70"/>
                  </a:lnTo>
                  <a:lnTo>
                    <a:pt x="310" y="67"/>
                  </a:lnTo>
                  <a:lnTo>
                    <a:pt x="308" y="66"/>
                  </a:lnTo>
                  <a:lnTo>
                    <a:pt x="306" y="66"/>
                  </a:lnTo>
                  <a:lnTo>
                    <a:pt x="306" y="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8" name="Freeform 386"/>
            <p:cNvSpPr/>
            <p:nvPr/>
          </p:nvSpPr>
          <p:spPr bwMode="auto">
            <a:xfrm>
              <a:off x="4660900" y="3400425"/>
              <a:ext cx="171450" cy="47625"/>
            </a:xfrm>
            <a:custGeom>
              <a:avLst/>
              <a:gdLst/>
              <a:ahLst/>
              <a:cxnLst>
                <a:cxn ang="0">
                  <a:pos x="319" y="80"/>
                </a:cxn>
                <a:cxn ang="0">
                  <a:pos x="319" y="80"/>
                </a:cxn>
                <a:cxn ang="0">
                  <a:pos x="278" y="76"/>
                </a:cxn>
                <a:cxn ang="0">
                  <a:pos x="239" y="71"/>
                </a:cxn>
                <a:cxn ang="0">
                  <a:pos x="199" y="63"/>
                </a:cxn>
                <a:cxn ang="0">
                  <a:pos x="160" y="54"/>
                </a:cxn>
                <a:cxn ang="0">
                  <a:pos x="160" y="54"/>
                </a:cxn>
                <a:cxn ang="0">
                  <a:pos x="121" y="42"/>
                </a:cxn>
                <a:cxn ang="0">
                  <a:pos x="83" y="31"/>
                </a:cxn>
                <a:cxn ang="0">
                  <a:pos x="63" y="25"/>
                </a:cxn>
                <a:cxn ang="0">
                  <a:pos x="45" y="19"/>
                </a:cxn>
                <a:cxn ang="0">
                  <a:pos x="26" y="10"/>
                </a:cxn>
                <a:cxn ang="0">
                  <a:pos x="8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6"/>
                </a:cxn>
                <a:cxn ang="0">
                  <a:pos x="1" y="8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1" y="19"/>
                </a:cxn>
                <a:cxn ang="0">
                  <a:pos x="41" y="27"/>
                </a:cxn>
                <a:cxn ang="0">
                  <a:pos x="59" y="33"/>
                </a:cxn>
                <a:cxn ang="0">
                  <a:pos x="79" y="39"/>
                </a:cxn>
                <a:cxn ang="0">
                  <a:pos x="118" y="51"/>
                </a:cxn>
                <a:cxn ang="0">
                  <a:pos x="157" y="62"/>
                </a:cxn>
                <a:cxn ang="0">
                  <a:pos x="157" y="62"/>
                </a:cxn>
                <a:cxn ang="0">
                  <a:pos x="177" y="68"/>
                </a:cxn>
                <a:cxn ang="0">
                  <a:pos x="197" y="72"/>
                </a:cxn>
                <a:cxn ang="0">
                  <a:pos x="217" y="77"/>
                </a:cxn>
                <a:cxn ang="0">
                  <a:pos x="237" y="80"/>
                </a:cxn>
                <a:cxn ang="0">
                  <a:pos x="277" y="87"/>
                </a:cxn>
                <a:cxn ang="0">
                  <a:pos x="319" y="91"/>
                </a:cxn>
                <a:cxn ang="0">
                  <a:pos x="319" y="91"/>
                </a:cxn>
                <a:cxn ang="0">
                  <a:pos x="321" y="90"/>
                </a:cxn>
                <a:cxn ang="0">
                  <a:pos x="322" y="90"/>
                </a:cxn>
                <a:cxn ang="0">
                  <a:pos x="323" y="88"/>
                </a:cxn>
                <a:cxn ang="0">
                  <a:pos x="323" y="86"/>
                </a:cxn>
                <a:cxn ang="0">
                  <a:pos x="322" y="83"/>
                </a:cxn>
                <a:cxn ang="0">
                  <a:pos x="321" y="82"/>
                </a:cxn>
                <a:cxn ang="0">
                  <a:pos x="319" y="80"/>
                </a:cxn>
                <a:cxn ang="0">
                  <a:pos x="319" y="80"/>
                </a:cxn>
              </a:cxnLst>
              <a:rect l="0" t="0" r="r" b="b"/>
              <a:pathLst>
                <a:path w="323" h="91">
                  <a:moveTo>
                    <a:pt x="319" y="80"/>
                  </a:moveTo>
                  <a:lnTo>
                    <a:pt x="319" y="80"/>
                  </a:lnTo>
                  <a:lnTo>
                    <a:pt x="278" y="76"/>
                  </a:lnTo>
                  <a:lnTo>
                    <a:pt x="239" y="71"/>
                  </a:lnTo>
                  <a:lnTo>
                    <a:pt x="199" y="63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21" y="42"/>
                  </a:lnTo>
                  <a:lnTo>
                    <a:pt x="83" y="31"/>
                  </a:lnTo>
                  <a:lnTo>
                    <a:pt x="63" y="25"/>
                  </a:lnTo>
                  <a:lnTo>
                    <a:pt x="45" y="19"/>
                  </a:lnTo>
                  <a:lnTo>
                    <a:pt x="26" y="10"/>
                  </a:lnTo>
                  <a:lnTo>
                    <a:pt x="8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1" y="19"/>
                  </a:lnTo>
                  <a:lnTo>
                    <a:pt x="41" y="27"/>
                  </a:lnTo>
                  <a:lnTo>
                    <a:pt x="59" y="33"/>
                  </a:lnTo>
                  <a:lnTo>
                    <a:pt x="79" y="39"/>
                  </a:lnTo>
                  <a:lnTo>
                    <a:pt x="118" y="51"/>
                  </a:lnTo>
                  <a:lnTo>
                    <a:pt x="157" y="62"/>
                  </a:lnTo>
                  <a:lnTo>
                    <a:pt x="157" y="62"/>
                  </a:lnTo>
                  <a:lnTo>
                    <a:pt x="177" y="68"/>
                  </a:lnTo>
                  <a:lnTo>
                    <a:pt x="197" y="72"/>
                  </a:lnTo>
                  <a:lnTo>
                    <a:pt x="217" y="77"/>
                  </a:lnTo>
                  <a:lnTo>
                    <a:pt x="237" y="80"/>
                  </a:lnTo>
                  <a:lnTo>
                    <a:pt x="277" y="87"/>
                  </a:lnTo>
                  <a:lnTo>
                    <a:pt x="319" y="91"/>
                  </a:lnTo>
                  <a:lnTo>
                    <a:pt x="319" y="91"/>
                  </a:lnTo>
                  <a:lnTo>
                    <a:pt x="321" y="90"/>
                  </a:lnTo>
                  <a:lnTo>
                    <a:pt x="322" y="90"/>
                  </a:lnTo>
                  <a:lnTo>
                    <a:pt x="323" y="88"/>
                  </a:lnTo>
                  <a:lnTo>
                    <a:pt x="323" y="86"/>
                  </a:lnTo>
                  <a:lnTo>
                    <a:pt x="322" y="83"/>
                  </a:lnTo>
                  <a:lnTo>
                    <a:pt x="321" y="82"/>
                  </a:lnTo>
                  <a:lnTo>
                    <a:pt x="319" y="80"/>
                  </a:lnTo>
                  <a:lnTo>
                    <a:pt x="319" y="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9" name="Freeform 387"/>
            <p:cNvSpPr/>
            <p:nvPr/>
          </p:nvSpPr>
          <p:spPr bwMode="auto">
            <a:xfrm>
              <a:off x="4708525" y="3362325"/>
              <a:ext cx="158750" cy="50800"/>
            </a:xfrm>
            <a:custGeom>
              <a:avLst/>
              <a:gdLst/>
              <a:ahLst/>
              <a:cxnLst>
                <a:cxn ang="0">
                  <a:pos x="294" y="84"/>
                </a:cxn>
                <a:cxn ang="0">
                  <a:pos x="294" y="84"/>
                </a:cxn>
                <a:cxn ang="0">
                  <a:pos x="290" y="85"/>
                </a:cxn>
                <a:cxn ang="0">
                  <a:pos x="287" y="85"/>
                </a:cxn>
                <a:cxn ang="0">
                  <a:pos x="282" y="83"/>
                </a:cxn>
                <a:cxn ang="0">
                  <a:pos x="278" y="79"/>
                </a:cxn>
                <a:cxn ang="0">
                  <a:pos x="273" y="76"/>
                </a:cxn>
                <a:cxn ang="0">
                  <a:pos x="273" y="76"/>
                </a:cxn>
                <a:cxn ang="0">
                  <a:pos x="266" y="72"/>
                </a:cxn>
                <a:cxn ang="0">
                  <a:pos x="257" y="69"/>
                </a:cxn>
                <a:cxn ang="0">
                  <a:pos x="240" y="63"/>
                </a:cxn>
                <a:cxn ang="0">
                  <a:pos x="240" y="63"/>
                </a:cxn>
                <a:cxn ang="0">
                  <a:pos x="222" y="58"/>
                </a:cxn>
                <a:cxn ang="0">
                  <a:pos x="205" y="52"/>
                </a:cxn>
                <a:cxn ang="0">
                  <a:pos x="169" y="45"/>
                </a:cxn>
                <a:cxn ang="0">
                  <a:pos x="169" y="45"/>
                </a:cxn>
                <a:cxn ang="0">
                  <a:pos x="128" y="36"/>
                </a:cxn>
                <a:cxn ang="0">
                  <a:pos x="87" y="25"/>
                </a:cxn>
                <a:cxn ang="0">
                  <a:pos x="67" y="20"/>
                </a:cxn>
                <a:cxn ang="0">
                  <a:pos x="47" y="14"/>
                </a:cxn>
                <a:cxn ang="0">
                  <a:pos x="27" y="8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3" y="8"/>
                </a:cxn>
                <a:cxn ang="0">
                  <a:pos x="3" y="8"/>
                </a:cxn>
                <a:cxn ang="0">
                  <a:pos x="23" y="16"/>
                </a:cxn>
                <a:cxn ang="0">
                  <a:pos x="43" y="23"/>
                </a:cxn>
                <a:cxn ang="0">
                  <a:pos x="63" y="30"/>
                </a:cxn>
                <a:cxn ang="0">
                  <a:pos x="84" y="35"/>
                </a:cxn>
                <a:cxn ang="0">
                  <a:pos x="125" y="4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210" y="65"/>
                </a:cxn>
                <a:cxn ang="0">
                  <a:pos x="232" y="70"/>
                </a:cxn>
                <a:cxn ang="0">
                  <a:pos x="253" y="78"/>
                </a:cxn>
                <a:cxn ang="0">
                  <a:pos x="253" y="78"/>
                </a:cxn>
                <a:cxn ang="0">
                  <a:pos x="263" y="83"/>
                </a:cxn>
                <a:cxn ang="0">
                  <a:pos x="274" y="90"/>
                </a:cxn>
                <a:cxn ang="0">
                  <a:pos x="279" y="93"/>
                </a:cxn>
                <a:cxn ang="0">
                  <a:pos x="285" y="95"/>
                </a:cxn>
                <a:cxn ang="0">
                  <a:pos x="290" y="95"/>
                </a:cxn>
                <a:cxn ang="0">
                  <a:pos x="296" y="94"/>
                </a:cxn>
                <a:cxn ang="0">
                  <a:pos x="296" y="94"/>
                </a:cxn>
                <a:cxn ang="0">
                  <a:pos x="298" y="93"/>
                </a:cxn>
                <a:cxn ang="0">
                  <a:pos x="299" y="92"/>
                </a:cxn>
                <a:cxn ang="0">
                  <a:pos x="299" y="87"/>
                </a:cxn>
                <a:cxn ang="0">
                  <a:pos x="298" y="86"/>
                </a:cxn>
                <a:cxn ang="0">
                  <a:pos x="297" y="84"/>
                </a:cxn>
                <a:cxn ang="0">
                  <a:pos x="296" y="84"/>
                </a:cxn>
                <a:cxn ang="0">
                  <a:pos x="294" y="84"/>
                </a:cxn>
                <a:cxn ang="0">
                  <a:pos x="294" y="84"/>
                </a:cxn>
              </a:cxnLst>
              <a:rect l="0" t="0" r="r" b="b"/>
              <a:pathLst>
                <a:path w="299" h="95">
                  <a:moveTo>
                    <a:pt x="294" y="84"/>
                  </a:moveTo>
                  <a:lnTo>
                    <a:pt x="294" y="84"/>
                  </a:lnTo>
                  <a:lnTo>
                    <a:pt x="290" y="85"/>
                  </a:lnTo>
                  <a:lnTo>
                    <a:pt x="287" y="85"/>
                  </a:lnTo>
                  <a:lnTo>
                    <a:pt x="282" y="83"/>
                  </a:lnTo>
                  <a:lnTo>
                    <a:pt x="278" y="79"/>
                  </a:lnTo>
                  <a:lnTo>
                    <a:pt x="273" y="76"/>
                  </a:lnTo>
                  <a:lnTo>
                    <a:pt x="273" y="76"/>
                  </a:lnTo>
                  <a:lnTo>
                    <a:pt x="266" y="72"/>
                  </a:lnTo>
                  <a:lnTo>
                    <a:pt x="257" y="69"/>
                  </a:lnTo>
                  <a:lnTo>
                    <a:pt x="240" y="63"/>
                  </a:lnTo>
                  <a:lnTo>
                    <a:pt x="240" y="63"/>
                  </a:lnTo>
                  <a:lnTo>
                    <a:pt x="222" y="58"/>
                  </a:lnTo>
                  <a:lnTo>
                    <a:pt x="205" y="52"/>
                  </a:lnTo>
                  <a:lnTo>
                    <a:pt x="169" y="45"/>
                  </a:lnTo>
                  <a:lnTo>
                    <a:pt x="169" y="45"/>
                  </a:lnTo>
                  <a:lnTo>
                    <a:pt x="128" y="36"/>
                  </a:lnTo>
                  <a:lnTo>
                    <a:pt x="87" y="25"/>
                  </a:lnTo>
                  <a:lnTo>
                    <a:pt x="67" y="20"/>
                  </a:lnTo>
                  <a:lnTo>
                    <a:pt x="47" y="14"/>
                  </a:lnTo>
                  <a:lnTo>
                    <a:pt x="27" y="8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23" y="16"/>
                  </a:lnTo>
                  <a:lnTo>
                    <a:pt x="43" y="23"/>
                  </a:lnTo>
                  <a:lnTo>
                    <a:pt x="63" y="30"/>
                  </a:lnTo>
                  <a:lnTo>
                    <a:pt x="84" y="35"/>
                  </a:lnTo>
                  <a:lnTo>
                    <a:pt x="125" y="4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210" y="65"/>
                  </a:lnTo>
                  <a:lnTo>
                    <a:pt x="232" y="70"/>
                  </a:lnTo>
                  <a:lnTo>
                    <a:pt x="253" y="78"/>
                  </a:lnTo>
                  <a:lnTo>
                    <a:pt x="253" y="78"/>
                  </a:lnTo>
                  <a:lnTo>
                    <a:pt x="263" y="83"/>
                  </a:lnTo>
                  <a:lnTo>
                    <a:pt x="274" y="90"/>
                  </a:lnTo>
                  <a:lnTo>
                    <a:pt x="279" y="93"/>
                  </a:lnTo>
                  <a:lnTo>
                    <a:pt x="285" y="95"/>
                  </a:lnTo>
                  <a:lnTo>
                    <a:pt x="290" y="95"/>
                  </a:lnTo>
                  <a:lnTo>
                    <a:pt x="296" y="94"/>
                  </a:lnTo>
                  <a:lnTo>
                    <a:pt x="296" y="94"/>
                  </a:lnTo>
                  <a:lnTo>
                    <a:pt x="298" y="93"/>
                  </a:lnTo>
                  <a:lnTo>
                    <a:pt x="299" y="92"/>
                  </a:lnTo>
                  <a:lnTo>
                    <a:pt x="299" y="87"/>
                  </a:lnTo>
                  <a:lnTo>
                    <a:pt x="298" y="86"/>
                  </a:lnTo>
                  <a:lnTo>
                    <a:pt x="297" y="84"/>
                  </a:lnTo>
                  <a:lnTo>
                    <a:pt x="296" y="84"/>
                  </a:lnTo>
                  <a:lnTo>
                    <a:pt x="294" y="84"/>
                  </a:lnTo>
                  <a:lnTo>
                    <a:pt x="294" y="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0" name="Freeform 388"/>
            <p:cNvSpPr/>
            <p:nvPr/>
          </p:nvSpPr>
          <p:spPr bwMode="auto">
            <a:xfrm>
              <a:off x="4737100" y="3335338"/>
              <a:ext cx="131763" cy="30163"/>
            </a:xfrm>
            <a:custGeom>
              <a:avLst/>
              <a:gdLst/>
              <a:ahLst/>
              <a:cxnLst>
                <a:cxn ang="0">
                  <a:pos x="246" y="48"/>
                </a:cxn>
                <a:cxn ang="0">
                  <a:pos x="214" y="44"/>
                </a:cxn>
                <a:cxn ang="0">
                  <a:pos x="148" y="32"/>
                </a:cxn>
                <a:cxn ang="0">
                  <a:pos x="116" y="25"/>
                </a:cxn>
                <a:cxn ang="0">
                  <a:pos x="88" y="20"/>
                </a:cxn>
                <a:cxn ang="0">
                  <a:pos x="60" y="18"/>
                </a:cxn>
                <a:cxn ang="0">
                  <a:pos x="36" y="12"/>
                </a:cxn>
                <a:cxn ang="0">
                  <a:pos x="13" y="6"/>
                </a:cxn>
                <a:cxn ang="0">
                  <a:pos x="14" y="5"/>
                </a:cxn>
                <a:cxn ang="0">
                  <a:pos x="13" y="3"/>
                </a:cxn>
                <a:cxn ang="0">
                  <a:pos x="11" y="1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1" y="6"/>
                </a:cxn>
                <a:cxn ang="0">
                  <a:pos x="0" y="9"/>
                </a:cxn>
                <a:cxn ang="0">
                  <a:pos x="2" y="13"/>
                </a:cxn>
                <a:cxn ang="0">
                  <a:pos x="4" y="14"/>
                </a:cxn>
                <a:cxn ang="0">
                  <a:pos x="21" y="19"/>
                </a:cxn>
                <a:cxn ang="0">
                  <a:pos x="32" y="24"/>
                </a:cxn>
                <a:cxn ang="0">
                  <a:pos x="38" y="25"/>
                </a:cxn>
                <a:cxn ang="0">
                  <a:pos x="60" y="27"/>
                </a:cxn>
                <a:cxn ang="0">
                  <a:pos x="96" y="31"/>
                </a:cxn>
                <a:cxn ang="0">
                  <a:pos x="131" y="38"/>
                </a:cxn>
                <a:cxn ang="0">
                  <a:pos x="159" y="44"/>
                </a:cxn>
                <a:cxn ang="0">
                  <a:pos x="218" y="55"/>
                </a:cxn>
                <a:cxn ang="0">
                  <a:pos x="246" y="57"/>
                </a:cxn>
                <a:cxn ang="0">
                  <a:pos x="248" y="57"/>
                </a:cxn>
                <a:cxn ang="0">
                  <a:pos x="251" y="54"/>
                </a:cxn>
                <a:cxn ang="0">
                  <a:pos x="251" y="51"/>
                </a:cxn>
                <a:cxn ang="0">
                  <a:pos x="248" y="48"/>
                </a:cxn>
                <a:cxn ang="0">
                  <a:pos x="246" y="48"/>
                </a:cxn>
              </a:cxnLst>
              <a:rect l="0" t="0" r="r" b="b"/>
              <a:pathLst>
                <a:path w="251" h="57">
                  <a:moveTo>
                    <a:pt x="246" y="48"/>
                  </a:moveTo>
                  <a:lnTo>
                    <a:pt x="246" y="48"/>
                  </a:lnTo>
                  <a:lnTo>
                    <a:pt x="230" y="46"/>
                  </a:lnTo>
                  <a:lnTo>
                    <a:pt x="214" y="44"/>
                  </a:lnTo>
                  <a:lnTo>
                    <a:pt x="181" y="39"/>
                  </a:lnTo>
                  <a:lnTo>
                    <a:pt x="148" y="32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02" y="22"/>
                  </a:lnTo>
                  <a:lnTo>
                    <a:pt x="88" y="20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48" y="15"/>
                  </a:lnTo>
                  <a:lnTo>
                    <a:pt x="36" y="12"/>
                  </a:lnTo>
                  <a:lnTo>
                    <a:pt x="25" y="9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12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4" y="17"/>
                  </a:lnTo>
                  <a:lnTo>
                    <a:pt x="21" y="19"/>
                  </a:lnTo>
                  <a:lnTo>
                    <a:pt x="25" y="21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8" y="25"/>
                  </a:lnTo>
                  <a:lnTo>
                    <a:pt x="45" y="26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96" y="31"/>
                  </a:lnTo>
                  <a:lnTo>
                    <a:pt x="114" y="34"/>
                  </a:lnTo>
                  <a:lnTo>
                    <a:pt x="131" y="38"/>
                  </a:lnTo>
                  <a:lnTo>
                    <a:pt x="131" y="38"/>
                  </a:lnTo>
                  <a:lnTo>
                    <a:pt x="159" y="44"/>
                  </a:lnTo>
                  <a:lnTo>
                    <a:pt x="188" y="51"/>
                  </a:lnTo>
                  <a:lnTo>
                    <a:pt x="218" y="55"/>
                  </a:lnTo>
                  <a:lnTo>
                    <a:pt x="232" y="56"/>
                  </a:lnTo>
                  <a:lnTo>
                    <a:pt x="246" y="57"/>
                  </a:lnTo>
                  <a:lnTo>
                    <a:pt x="246" y="57"/>
                  </a:lnTo>
                  <a:lnTo>
                    <a:pt x="248" y="57"/>
                  </a:lnTo>
                  <a:lnTo>
                    <a:pt x="250" y="56"/>
                  </a:lnTo>
                  <a:lnTo>
                    <a:pt x="251" y="54"/>
                  </a:lnTo>
                  <a:lnTo>
                    <a:pt x="251" y="53"/>
                  </a:lnTo>
                  <a:lnTo>
                    <a:pt x="251" y="51"/>
                  </a:lnTo>
                  <a:lnTo>
                    <a:pt x="250" y="50"/>
                  </a:lnTo>
                  <a:lnTo>
                    <a:pt x="248" y="48"/>
                  </a:lnTo>
                  <a:lnTo>
                    <a:pt x="246" y="48"/>
                  </a:lnTo>
                  <a:lnTo>
                    <a:pt x="246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1" name="Freeform 389"/>
            <p:cNvSpPr/>
            <p:nvPr/>
          </p:nvSpPr>
          <p:spPr bwMode="auto">
            <a:xfrm>
              <a:off x="4838700" y="3271838"/>
              <a:ext cx="112713" cy="6350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1" y="8"/>
                </a:cxn>
                <a:cxn ang="0">
                  <a:pos x="3" y="9"/>
                </a:cxn>
                <a:cxn ang="0">
                  <a:pos x="5" y="11"/>
                </a:cxn>
                <a:cxn ang="0">
                  <a:pos x="209" y="11"/>
                </a:cxn>
                <a:cxn ang="0">
                  <a:pos x="209" y="11"/>
                </a:cxn>
                <a:cxn ang="0">
                  <a:pos x="211" y="9"/>
                </a:cxn>
                <a:cxn ang="0">
                  <a:pos x="212" y="8"/>
                </a:cxn>
                <a:cxn ang="0">
                  <a:pos x="213" y="7"/>
                </a:cxn>
                <a:cxn ang="0">
                  <a:pos x="213" y="5"/>
                </a:cxn>
                <a:cxn ang="0">
                  <a:pos x="213" y="3"/>
                </a:cxn>
                <a:cxn ang="0">
                  <a:pos x="212" y="2"/>
                </a:cxn>
                <a:cxn ang="0">
                  <a:pos x="211" y="1"/>
                </a:cxn>
                <a:cxn ang="0">
                  <a:pos x="209" y="0"/>
                </a:cxn>
                <a:cxn ang="0">
                  <a:pos x="209" y="0"/>
                </a:cxn>
              </a:cxnLst>
              <a:rect l="0" t="0" r="r" b="b"/>
              <a:pathLst>
                <a:path w="213" h="11">
                  <a:moveTo>
                    <a:pt x="209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11"/>
                  </a:lnTo>
                  <a:lnTo>
                    <a:pt x="209" y="11"/>
                  </a:lnTo>
                  <a:lnTo>
                    <a:pt x="209" y="11"/>
                  </a:lnTo>
                  <a:lnTo>
                    <a:pt x="211" y="9"/>
                  </a:lnTo>
                  <a:lnTo>
                    <a:pt x="212" y="8"/>
                  </a:lnTo>
                  <a:lnTo>
                    <a:pt x="213" y="7"/>
                  </a:lnTo>
                  <a:lnTo>
                    <a:pt x="213" y="5"/>
                  </a:lnTo>
                  <a:lnTo>
                    <a:pt x="213" y="3"/>
                  </a:lnTo>
                  <a:lnTo>
                    <a:pt x="212" y="2"/>
                  </a:lnTo>
                  <a:lnTo>
                    <a:pt x="211" y="1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2" name="Freeform 390"/>
            <p:cNvSpPr/>
            <p:nvPr/>
          </p:nvSpPr>
          <p:spPr bwMode="auto">
            <a:xfrm>
              <a:off x="4260850" y="3252788"/>
              <a:ext cx="73025" cy="128588"/>
            </a:xfrm>
            <a:custGeom>
              <a:avLst/>
              <a:gdLst/>
              <a:ahLst/>
              <a:cxnLst>
                <a:cxn ang="0">
                  <a:pos x="127" y="2"/>
                </a:cxn>
                <a:cxn ang="0">
                  <a:pos x="127" y="2"/>
                </a:cxn>
                <a:cxn ang="0">
                  <a:pos x="93" y="60"/>
                </a:cxn>
                <a:cxn ang="0">
                  <a:pos x="61" y="118"/>
                </a:cxn>
                <a:cxn ang="0">
                  <a:pos x="30" y="177"/>
                </a:cxn>
                <a:cxn ang="0">
                  <a:pos x="15" y="207"/>
                </a:cxn>
                <a:cxn ang="0">
                  <a:pos x="0" y="237"/>
                </a:cxn>
                <a:cxn ang="0">
                  <a:pos x="0" y="237"/>
                </a:cxn>
                <a:cxn ang="0">
                  <a:pos x="0" y="239"/>
                </a:cxn>
                <a:cxn ang="0">
                  <a:pos x="0" y="241"/>
                </a:cxn>
                <a:cxn ang="0">
                  <a:pos x="2" y="243"/>
                </a:cxn>
                <a:cxn ang="0">
                  <a:pos x="4" y="244"/>
                </a:cxn>
                <a:cxn ang="0">
                  <a:pos x="7" y="244"/>
                </a:cxn>
                <a:cxn ang="0">
                  <a:pos x="8" y="243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23" y="211"/>
                </a:cxn>
                <a:cxn ang="0">
                  <a:pos x="39" y="182"/>
                </a:cxn>
                <a:cxn ang="0">
                  <a:pos x="70" y="123"/>
                </a:cxn>
                <a:cxn ang="0">
                  <a:pos x="102" y="65"/>
                </a:cxn>
                <a:cxn ang="0">
                  <a:pos x="136" y="7"/>
                </a:cxn>
                <a:cxn ang="0">
                  <a:pos x="136" y="7"/>
                </a:cxn>
                <a:cxn ang="0">
                  <a:pos x="136" y="5"/>
                </a:cxn>
                <a:cxn ang="0">
                  <a:pos x="136" y="3"/>
                </a:cxn>
                <a:cxn ang="0">
                  <a:pos x="135" y="2"/>
                </a:cxn>
                <a:cxn ang="0">
                  <a:pos x="134" y="1"/>
                </a:cxn>
                <a:cxn ang="0">
                  <a:pos x="131" y="0"/>
                </a:cxn>
                <a:cxn ang="0">
                  <a:pos x="130" y="0"/>
                </a:cxn>
                <a:cxn ang="0">
                  <a:pos x="128" y="1"/>
                </a:cxn>
                <a:cxn ang="0">
                  <a:pos x="127" y="2"/>
                </a:cxn>
                <a:cxn ang="0">
                  <a:pos x="127" y="2"/>
                </a:cxn>
              </a:cxnLst>
              <a:rect l="0" t="0" r="r" b="b"/>
              <a:pathLst>
                <a:path w="136" h="244">
                  <a:moveTo>
                    <a:pt x="127" y="2"/>
                  </a:moveTo>
                  <a:lnTo>
                    <a:pt x="127" y="2"/>
                  </a:lnTo>
                  <a:lnTo>
                    <a:pt x="93" y="60"/>
                  </a:lnTo>
                  <a:lnTo>
                    <a:pt x="61" y="118"/>
                  </a:lnTo>
                  <a:lnTo>
                    <a:pt x="30" y="177"/>
                  </a:lnTo>
                  <a:lnTo>
                    <a:pt x="15" y="207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0" y="239"/>
                  </a:lnTo>
                  <a:lnTo>
                    <a:pt x="0" y="241"/>
                  </a:lnTo>
                  <a:lnTo>
                    <a:pt x="2" y="243"/>
                  </a:lnTo>
                  <a:lnTo>
                    <a:pt x="4" y="244"/>
                  </a:lnTo>
                  <a:lnTo>
                    <a:pt x="7" y="244"/>
                  </a:lnTo>
                  <a:lnTo>
                    <a:pt x="8" y="243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23" y="211"/>
                  </a:lnTo>
                  <a:lnTo>
                    <a:pt x="39" y="182"/>
                  </a:lnTo>
                  <a:lnTo>
                    <a:pt x="70" y="123"/>
                  </a:lnTo>
                  <a:lnTo>
                    <a:pt x="102" y="65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5"/>
                  </a:lnTo>
                  <a:lnTo>
                    <a:pt x="136" y="3"/>
                  </a:lnTo>
                  <a:lnTo>
                    <a:pt x="135" y="2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8" y="1"/>
                  </a:lnTo>
                  <a:lnTo>
                    <a:pt x="127" y="2"/>
                  </a:lnTo>
                  <a:lnTo>
                    <a:pt x="12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3" name="Freeform 391"/>
            <p:cNvSpPr/>
            <p:nvPr/>
          </p:nvSpPr>
          <p:spPr bwMode="auto">
            <a:xfrm>
              <a:off x="4311650" y="3292475"/>
              <a:ext cx="50800" cy="82550"/>
            </a:xfrm>
            <a:custGeom>
              <a:avLst/>
              <a:gdLst/>
              <a:ahLst/>
              <a:cxnLst>
                <a:cxn ang="0">
                  <a:pos x="90" y="3"/>
                </a:cxn>
                <a:cxn ang="0">
                  <a:pos x="90" y="3"/>
                </a:cxn>
                <a:cxn ang="0">
                  <a:pos x="45" y="75"/>
                </a:cxn>
                <a:cxn ang="0">
                  <a:pos x="23" y="111"/>
                </a:cxn>
                <a:cxn ang="0">
                  <a:pos x="1" y="148"/>
                </a:cxn>
                <a:cxn ang="0">
                  <a:pos x="1" y="148"/>
                </a:cxn>
                <a:cxn ang="0">
                  <a:pos x="0" y="150"/>
                </a:cxn>
                <a:cxn ang="0">
                  <a:pos x="1" y="151"/>
                </a:cxn>
                <a:cxn ang="0">
                  <a:pos x="2" y="153"/>
                </a:cxn>
                <a:cxn ang="0">
                  <a:pos x="3" y="154"/>
                </a:cxn>
                <a:cxn ang="0">
                  <a:pos x="4" y="154"/>
                </a:cxn>
                <a:cxn ang="0">
                  <a:pos x="6" y="154"/>
                </a:cxn>
                <a:cxn ang="0">
                  <a:pos x="9" y="154"/>
                </a:cxn>
                <a:cxn ang="0">
                  <a:pos x="10" y="152"/>
                </a:cxn>
                <a:cxn ang="0">
                  <a:pos x="10" y="152"/>
                </a:cxn>
                <a:cxn ang="0">
                  <a:pos x="31" y="116"/>
                </a:cxn>
                <a:cxn ang="0">
                  <a:pos x="53" y="80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8" y="6"/>
                </a:cxn>
                <a:cxn ang="0">
                  <a:pos x="98" y="4"/>
                </a:cxn>
                <a:cxn ang="0">
                  <a:pos x="97" y="3"/>
                </a:cxn>
                <a:cxn ang="0">
                  <a:pos x="96" y="0"/>
                </a:cxn>
                <a:cxn ang="0">
                  <a:pos x="94" y="0"/>
                </a:cxn>
                <a:cxn ang="0">
                  <a:pos x="93" y="0"/>
                </a:cxn>
                <a:cxn ang="0">
                  <a:pos x="91" y="0"/>
                </a:cxn>
                <a:cxn ang="0">
                  <a:pos x="90" y="3"/>
                </a:cxn>
                <a:cxn ang="0">
                  <a:pos x="90" y="3"/>
                </a:cxn>
              </a:cxnLst>
              <a:rect l="0" t="0" r="r" b="b"/>
              <a:pathLst>
                <a:path w="98" h="154">
                  <a:moveTo>
                    <a:pt x="90" y="3"/>
                  </a:moveTo>
                  <a:lnTo>
                    <a:pt x="90" y="3"/>
                  </a:lnTo>
                  <a:lnTo>
                    <a:pt x="45" y="75"/>
                  </a:lnTo>
                  <a:lnTo>
                    <a:pt x="23" y="111"/>
                  </a:lnTo>
                  <a:lnTo>
                    <a:pt x="1" y="148"/>
                  </a:lnTo>
                  <a:lnTo>
                    <a:pt x="1" y="148"/>
                  </a:lnTo>
                  <a:lnTo>
                    <a:pt x="0" y="150"/>
                  </a:lnTo>
                  <a:lnTo>
                    <a:pt x="1" y="151"/>
                  </a:lnTo>
                  <a:lnTo>
                    <a:pt x="2" y="153"/>
                  </a:lnTo>
                  <a:lnTo>
                    <a:pt x="3" y="154"/>
                  </a:lnTo>
                  <a:lnTo>
                    <a:pt x="4" y="154"/>
                  </a:lnTo>
                  <a:lnTo>
                    <a:pt x="6" y="154"/>
                  </a:lnTo>
                  <a:lnTo>
                    <a:pt x="9" y="154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31" y="116"/>
                  </a:lnTo>
                  <a:lnTo>
                    <a:pt x="53" y="80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6"/>
                  </a:lnTo>
                  <a:lnTo>
                    <a:pt x="98" y="4"/>
                  </a:lnTo>
                  <a:lnTo>
                    <a:pt x="97" y="3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93" y="0"/>
                  </a:lnTo>
                  <a:lnTo>
                    <a:pt x="91" y="0"/>
                  </a:lnTo>
                  <a:lnTo>
                    <a:pt x="90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4" name="Freeform 392"/>
            <p:cNvSpPr/>
            <p:nvPr/>
          </p:nvSpPr>
          <p:spPr bwMode="auto">
            <a:xfrm>
              <a:off x="4529138" y="3536950"/>
              <a:ext cx="41275" cy="85725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71" y="3"/>
                </a:cxn>
                <a:cxn ang="0">
                  <a:pos x="52" y="40"/>
                </a:cxn>
                <a:cxn ang="0">
                  <a:pos x="33" y="79"/>
                </a:cxn>
                <a:cxn ang="0">
                  <a:pos x="17" y="11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0" y="158"/>
                </a:cxn>
                <a:cxn ang="0">
                  <a:pos x="1" y="159"/>
                </a:cxn>
                <a:cxn ang="0">
                  <a:pos x="2" y="160"/>
                </a:cxn>
                <a:cxn ang="0">
                  <a:pos x="3" y="161"/>
                </a:cxn>
                <a:cxn ang="0">
                  <a:pos x="8" y="161"/>
                </a:cxn>
                <a:cxn ang="0">
                  <a:pos x="9" y="160"/>
                </a:cxn>
                <a:cxn ang="0">
                  <a:pos x="10" y="158"/>
                </a:cxn>
                <a:cxn ang="0">
                  <a:pos x="10" y="158"/>
                </a:cxn>
                <a:cxn ang="0">
                  <a:pos x="25" y="120"/>
                </a:cxn>
                <a:cxn ang="0">
                  <a:pos x="43" y="82"/>
                </a:cxn>
                <a:cxn ang="0">
                  <a:pos x="60" y="45"/>
                </a:cxn>
                <a:cxn ang="0">
                  <a:pos x="79" y="7"/>
                </a:cxn>
                <a:cxn ang="0">
                  <a:pos x="79" y="7"/>
                </a:cxn>
                <a:cxn ang="0">
                  <a:pos x="80" y="5"/>
                </a:cxn>
                <a:cxn ang="0">
                  <a:pos x="79" y="4"/>
                </a:cxn>
                <a:cxn ang="0">
                  <a:pos x="78" y="2"/>
                </a:cxn>
                <a:cxn ang="0">
                  <a:pos x="77" y="1"/>
                </a:cxn>
                <a:cxn ang="0">
                  <a:pos x="76" y="0"/>
                </a:cxn>
                <a:cxn ang="0">
                  <a:pos x="74" y="0"/>
                </a:cxn>
                <a:cxn ang="0">
                  <a:pos x="72" y="1"/>
                </a:cxn>
                <a:cxn ang="0">
                  <a:pos x="71" y="3"/>
                </a:cxn>
                <a:cxn ang="0">
                  <a:pos x="71" y="3"/>
                </a:cxn>
              </a:cxnLst>
              <a:rect l="0" t="0" r="r" b="b"/>
              <a:pathLst>
                <a:path w="80" h="161">
                  <a:moveTo>
                    <a:pt x="71" y="3"/>
                  </a:moveTo>
                  <a:lnTo>
                    <a:pt x="71" y="3"/>
                  </a:lnTo>
                  <a:lnTo>
                    <a:pt x="52" y="40"/>
                  </a:lnTo>
                  <a:lnTo>
                    <a:pt x="33" y="79"/>
                  </a:lnTo>
                  <a:lnTo>
                    <a:pt x="17" y="11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1" y="159"/>
                  </a:lnTo>
                  <a:lnTo>
                    <a:pt x="2" y="160"/>
                  </a:lnTo>
                  <a:lnTo>
                    <a:pt x="3" y="161"/>
                  </a:lnTo>
                  <a:lnTo>
                    <a:pt x="8" y="161"/>
                  </a:lnTo>
                  <a:lnTo>
                    <a:pt x="9" y="160"/>
                  </a:lnTo>
                  <a:lnTo>
                    <a:pt x="10" y="158"/>
                  </a:lnTo>
                  <a:lnTo>
                    <a:pt x="10" y="158"/>
                  </a:lnTo>
                  <a:lnTo>
                    <a:pt x="25" y="120"/>
                  </a:lnTo>
                  <a:lnTo>
                    <a:pt x="43" y="82"/>
                  </a:lnTo>
                  <a:lnTo>
                    <a:pt x="60" y="45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80" y="5"/>
                  </a:lnTo>
                  <a:lnTo>
                    <a:pt x="79" y="4"/>
                  </a:lnTo>
                  <a:lnTo>
                    <a:pt x="78" y="2"/>
                  </a:lnTo>
                  <a:lnTo>
                    <a:pt x="77" y="1"/>
                  </a:lnTo>
                  <a:lnTo>
                    <a:pt x="76" y="0"/>
                  </a:lnTo>
                  <a:lnTo>
                    <a:pt x="74" y="0"/>
                  </a:lnTo>
                  <a:lnTo>
                    <a:pt x="72" y="1"/>
                  </a:lnTo>
                  <a:lnTo>
                    <a:pt x="71" y="3"/>
                  </a:lnTo>
                  <a:lnTo>
                    <a:pt x="7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5" name="Freeform 393"/>
            <p:cNvSpPr/>
            <p:nvPr/>
          </p:nvSpPr>
          <p:spPr bwMode="auto">
            <a:xfrm>
              <a:off x="4592638" y="3511550"/>
              <a:ext cx="31750" cy="57150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51" y="4"/>
                </a:cxn>
                <a:cxn ang="0">
                  <a:pos x="50" y="10"/>
                </a:cxn>
                <a:cxn ang="0">
                  <a:pos x="49" y="17"/>
                </a:cxn>
                <a:cxn ang="0">
                  <a:pos x="43" y="30"/>
                </a:cxn>
                <a:cxn ang="0">
                  <a:pos x="29" y="53"/>
                </a:cxn>
                <a:cxn ang="0">
                  <a:pos x="29" y="53"/>
                </a:cxn>
                <a:cxn ang="0">
                  <a:pos x="16" y="78"/>
                </a:cxn>
                <a:cxn ang="0">
                  <a:pos x="1" y="103"/>
                </a:cxn>
                <a:cxn ang="0">
                  <a:pos x="1" y="103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1" y="108"/>
                </a:cxn>
                <a:cxn ang="0">
                  <a:pos x="3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8" y="109"/>
                </a:cxn>
                <a:cxn ang="0">
                  <a:pos x="10" y="107"/>
                </a:cxn>
                <a:cxn ang="0">
                  <a:pos x="10" y="107"/>
                </a:cxn>
                <a:cxn ang="0">
                  <a:pos x="18" y="94"/>
                </a:cxn>
                <a:cxn ang="0">
                  <a:pos x="26" y="80"/>
                </a:cxn>
                <a:cxn ang="0">
                  <a:pos x="41" y="51"/>
                </a:cxn>
                <a:cxn ang="0">
                  <a:pos x="41" y="51"/>
                </a:cxn>
                <a:cxn ang="0">
                  <a:pos x="53" y="29"/>
                </a:cxn>
                <a:cxn ang="0">
                  <a:pos x="58" y="17"/>
                </a:cxn>
                <a:cxn ang="0">
                  <a:pos x="60" y="11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0" y="2"/>
                </a:cxn>
                <a:cxn ang="0">
                  <a:pos x="60" y="1"/>
                </a:cxn>
                <a:cxn ang="0">
                  <a:pos x="58" y="0"/>
                </a:cxn>
                <a:cxn ang="0">
                  <a:pos x="56" y="0"/>
                </a:cxn>
                <a:cxn ang="0">
                  <a:pos x="53" y="1"/>
                </a:cxn>
                <a:cxn ang="0">
                  <a:pos x="52" y="2"/>
                </a:cxn>
                <a:cxn ang="0">
                  <a:pos x="51" y="4"/>
                </a:cxn>
                <a:cxn ang="0">
                  <a:pos x="51" y="4"/>
                </a:cxn>
              </a:cxnLst>
              <a:rect l="0" t="0" r="r" b="b"/>
              <a:pathLst>
                <a:path w="61" h="109">
                  <a:moveTo>
                    <a:pt x="51" y="4"/>
                  </a:moveTo>
                  <a:lnTo>
                    <a:pt x="51" y="4"/>
                  </a:lnTo>
                  <a:lnTo>
                    <a:pt x="50" y="10"/>
                  </a:lnTo>
                  <a:lnTo>
                    <a:pt x="49" y="17"/>
                  </a:lnTo>
                  <a:lnTo>
                    <a:pt x="43" y="30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16" y="78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1" y="108"/>
                  </a:lnTo>
                  <a:lnTo>
                    <a:pt x="3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8" y="109"/>
                  </a:lnTo>
                  <a:lnTo>
                    <a:pt x="10" y="107"/>
                  </a:lnTo>
                  <a:lnTo>
                    <a:pt x="10" y="107"/>
                  </a:lnTo>
                  <a:lnTo>
                    <a:pt x="18" y="94"/>
                  </a:lnTo>
                  <a:lnTo>
                    <a:pt x="26" y="80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53" y="29"/>
                  </a:lnTo>
                  <a:lnTo>
                    <a:pt x="58" y="17"/>
                  </a:lnTo>
                  <a:lnTo>
                    <a:pt x="60" y="11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0" y="2"/>
                  </a:lnTo>
                  <a:lnTo>
                    <a:pt x="60" y="1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2" y="2"/>
                  </a:lnTo>
                  <a:lnTo>
                    <a:pt x="51" y="4"/>
                  </a:lnTo>
                  <a:lnTo>
                    <a:pt x="5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6" name="Freeform 394"/>
            <p:cNvSpPr/>
            <p:nvPr/>
          </p:nvSpPr>
          <p:spPr bwMode="auto">
            <a:xfrm>
              <a:off x="4638675" y="3521075"/>
              <a:ext cx="22225" cy="5080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31" y="17"/>
                </a:cxn>
                <a:cxn ang="0">
                  <a:pos x="28" y="28"/>
                </a:cxn>
                <a:cxn ang="0">
                  <a:pos x="25" y="38"/>
                </a:cxn>
                <a:cxn ang="0">
                  <a:pos x="20" y="50"/>
                </a:cxn>
                <a:cxn ang="0">
                  <a:pos x="10" y="70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7" y="97"/>
                </a:cxn>
                <a:cxn ang="0">
                  <a:pos x="8" y="96"/>
                </a:cxn>
                <a:cxn ang="0">
                  <a:pos x="9" y="94"/>
                </a:cxn>
                <a:cxn ang="0">
                  <a:pos x="9" y="94"/>
                </a:cxn>
                <a:cxn ang="0">
                  <a:pos x="20" y="72"/>
                </a:cxn>
                <a:cxn ang="0">
                  <a:pos x="30" y="51"/>
                </a:cxn>
                <a:cxn ang="0">
                  <a:pos x="34" y="39"/>
                </a:cxn>
                <a:cxn ang="0">
                  <a:pos x="37" y="28"/>
                </a:cxn>
                <a:cxn ang="0">
                  <a:pos x="40" y="17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7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97">
                  <a:moveTo>
                    <a:pt x="32" y="4"/>
                  </a:moveTo>
                  <a:lnTo>
                    <a:pt x="32" y="4"/>
                  </a:lnTo>
                  <a:lnTo>
                    <a:pt x="31" y="17"/>
                  </a:lnTo>
                  <a:lnTo>
                    <a:pt x="28" y="28"/>
                  </a:lnTo>
                  <a:lnTo>
                    <a:pt x="25" y="38"/>
                  </a:lnTo>
                  <a:lnTo>
                    <a:pt x="20" y="50"/>
                  </a:lnTo>
                  <a:lnTo>
                    <a:pt x="10" y="7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7" y="97"/>
                  </a:lnTo>
                  <a:lnTo>
                    <a:pt x="8" y="96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20" y="72"/>
                  </a:lnTo>
                  <a:lnTo>
                    <a:pt x="30" y="51"/>
                  </a:lnTo>
                  <a:lnTo>
                    <a:pt x="34" y="39"/>
                  </a:lnTo>
                  <a:lnTo>
                    <a:pt x="37" y="28"/>
                  </a:lnTo>
                  <a:lnTo>
                    <a:pt x="40" y="17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7" name="Freeform 395"/>
            <p:cNvSpPr/>
            <p:nvPr/>
          </p:nvSpPr>
          <p:spPr bwMode="auto">
            <a:xfrm>
              <a:off x="4719638" y="3544888"/>
              <a:ext cx="55563" cy="80963"/>
            </a:xfrm>
            <a:custGeom>
              <a:avLst/>
              <a:gdLst/>
              <a:ahLst/>
              <a:cxnLst>
                <a:cxn ang="0">
                  <a:pos x="96" y="1"/>
                </a:cxn>
                <a:cxn ang="0">
                  <a:pos x="96" y="1"/>
                </a:cxn>
                <a:cxn ang="0">
                  <a:pos x="81" y="16"/>
                </a:cxn>
                <a:cxn ang="0">
                  <a:pos x="68" y="32"/>
                </a:cxn>
                <a:cxn ang="0">
                  <a:pos x="42" y="65"/>
                </a:cxn>
                <a:cxn ang="0">
                  <a:pos x="42" y="65"/>
                </a:cxn>
                <a:cxn ang="0">
                  <a:pos x="35" y="74"/>
                </a:cxn>
                <a:cxn ang="0">
                  <a:pos x="30" y="84"/>
                </a:cxn>
                <a:cxn ang="0">
                  <a:pos x="20" y="105"/>
                </a:cxn>
                <a:cxn ang="0">
                  <a:pos x="10" y="126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0" y="149"/>
                </a:cxn>
                <a:cxn ang="0">
                  <a:pos x="1" y="150"/>
                </a:cxn>
                <a:cxn ang="0">
                  <a:pos x="1" y="152"/>
                </a:cxn>
                <a:cxn ang="0">
                  <a:pos x="3" y="154"/>
                </a:cxn>
                <a:cxn ang="0">
                  <a:pos x="4" y="155"/>
                </a:cxn>
                <a:cxn ang="0">
                  <a:pos x="6" y="155"/>
                </a:cxn>
                <a:cxn ang="0">
                  <a:pos x="7" y="154"/>
                </a:cxn>
                <a:cxn ang="0">
                  <a:pos x="9" y="151"/>
                </a:cxn>
                <a:cxn ang="0">
                  <a:pos x="9" y="151"/>
                </a:cxn>
                <a:cxn ang="0">
                  <a:pos x="17" y="133"/>
                </a:cxn>
                <a:cxn ang="0">
                  <a:pos x="26" y="113"/>
                </a:cxn>
                <a:cxn ang="0">
                  <a:pos x="34" y="94"/>
                </a:cxn>
                <a:cxn ang="0">
                  <a:pos x="39" y="84"/>
                </a:cxn>
                <a:cxn ang="0">
                  <a:pos x="45" y="76"/>
                </a:cxn>
                <a:cxn ang="0">
                  <a:pos x="45" y="76"/>
                </a:cxn>
                <a:cxn ang="0">
                  <a:pos x="59" y="58"/>
                </a:cxn>
                <a:cxn ang="0">
                  <a:pos x="73" y="41"/>
                </a:cxn>
                <a:cxn ang="0">
                  <a:pos x="88" y="23"/>
                </a:cxn>
                <a:cxn ang="0">
                  <a:pos x="103" y="7"/>
                </a:cxn>
                <a:cxn ang="0">
                  <a:pos x="103" y="7"/>
                </a:cxn>
                <a:cxn ang="0">
                  <a:pos x="104" y="6"/>
                </a:cxn>
                <a:cxn ang="0">
                  <a:pos x="104" y="4"/>
                </a:cxn>
                <a:cxn ang="0">
                  <a:pos x="104" y="2"/>
                </a:cxn>
                <a:cxn ang="0">
                  <a:pos x="103" y="1"/>
                </a:cxn>
                <a:cxn ang="0">
                  <a:pos x="101" y="0"/>
                </a:cxn>
                <a:cxn ang="0">
                  <a:pos x="100" y="0"/>
                </a:cxn>
                <a:cxn ang="0">
                  <a:pos x="98" y="0"/>
                </a:cxn>
                <a:cxn ang="0">
                  <a:pos x="96" y="1"/>
                </a:cxn>
                <a:cxn ang="0">
                  <a:pos x="96" y="1"/>
                </a:cxn>
              </a:cxnLst>
              <a:rect l="0" t="0" r="r" b="b"/>
              <a:pathLst>
                <a:path w="104" h="155">
                  <a:moveTo>
                    <a:pt x="96" y="1"/>
                  </a:moveTo>
                  <a:lnTo>
                    <a:pt x="96" y="1"/>
                  </a:lnTo>
                  <a:lnTo>
                    <a:pt x="81" y="16"/>
                  </a:lnTo>
                  <a:lnTo>
                    <a:pt x="68" y="32"/>
                  </a:lnTo>
                  <a:lnTo>
                    <a:pt x="42" y="65"/>
                  </a:lnTo>
                  <a:lnTo>
                    <a:pt x="42" y="65"/>
                  </a:lnTo>
                  <a:lnTo>
                    <a:pt x="35" y="74"/>
                  </a:lnTo>
                  <a:lnTo>
                    <a:pt x="30" y="84"/>
                  </a:lnTo>
                  <a:lnTo>
                    <a:pt x="20" y="105"/>
                  </a:lnTo>
                  <a:lnTo>
                    <a:pt x="10" y="126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0" y="149"/>
                  </a:lnTo>
                  <a:lnTo>
                    <a:pt x="1" y="150"/>
                  </a:lnTo>
                  <a:lnTo>
                    <a:pt x="1" y="152"/>
                  </a:lnTo>
                  <a:lnTo>
                    <a:pt x="3" y="154"/>
                  </a:lnTo>
                  <a:lnTo>
                    <a:pt x="4" y="155"/>
                  </a:lnTo>
                  <a:lnTo>
                    <a:pt x="6" y="155"/>
                  </a:lnTo>
                  <a:lnTo>
                    <a:pt x="7" y="154"/>
                  </a:lnTo>
                  <a:lnTo>
                    <a:pt x="9" y="151"/>
                  </a:lnTo>
                  <a:lnTo>
                    <a:pt x="9" y="151"/>
                  </a:lnTo>
                  <a:lnTo>
                    <a:pt x="17" y="133"/>
                  </a:lnTo>
                  <a:lnTo>
                    <a:pt x="26" y="113"/>
                  </a:lnTo>
                  <a:lnTo>
                    <a:pt x="34" y="94"/>
                  </a:lnTo>
                  <a:lnTo>
                    <a:pt x="39" y="84"/>
                  </a:lnTo>
                  <a:lnTo>
                    <a:pt x="45" y="76"/>
                  </a:lnTo>
                  <a:lnTo>
                    <a:pt x="45" y="76"/>
                  </a:lnTo>
                  <a:lnTo>
                    <a:pt x="59" y="58"/>
                  </a:lnTo>
                  <a:lnTo>
                    <a:pt x="73" y="41"/>
                  </a:lnTo>
                  <a:lnTo>
                    <a:pt x="88" y="23"/>
                  </a:lnTo>
                  <a:lnTo>
                    <a:pt x="103" y="7"/>
                  </a:lnTo>
                  <a:lnTo>
                    <a:pt x="103" y="7"/>
                  </a:lnTo>
                  <a:lnTo>
                    <a:pt x="104" y="6"/>
                  </a:lnTo>
                  <a:lnTo>
                    <a:pt x="104" y="4"/>
                  </a:lnTo>
                  <a:lnTo>
                    <a:pt x="104" y="2"/>
                  </a:lnTo>
                  <a:lnTo>
                    <a:pt x="103" y="1"/>
                  </a:lnTo>
                  <a:lnTo>
                    <a:pt x="101" y="0"/>
                  </a:lnTo>
                  <a:lnTo>
                    <a:pt x="100" y="0"/>
                  </a:lnTo>
                  <a:lnTo>
                    <a:pt x="98" y="0"/>
                  </a:lnTo>
                  <a:lnTo>
                    <a:pt x="96" y="1"/>
                  </a:lnTo>
                  <a:lnTo>
                    <a:pt x="9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8" name="Freeform 396"/>
            <p:cNvSpPr/>
            <p:nvPr/>
          </p:nvSpPr>
          <p:spPr bwMode="auto">
            <a:xfrm>
              <a:off x="4219575" y="3103563"/>
              <a:ext cx="604838" cy="708025"/>
            </a:xfrm>
            <a:custGeom>
              <a:avLst/>
              <a:gdLst/>
              <a:ahLst/>
              <a:cxnLst>
                <a:cxn ang="0">
                  <a:pos x="691" y="1338"/>
                </a:cxn>
                <a:cxn ang="0">
                  <a:pos x="661" y="1332"/>
                </a:cxn>
                <a:cxn ang="0">
                  <a:pos x="581" y="1332"/>
                </a:cxn>
                <a:cxn ang="0">
                  <a:pos x="509" y="1331"/>
                </a:cxn>
                <a:cxn ang="0">
                  <a:pos x="487" y="1329"/>
                </a:cxn>
                <a:cxn ang="0">
                  <a:pos x="346" y="1332"/>
                </a:cxn>
                <a:cxn ang="0">
                  <a:pos x="227" y="1324"/>
                </a:cxn>
                <a:cxn ang="0">
                  <a:pos x="107" y="1276"/>
                </a:cxn>
                <a:cxn ang="0">
                  <a:pos x="26" y="1174"/>
                </a:cxn>
                <a:cxn ang="0">
                  <a:pos x="14" y="1125"/>
                </a:cxn>
                <a:cxn ang="0">
                  <a:pos x="14" y="1040"/>
                </a:cxn>
                <a:cxn ang="0">
                  <a:pos x="11" y="848"/>
                </a:cxn>
                <a:cxn ang="0">
                  <a:pos x="5" y="639"/>
                </a:cxn>
                <a:cxn ang="0">
                  <a:pos x="0" y="262"/>
                </a:cxn>
                <a:cxn ang="0">
                  <a:pos x="4" y="169"/>
                </a:cxn>
                <a:cxn ang="0">
                  <a:pos x="43" y="68"/>
                </a:cxn>
                <a:cxn ang="0">
                  <a:pos x="174" y="11"/>
                </a:cxn>
                <a:cxn ang="0">
                  <a:pos x="398" y="2"/>
                </a:cxn>
                <a:cxn ang="0">
                  <a:pos x="580" y="8"/>
                </a:cxn>
                <a:cxn ang="0">
                  <a:pos x="893" y="18"/>
                </a:cxn>
                <a:cxn ang="0">
                  <a:pos x="1050" y="43"/>
                </a:cxn>
                <a:cxn ang="0">
                  <a:pos x="1101" y="104"/>
                </a:cxn>
                <a:cxn ang="0">
                  <a:pos x="1104" y="157"/>
                </a:cxn>
                <a:cxn ang="0">
                  <a:pos x="1081" y="159"/>
                </a:cxn>
                <a:cxn ang="0">
                  <a:pos x="1069" y="123"/>
                </a:cxn>
                <a:cxn ang="0">
                  <a:pos x="1017" y="66"/>
                </a:cxn>
                <a:cxn ang="0">
                  <a:pos x="935" y="54"/>
                </a:cxn>
                <a:cxn ang="0">
                  <a:pos x="613" y="49"/>
                </a:cxn>
                <a:cxn ang="0">
                  <a:pos x="445" y="38"/>
                </a:cxn>
                <a:cxn ang="0">
                  <a:pos x="247" y="35"/>
                </a:cxn>
                <a:cxn ang="0">
                  <a:pos x="128" y="61"/>
                </a:cxn>
                <a:cxn ang="0">
                  <a:pos x="59" y="111"/>
                </a:cxn>
                <a:cxn ang="0">
                  <a:pos x="41" y="193"/>
                </a:cxn>
                <a:cxn ang="0">
                  <a:pos x="35" y="262"/>
                </a:cxn>
                <a:cxn ang="0">
                  <a:pos x="39" y="299"/>
                </a:cxn>
                <a:cxn ang="0">
                  <a:pos x="45" y="732"/>
                </a:cxn>
                <a:cxn ang="0">
                  <a:pos x="50" y="996"/>
                </a:cxn>
                <a:cxn ang="0">
                  <a:pos x="49" y="1106"/>
                </a:cxn>
                <a:cxn ang="0">
                  <a:pos x="52" y="1136"/>
                </a:cxn>
                <a:cxn ang="0">
                  <a:pos x="85" y="1207"/>
                </a:cxn>
                <a:cxn ang="0">
                  <a:pos x="189" y="1281"/>
                </a:cxn>
                <a:cxn ang="0">
                  <a:pos x="259" y="1287"/>
                </a:cxn>
                <a:cxn ang="0">
                  <a:pos x="384" y="1298"/>
                </a:cxn>
                <a:cxn ang="0">
                  <a:pos x="466" y="1292"/>
                </a:cxn>
                <a:cxn ang="0">
                  <a:pos x="602" y="1297"/>
                </a:cxn>
                <a:cxn ang="0">
                  <a:pos x="682" y="1297"/>
                </a:cxn>
                <a:cxn ang="0">
                  <a:pos x="713" y="1294"/>
                </a:cxn>
                <a:cxn ang="0">
                  <a:pos x="781" y="1271"/>
                </a:cxn>
                <a:cxn ang="0">
                  <a:pos x="969" y="1143"/>
                </a:cxn>
                <a:cxn ang="0">
                  <a:pos x="1093" y="1056"/>
                </a:cxn>
                <a:cxn ang="0">
                  <a:pos x="1108" y="1031"/>
                </a:cxn>
                <a:cxn ang="0">
                  <a:pos x="1096" y="668"/>
                </a:cxn>
                <a:cxn ang="0">
                  <a:pos x="1112" y="658"/>
                </a:cxn>
                <a:cxn ang="0">
                  <a:pos x="1132" y="676"/>
                </a:cxn>
                <a:cxn ang="0">
                  <a:pos x="1135" y="1062"/>
                </a:cxn>
                <a:cxn ang="0">
                  <a:pos x="1074" y="1111"/>
                </a:cxn>
                <a:cxn ang="0">
                  <a:pos x="931" y="1212"/>
                </a:cxn>
                <a:cxn ang="0">
                  <a:pos x="765" y="1319"/>
                </a:cxn>
                <a:cxn ang="0">
                  <a:pos x="719" y="1332"/>
                </a:cxn>
              </a:cxnLst>
              <a:rect l="0" t="0" r="r" b="b"/>
              <a:pathLst>
                <a:path w="1145" h="1338">
                  <a:moveTo>
                    <a:pt x="707" y="1338"/>
                  </a:moveTo>
                  <a:lnTo>
                    <a:pt x="707" y="1338"/>
                  </a:lnTo>
                  <a:lnTo>
                    <a:pt x="703" y="1338"/>
                  </a:lnTo>
                  <a:lnTo>
                    <a:pt x="700" y="1337"/>
                  </a:lnTo>
                  <a:lnTo>
                    <a:pt x="698" y="1336"/>
                  </a:lnTo>
                  <a:lnTo>
                    <a:pt x="696" y="1337"/>
                  </a:lnTo>
                  <a:lnTo>
                    <a:pt x="696" y="1337"/>
                  </a:lnTo>
                  <a:lnTo>
                    <a:pt x="691" y="1338"/>
                  </a:lnTo>
                  <a:lnTo>
                    <a:pt x="691" y="1338"/>
                  </a:lnTo>
                  <a:lnTo>
                    <a:pt x="685" y="1337"/>
                  </a:lnTo>
                  <a:lnTo>
                    <a:pt x="678" y="1333"/>
                  </a:lnTo>
                  <a:lnTo>
                    <a:pt x="678" y="1333"/>
                  </a:lnTo>
                  <a:lnTo>
                    <a:pt x="675" y="1332"/>
                  </a:lnTo>
                  <a:lnTo>
                    <a:pt x="671" y="1332"/>
                  </a:lnTo>
                  <a:lnTo>
                    <a:pt x="671" y="1332"/>
                  </a:lnTo>
                  <a:lnTo>
                    <a:pt x="661" y="1332"/>
                  </a:lnTo>
                  <a:lnTo>
                    <a:pt x="648" y="1333"/>
                  </a:lnTo>
                  <a:lnTo>
                    <a:pt x="648" y="1333"/>
                  </a:lnTo>
                  <a:lnTo>
                    <a:pt x="638" y="1334"/>
                  </a:lnTo>
                  <a:lnTo>
                    <a:pt x="638" y="1334"/>
                  </a:lnTo>
                  <a:lnTo>
                    <a:pt x="615" y="1334"/>
                  </a:lnTo>
                  <a:lnTo>
                    <a:pt x="615" y="1334"/>
                  </a:lnTo>
                  <a:lnTo>
                    <a:pt x="600" y="1334"/>
                  </a:lnTo>
                  <a:lnTo>
                    <a:pt x="581" y="1332"/>
                  </a:lnTo>
                  <a:lnTo>
                    <a:pt x="581" y="1332"/>
                  </a:lnTo>
                  <a:lnTo>
                    <a:pt x="569" y="1331"/>
                  </a:lnTo>
                  <a:lnTo>
                    <a:pt x="554" y="1329"/>
                  </a:lnTo>
                  <a:lnTo>
                    <a:pt x="554" y="1329"/>
                  </a:lnTo>
                  <a:lnTo>
                    <a:pt x="534" y="1331"/>
                  </a:lnTo>
                  <a:lnTo>
                    <a:pt x="534" y="1331"/>
                  </a:lnTo>
                  <a:lnTo>
                    <a:pt x="513" y="1331"/>
                  </a:lnTo>
                  <a:lnTo>
                    <a:pt x="509" y="1331"/>
                  </a:lnTo>
                  <a:lnTo>
                    <a:pt x="509" y="1331"/>
                  </a:lnTo>
                  <a:lnTo>
                    <a:pt x="503" y="1329"/>
                  </a:lnTo>
                  <a:lnTo>
                    <a:pt x="496" y="1328"/>
                  </a:lnTo>
                  <a:lnTo>
                    <a:pt x="495" y="1327"/>
                  </a:lnTo>
                  <a:lnTo>
                    <a:pt x="492" y="1328"/>
                  </a:lnTo>
                  <a:lnTo>
                    <a:pt x="492" y="1328"/>
                  </a:lnTo>
                  <a:lnTo>
                    <a:pt x="487" y="1329"/>
                  </a:lnTo>
                  <a:lnTo>
                    <a:pt x="487" y="1329"/>
                  </a:lnTo>
                  <a:lnTo>
                    <a:pt x="461" y="1329"/>
                  </a:lnTo>
                  <a:lnTo>
                    <a:pt x="436" y="1332"/>
                  </a:lnTo>
                  <a:lnTo>
                    <a:pt x="436" y="1332"/>
                  </a:lnTo>
                  <a:lnTo>
                    <a:pt x="410" y="1333"/>
                  </a:lnTo>
                  <a:lnTo>
                    <a:pt x="384" y="1334"/>
                  </a:lnTo>
                  <a:lnTo>
                    <a:pt x="384" y="1334"/>
                  </a:lnTo>
                  <a:lnTo>
                    <a:pt x="364" y="1333"/>
                  </a:lnTo>
                  <a:lnTo>
                    <a:pt x="346" y="1332"/>
                  </a:lnTo>
                  <a:lnTo>
                    <a:pt x="346" y="1332"/>
                  </a:lnTo>
                  <a:lnTo>
                    <a:pt x="327" y="1329"/>
                  </a:lnTo>
                  <a:lnTo>
                    <a:pt x="308" y="1329"/>
                  </a:lnTo>
                  <a:lnTo>
                    <a:pt x="308" y="1329"/>
                  </a:lnTo>
                  <a:lnTo>
                    <a:pt x="274" y="1327"/>
                  </a:lnTo>
                  <a:lnTo>
                    <a:pt x="240" y="1325"/>
                  </a:lnTo>
                  <a:lnTo>
                    <a:pt x="227" y="1324"/>
                  </a:lnTo>
                  <a:lnTo>
                    <a:pt x="227" y="1324"/>
                  </a:lnTo>
                  <a:lnTo>
                    <a:pt x="208" y="1322"/>
                  </a:lnTo>
                  <a:lnTo>
                    <a:pt x="191" y="1318"/>
                  </a:lnTo>
                  <a:lnTo>
                    <a:pt x="174" y="1313"/>
                  </a:lnTo>
                  <a:lnTo>
                    <a:pt x="159" y="1307"/>
                  </a:lnTo>
                  <a:lnTo>
                    <a:pt x="159" y="1307"/>
                  </a:lnTo>
                  <a:lnTo>
                    <a:pt x="140" y="1297"/>
                  </a:lnTo>
                  <a:lnTo>
                    <a:pt x="124" y="1287"/>
                  </a:lnTo>
                  <a:lnTo>
                    <a:pt x="107" y="1276"/>
                  </a:lnTo>
                  <a:lnTo>
                    <a:pt x="93" y="1263"/>
                  </a:lnTo>
                  <a:lnTo>
                    <a:pt x="78" y="1249"/>
                  </a:lnTo>
                  <a:lnTo>
                    <a:pt x="65" y="1234"/>
                  </a:lnTo>
                  <a:lnTo>
                    <a:pt x="52" y="1219"/>
                  </a:lnTo>
                  <a:lnTo>
                    <a:pt x="40" y="1201"/>
                  </a:lnTo>
                  <a:lnTo>
                    <a:pt x="40" y="1201"/>
                  </a:lnTo>
                  <a:lnTo>
                    <a:pt x="30" y="1183"/>
                  </a:lnTo>
                  <a:lnTo>
                    <a:pt x="26" y="1174"/>
                  </a:lnTo>
                  <a:lnTo>
                    <a:pt x="22" y="1164"/>
                  </a:lnTo>
                  <a:lnTo>
                    <a:pt x="19" y="1155"/>
                  </a:lnTo>
                  <a:lnTo>
                    <a:pt x="17" y="1146"/>
                  </a:lnTo>
                  <a:lnTo>
                    <a:pt x="15" y="1136"/>
                  </a:lnTo>
                  <a:lnTo>
                    <a:pt x="14" y="1126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3" y="1118"/>
                  </a:lnTo>
                  <a:lnTo>
                    <a:pt x="12" y="1111"/>
                  </a:lnTo>
                  <a:lnTo>
                    <a:pt x="11" y="1096"/>
                  </a:lnTo>
                  <a:lnTo>
                    <a:pt x="12" y="1081"/>
                  </a:lnTo>
                  <a:lnTo>
                    <a:pt x="13" y="1065"/>
                  </a:lnTo>
                  <a:lnTo>
                    <a:pt x="13" y="1065"/>
                  </a:lnTo>
                  <a:lnTo>
                    <a:pt x="14" y="1040"/>
                  </a:lnTo>
                  <a:lnTo>
                    <a:pt x="14" y="1040"/>
                  </a:lnTo>
                  <a:lnTo>
                    <a:pt x="14" y="997"/>
                  </a:lnTo>
                  <a:lnTo>
                    <a:pt x="14" y="997"/>
                  </a:lnTo>
                  <a:lnTo>
                    <a:pt x="14" y="945"/>
                  </a:lnTo>
                  <a:lnTo>
                    <a:pt x="14" y="895"/>
                  </a:lnTo>
                  <a:lnTo>
                    <a:pt x="14" y="895"/>
                  </a:lnTo>
                  <a:lnTo>
                    <a:pt x="13" y="871"/>
                  </a:lnTo>
                  <a:lnTo>
                    <a:pt x="11" y="848"/>
                  </a:lnTo>
                  <a:lnTo>
                    <a:pt x="11" y="848"/>
                  </a:lnTo>
                  <a:lnTo>
                    <a:pt x="8" y="815"/>
                  </a:lnTo>
                  <a:lnTo>
                    <a:pt x="7" y="799"/>
                  </a:lnTo>
                  <a:lnTo>
                    <a:pt x="8" y="782"/>
                  </a:lnTo>
                  <a:lnTo>
                    <a:pt x="8" y="782"/>
                  </a:lnTo>
                  <a:lnTo>
                    <a:pt x="9" y="747"/>
                  </a:lnTo>
                  <a:lnTo>
                    <a:pt x="9" y="711"/>
                  </a:lnTo>
                  <a:lnTo>
                    <a:pt x="7" y="675"/>
                  </a:lnTo>
                  <a:lnTo>
                    <a:pt x="5" y="639"/>
                  </a:lnTo>
                  <a:lnTo>
                    <a:pt x="5" y="639"/>
                  </a:lnTo>
                  <a:lnTo>
                    <a:pt x="2" y="589"/>
                  </a:lnTo>
                  <a:lnTo>
                    <a:pt x="1" y="564"/>
                  </a:lnTo>
                  <a:lnTo>
                    <a:pt x="0" y="539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0" y="272"/>
                  </a:lnTo>
                  <a:lnTo>
                    <a:pt x="0" y="262"/>
                  </a:lnTo>
                  <a:lnTo>
                    <a:pt x="3" y="243"/>
                  </a:lnTo>
                  <a:lnTo>
                    <a:pt x="3" y="243"/>
                  </a:lnTo>
                  <a:lnTo>
                    <a:pt x="4" y="230"/>
                  </a:lnTo>
                  <a:lnTo>
                    <a:pt x="5" y="219"/>
                  </a:lnTo>
                  <a:lnTo>
                    <a:pt x="4" y="196"/>
                  </a:lnTo>
                  <a:lnTo>
                    <a:pt x="4" y="196"/>
                  </a:lnTo>
                  <a:lnTo>
                    <a:pt x="4" y="183"/>
                  </a:lnTo>
                  <a:lnTo>
                    <a:pt x="4" y="169"/>
                  </a:lnTo>
                  <a:lnTo>
                    <a:pt x="5" y="157"/>
                  </a:lnTo>
                  <a:lnTo>
                    <a:pt x="7" y="145"/>
                  </a:lnTo>
                  <a:lnTo>
                    <a:pt x="7" y="145"/>
                  </a:lnTo>
                  <a:lnTo>
                    <a:pt x="12" y="126"/>
                  </a:lnTo>
                  <a:lnTo>
                    <a:pt x="18" y="109"/>
                  </a:lnTo>
                  <a:lnTo>
                    <a:pt x="26" y="93"/>
                  </a:lnTo>
                  <a:lnTo>
                    <a:pt x="34" y="80"/>
                  </a:lnTo>
                  <a:lnTo>
                    <a:pt x="43" y="68"/>
                  </a:lnTo>
                  <a:lnTo>
                    <a:pt x="54" y="58"/>
                  </a:lnTo>
                  <a:lnTo>
                    <a:pt x="68" y="48"/>
                  </a:lnTo>
                  <a:lnTo>
                    <a:pt x="84" y="39"/>
                  </a:lnTo>
                  <a:lnTo>
                    <a:pt x="84" y="39"/>
                  </a:lnTo>
                  <a:lnTo>
                    <a:pt x="100" y="33"/>
                  </a:lnTo>
                  <a:lnTo>
                    <a:pt x="114" y="28"/>
                  </a:lnTo>
                  <a:lnTo>
                    <a:pt x="144" y="19"/>
                  </a:lnTo>
                  <a:lnTo>
                    <a:pt x="174" y="11"/>
                  </a:lnTo>
                  <a:lnTo>
                    <a:pt x="204" y="6"/>
                  </a:lnTo>
                  <a:lnTo>
                    <a:pt x="233" y="3"/>
                  </a:lnTo>
                  <a:lnTo>
                    <a:pt x="262" y="1"/>
                  </a:lnTo>
                  <a:lnTo>
                    <a:pt x="290" y="0"/>
                  </a:lnTo>
                  <a:lnTo>
                    <a:pt x="317" y="0"/>
                  </a:lnTo>
                  <a:lnTo>
                    <a:pt x="317" y="0"/>
                  </a:lnTo>
                  <a:lnTo>
                    <a:pt x="358" y="0"/>
                  </a:lnTo>
                  <a:lnTo>
                    <a:pt x="398" y="2"/>
                  </a:lnTo>
                  <a:lnTo>
                    <a:pt x="398" y="2"/>
                  </a:lnTo>
                  <a:lnTo>
                    <a:pt x="441" y="3"/>
                  </a:lnTo>
                  <a:lnTo>
                    <a:pt x="483" y="3"/>
                  </a:lnTo>
                  <a:lnTo>
                    <a:pt x="483" y="3"/>
                  </a:lnTo>
                  <a:lnTo>
                    <a:pt x="507" y="4"/>
                  </a:lnTo>
                  <a:lnTo>
                    <a:pt x="532" y="5"/>
                  </a:lnTo>
                  <a:lnTo>
                    <a:pt x="580" y="8"/>
                  </a:lnTo>
                  <a:lnTo>
                    <a:pt x="580" y="8"/>
                  </a:lnTo>
                  <a:lnTo>
                    <a:pt x="629" y="11"/>
                  </a:lnTo>
                  <a:lnTo>
                    <a:pt x="654" y="12"/>
                  </a:lnTo>
                  <a:lnTo>
                    <a:pt x="678" y="12"/>
                  </a:lnTo>
                  <a:lnTo>
                    <a:pt x="678" y="12"/>
                  </a:lnTo>
                  <a:lnTo>
                    <a:pt x="730" y="14"/>
                  </a:lnTo>
                  <a:lnTo>
                    <a:pt x="783" y="15"/>
                  </a:lnTo>
                  <a:lnTo>
                    <a:pt x="881" y="17"/>
                  </a:lnTo>
                  <a:lnTo>
                    <a:pt x="893" y="18"/>
                  </a:lnTo>
                  <a:lnTo>
                    <a:pt x="893" y="18"/>
                  </a:lnTo>
                  <a:lnTo>
                    <a:pt x="930" y="19"/>
                  </a:lnTo>
                  <a:lnTo>
                    <a:pt x="968" y="22"/>
                  </a:lnTo>
                  <a:lnTo>
                    <a:pt x="985" y="24"/>
                  </a:lnTo>
                  <a:lnTo>
                    <a:pt x="1003" y="27"/>
                  </a:lnTo>
                  <a:lnTo>
                    <a:pt x="1019" y="31"/>
                  </a:lnTo>
                  <a:lnTo>
                    <a:pt x="1035" y="37"/>
                  </a:lnTo>
                  <a:lnTo>
                    <a:pt x="1050" y="43"/>
                  </a:lnTo>
                  <a:lnTo>
                    <a:pt x="1064" y="52"/>
                  </a:lnTo>
                  <a:lnTo>
                    <a:pt x="1075" y="62"/>
                  </a:lnTo>
                  <a:lnTo>
                    <a:pt x="1081" y="68"/>
                  </a:lnTo>
                  <a:lnTo>
                    <a:pt x="1085" y="74"/>
                  </a:lnTo>
                  <a:lnTo>
                    <a:pt x="1090" y="81"/>
                  </a:lnTo>
                  <a:lnTo>
                    <a:pt x="1095" y="89"/>
                  </a:lnTo>
                  <a:lnTo>
                    <a:pt x="1098" y="96"/>
                  </a:lnTo>
                  <a:lnTo>
                    <a:pt x="1101" y="104"/>
                  </a:lnTo>
                  <a:lnTo>
                    <a:pt x="1104" y="114"/>
                  </a:lnTo>
                  <a:lnTo>
                    <a:pt x="1106" y="124"/>
                  </a:lnTo>
                  <a:lnTo>
                    <a:pt x="1107" y="134"/>
                  </a:lnTo>
                  <a:lnTo>
                    <a:pt x="1108" y="145"/>
                  </a:lnTo>
                  <a:lnTo>
                    <a:pt x="1108" y="145"/>
                  </a:lnTo>
                  <a:lnTo>
                    <a:pt x="1107" y="152"/>
                  </a:lnTo>
                  <a:lnTo>
                    <a:pt x="1106" y="154"/>
                  </a:lnTo>
                  <a:lnTo>
                    <a:pt x="1104" y="157"/>
                  </a:lnTo>
                  <a:lnTo>
                    <a:pt x="1104" y="157"/>
                  </a:lnTo>
                  <a:lnTo>
                    <a:pt x="1101" y="159"/>
                  </a:lnTo>
                  <a:lnTo>
                    <a:pt x="1098" y="160"/>
                  </a:lnTo>
                  <a:lnTo>
                    <a:pt x="1095" y="161"/>
                  </a:lnTo>
                  <a:lnTo>
                    <a:pt x="1090" y="162"/>
                  </a:lnTo>
                  <a:lnTo>
                    <a:pt x="1090" y="162"/>
                  </a:lnTo>
                  <a:lnTo>
                    <a:pt x="1084" y="161"/>
                  </a:lnTo>
                  <a:lnTo>
                    <a:pt x="1081" y="159"/>
                  </a:lnTo>
                  <a:lnTo>
                    <a:pt x="1078" y="157"/>
                  </a:lnTo>
                  <a:lnTo>
                    <a:pt x="1076" y="155"/>
                  </a:lnTo>
                  <a:lnTo>
                    <a:pt x="1074" y="152"/>
                  </a:lnTo>
                  <a:lnTo>
                    <a:pt x="1072" y="149"/>
                  </a:lnTo>
                  <a:lnTo>
                    <a:pt x="1072" y="145"/>
                  </a:lnTo>
                  <a:lnTo>
                    <a:pt x="1072" y="145"/>
                  </a:lnTo>
                  <a:lnTo>
                    <a:pt x="1071" y="133"/>
                  </a:lnTo>
                  <a:lnTo>
                    <a:pt x="1069" y="123"/>
                  </a:lnTo>
                  <a:lnTo>
                    <a:pt x="1066" y="114"/>
                  </a:lnTo>
                  <a:lnTo>
                    <a:pt x="1062" y="104"/>
                  </a:lnTo>
                  <a:lnTo>
                    <a:pt x="1056" y="96"/>
                  </a:lnTo>
                  <a:lnTo>
                    <a:pt x="1050" y="89"/>
                  </a:lnTo>
                  <a:lnTo>
                    <a:pt x="1044" y="83"/>
                  </a:lnTo>
                  <a:lnTo>
                    <a:pt x="1036" y="77"/>
                  </a:lnTo>
                  <a:lnTo>
                    <a:pt x="1026" y="71"/>
                  </a:lnTo>
                  <a:lnTo>
                    <a:pt x="1017" y="66"/>
                  </a:lnTo>
                  <a:lnTo>
                    <a:pt x="1006" y="62"/>
                  </a:lnTo>
                  <a:lnTo>
                    <a:pt x="994" y="59"/>
                  </a:lnTo>
                  <a:lnTo>
                    <a:pt x="981" y="57"/>
                  </a:lnTo>
                  <a:lnTo>
                    <a:pt x="968" y="55"/>
                  </a:lnTo>
                  <a:lnTo>
                    <a:pt x="952" y="54"/>
                  </a:lnTo>
                  <a:lnTo>
                    <a:pt x="937" y="54"/>
                  </a:lnTo>
                  <a:lnTo>
                    <a:pt x="935" y="54"/>
                  </a:lnTo>
                  <a:lnTo>
                    <a:pt x="935" y="54"/>
                  </a:lnTo>
                  <a:lnTo>
                    <a:pt x="897" y="53"/>
                  </a:lnTo>
                  <a:lnTo>
                    <a:pt x="861" y="51"/>
                  </a:lnTo>
                  <a:lnTo>
                    <a:pt x="861" y="51"/>
                  </a:lnTo>
                  <a:lnTo>
                    <a:pt x="825" y="50"/>
                  </a:lnTo>
                  <a:lnTo>
                    <a:pt x="788" y="49"/>
                  </a:lnTo>
                  <a:lnTo>
                    <a:pt x="630" y="49"/>
                  </a:lnTo>
                  <a:lnTo>
                    <a:pt x="630" y="49"/>
                  </a:lnTo>
                  <a:lnTo>
                    <a:pt x="613" y="49"/>
                  </a:lnTo>
                  <a:lnTo>
                    <a:pt x="597" y="48"/>
                  </a:lnTo>
                  <a:lnTo>
                    <a:pt x="564" y="45"/>
                  </a:lnTo>
                  <a:lnTo>
                    <a:pt x="564" y="45"/>
                  </a:lnTo>
                  <a:lnTo>
                    <a:pt x="531" y="40"/>
                  </a:lnTo>
                  <a:lnTo>
                    <a:pt x="514" y="39"/>
                  </a:lnTo>
                  <a:lnTo>
                    <a:pt x="497" y="39"/>
                  </a:lnTo>
                  <a:lnTo>
                    <a:pt x="497" y="39"/>
                  </a:lnTo>
                  <a:lnTo>
                    <a:pt x="445" y="38"/>
                  </a:lnTo>
                  <a:lnTo>
                    <a:pt x="392" y="35"/>
                  </a:lnTo>
                  <a:lnTo>
                    <a:pt x="392" y="35"/>
                  </a:lnTo>
                  <a:lnTo>
                    <a:pt x="344" y="33"/>
                  </a:lnTo>
                  <a:lnTo>
                    <a:pt x="344" y="33"/>
                  </a:lnTo>
                  <a:lnTo>
                    <a:pt x="311" y="32"/>
                  </a:lnTo>
                  <a:lnTo>
                    <a:pt x="311" y="32"/>
                  </a:lnTo>
                  <a:lnTo>
                    <a:pt x="283" y="33"/>
                  </a:lnTo>
                  <a:lnTo>
                    <a:pt x="247" y="35"/>
                  </a:lnTo>
                  <a:lnTo>
                    <a:pt x="227" y="37"/>
                  </a:lnTo>
                  <a:lnTo>
                    <a:pt x="207" y="40"/>
                  </a:lnTo>
                  <a:lnTo>
                    <a:pt x="188" y="43"/>
                  </a:lnTo>
                  <a:lnTo>
                    <a:pt x="169" y="49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47" y="55"/>
                  </a:lnTo>
                  <a:lnTo>
                    <a:pt x="128" y="61"/>
                  </a:lnTo>
                  <a:lnTo>
                    <a:pt x="109" y="68"/>
                  </a:lnTo>
                  <a:lnTo>
                    <a:pt x="101" y="72"/>
                  </a:lnTo>
                  <a:lnTo>
                    <a:pt x="93" y="78"/>
                  </a:lnTo>
                  <a:lnTo>
                    <a:pt x="84" y="83"/>
                  </a:lnTo>
                  <a:lnTo>
                    <a:pt x="77" y="89"/>
                  </a:lnTo>
                  <a:lnTo>
                    <a:pt x="70" y="95"/>
                  </a:lnTo>
                  <a:lnTo>
                    <a:pt x="64" y="102"/>
                  </a:lnTo>
                  <a:lnTo>
                    <a:pt x="59" y="111"/>
                  </a:lnTo>
                  <a:lnTo>
                    <a:pt x="53" y="120"/>
                  </a:lnTo>
                  <a:lnTo>
                    <a:pt x="49" y="130"/>
                  </a:lnTo>
                  <a:lnTo>
                    <a:pt x="45" y="142"/>
                  </a:lnTo>
                  <a:lnTo>
                    <a:pt x="45" y="142"/>
                  </a:lnTo>
                  <a:lnTo>
                    <a:pt x="42" y="155"/>
                  </a:lnTo>
                  <a:lnTo>
                    <a:pt x="41" y="167"/>
                  </a:lnTo>
                  <a:lnTo>
                    <a:pt x="41" y="181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2" y="209"/>
                  </a:lnTo>
                  <a:lnTo>
                    <a:pt x="41" y="224"/>
                  </a:lnTo>
                  <a:lnTo>
                    <a:pt x="41" y="224"/>
                  </a:lnTo>
                  <a:lnTo>
                    <a:pt x="38" y="240"/>
                  </a:lnTo>
                  <a:lnTo>
                    <a:pt x="38" y="240"/>
                  </a:lnTo>
                  <a:lnTo>
                    <a:pt x="36" y="251"/>
                  </a:lnTo>
                  <a:lnTo>
                    <a:pt x="35" y="262"/>
                  </a:lnTo>
                  <a:lnTo>
                    <a:pt x="35" y="268"/>
                  </a:lnTo>
                  <a:lnTo>
                    <a:pt x="35" y="273"/>
                  </a:lnTo>
                  <a:lnTo>
                    <a:pt x="37" y="278"/>
                  </a:lnTo>
                  <a:lnTo>
                    <a:pt x="39" y="282"/>
                  </a:lnTo>
                  <a:lnTo>
                    <a:pt x="39" y="282"/>
                  </a:lnTo>
                  <a:lnTo>
                    <a:pt x="41" y="288"/>
                  </a:lnTo>
                  <a:lnTo>
                    <a:pt x="41" y="294"/>
                  </a:lnTo>
                  <a:lnTo>
                    <a:pt x="39" y="299"/>
                  </a:lnTo>
                  <a:lnTo>
                    <a:pt x="38" y="302"/>
                  </a:lnTo>
                  <a:lnTo>
                    <a:pt x="36" y="303"/>
                  </a:lnTo>
                  <a:lnTo>
                    <a:pt x="36" y="305"/>
                  </a:lnTo>
                  <a:lnTo>
                    <a:pt x="36" y="305"/>
                  </a:lnTo>
                  <a:lnTo>
                    <a:pt x="37" y="404"/>
                  </a:lnTo>
                  <a:lnTo>
                    <a:pt x="38" y="509"/>
                  </a:lnTo>
                  <a:lnTo>
                    <a:pt x="40" y="620"/>
                  </a:lnTo>
                  <a:lnTo>
                    <a:pt x="45" y="732"/>
                  </a:lnTo>
                  <a:lnTo>
                    <a:pt x="45" y="732"/>
                  </a:lnTo>
                  <a:lnTo>
                    <a:pt x="47" y="788"/>
                  </a:lnTo>
                  <a:lnTo>
                    <a:pt x="49" y="845"/>
                  </a:lnTo>
                  <a:lnTo>
                    <a:pt x="50" y="905"/>
                  </a:lnTo>
                  <a:lnTo>
                    <a:pt x="50" y="965"/>
                  </a:lnTo>
                  <a:lnTo>
                    <a:pt x="50" y="965"/>
                  </a:lnTo>
                  <a:lnTo>
                    <a:pt x="50" y="996"/>
                  </a:lnTo>
                  <a:lnTo>
                    <a:pt x="50" y="996"/>
                  </a:lnTo>
                  <a:lnTo>
                    <a:pt x="50" y="1033"/>
                  </a:lnTo>
                  <a:lnTo>
                    <a:pt x="50" y="1070"/>
                  </a:lnTo>
                  <a:lnTo>
                    <a:pt x="50" y="1075"/>
                  </a:lnTo>
                  <a:lnTo>
                    <a:pt x="50" y="1075"/>
                  </a:lnTo>
                  <a:lnTo>
                    <a:pt x="49" y="1099"/>
                  </a:lnTo>
                  <a:lnTo>
                    <a:pt x="49" y="1099"/>
                  </a:lnTo>
                  <a:lnTo>
                    <a:pt x="50" y="1106"/>
                  </a:lnTo>
                  <a:lnTo>
                    <a:pt x="49" y="1106"/>
                  </a:lnTo>
                  <a:lnTo>
                    <a:pt x="50" y="1116"/>
                  </a:lnTo>
                  <a:lnTo>
                    <a:pt x="50" y="1119"/>
                  </a:lnTo>
                  <a:lnTo>
                    <a:pt x="51" y="1121"/>
                  </a:lnTo>
                  <a:lnTo>
                    <a:pt x="51" y="1121"/>
                  </a:lnTo>
                  <a:lnTo>
                    <a:pt x="52" y="1124"/>
                  </a:lnTo>
                  <a:lnTo>
                    <a:pt x="53" y="1128"/>
                  </a:lnTo>
                  <a:lnTo>
                    <a:pt x="53" y="1132"/>
                  </a:lnTo>
                  <a:lnTo>
                    <a:pt x="52" y="1136"/>
                  </a:lnTo>
                  <a:lnTo>
                    <a:pt x="52" y="1137"/>
                  </a:lnTo>
                  <a:lnTo>
                    <a:pt x="52" y="1138"/>
                  </a:lnTo>
                  <a:lnTo>
                    <a:pt x="52" y="1138"/>
                  </a:lnTo>
                  <a:lnTo>
                    <a:pt x="57" y="1153"/>
                  </a:lnTo>
                  <a:lnTo>
                    <a:pt x="62" y="1167"/>
                  </a:lnTo>
                  <a:lnTo>
                    <a:pt x="69" y="1181"/>
                  </a:lnTo>
                  <a:lnTo>
                    <a:pt x="76" y="1194"/>
                  </a:lnTo>
                  <a:lnTo>
                    <a:pt x="85" y="1207"/>
                  </a:lnTo>
                  <a:lnTo>
                    <a:pt x="96" y="1219"/>
                  </a:lnTo>
                  <a:lnTo>
                    <a:pt x="107" y="1230"/>
                  </a:lnTo>
                  <a:lnTo>
                    <a:pt x="120" y="1242"/>
                  </a:lnTo>
                  <a:lnTo>
                    <a:pt x="133" y="1252"/>
                  </a:lnTo>
                  <a:lnTo>
                    <a:pt x="146" y="1260"/>
                  </a:lnTo>
                  <a:lnTo>
                    <a:pt x="160" y="1269"/>
                  </a:lnTo>
                  <a:lnTo>
                    <a:pt x="174" y="1275"/>
                  </a:lnTo>
                  <a:lnTo>
                    <a:pt x="189" y="1281"/>
                  </a:lnTo>
                  <a:lnTo>
                    <a:pt x="202" y="1285"/>
                  </a:lnTo>
                  <a:lnTo>
                    <a:pt x="217" y="1287"/>
                  </a:lnTo>
                  <a:lnTo>
                    <a:pt x="231" y="1288"/>
                  </a:lnTo>
                  <a:lnTo>
                    <a:pt x="231" y="1288"/>
                  </a:lnTo>
                  <a:lnTo>
                    <a:pt x="240" y="1287"/>
                  </a:lnTo>
                  <a:lnTo>
                    <a:pt x="240" y="1287"/>
                  </a:lnTo>
                  <a:lnTo>
                    <a:pt x="259" y="1287"/>
                  </a:lnTo>
                  <a:lnTo>
                    <a:pt x="259" y="1287"/>
                  </a:lnTo>
                  <a:lnTo>
                    <a:pt x="278" y="1287"/>
                  </a:lnTo>
                  <a:lnTo>
                    <a:pt x="296" y="1289"/>
                  </a:lnTo>
                  <a:lnTo>
                    <a:pt x="332" y="1293"/>
                  </a:lnTo>
                  <a:lnTo>
                    <a:pt x="332" y="1293"/>
                  </a:lnTo>
                  <a:lnTo>
                    <a:pt x="349" y="1296"/>
                  </a:lnTo>
                  <a:lnTo>
                    <a:pt x="349" y="1296"/>
                  </a:lnTo>
                  <a:lnTo>
                    <a:pt x="366" y="1297"/>
                  </a:lnTo>
                  <a:lnTo>
                    <a:pt x="384" y="1298"/>
                  </a:lnTo>
                  <a:lnTo>
                    <a:pt x="384" y="1298"/>
                  </a:lnTo>
                  <a:lnTo>
                    <a:pt x="411" y="1297"/>
                  </a:lnTo>
                  <a:lnTo>
                    <a:pt x="437" y="1295"/>
                  </a:lnTo>
                  <a:lnTo>
                    <a:pt x="437" y="1295"/>
                  </a:lnTo>
                  <a:lnTo>
                    <a:pt x="462" y="1293"/>
                  </a:lnTo>
                  <a:lnTo>
                    <a:pt x="465" y="1293"/>
                  </a:lnTo>
                  <a:lnTo>
                    <a:pt x="466" y="1292"/>
                  </a:lnTo>
                  <a:lnTo>
                    <a:pt x="466" y="1292"/>
                  </a:lnTo>
                  <a:lnTo>
                    <a:pt x="471" y="1289"/>
                  </a:lnTo>
                  <a:lnTo>
                    <a:pt x="476" y="1288"/>
                  </a:lnTo>
                  <a:lnTo>
                    <a:pt x="478" y="1288"/>
                  </a:lnTo>
                  <a:lnTo>
                    <a:pt x="478" y="1288"/>
                  </a:lnTo>
                  <a:lnTo>
                    <a:pt x="528" y="1292"/>
                  </a:lnTo>
                  <a:lnTo>
                    <a:pt x="528" y="1292"/>
                  </a:lnTo>
                  <a:lnTo>
                    <a:pt x="577" y="1295"/>
                  </a:lnTo>
                  <a:lnTo>
                    <a:pt x="602" y="1297"/>
                  </a:lnTo>
                  <a:lnTo>
                    <a:pt x="627" y="1297"/>
                  </a:lnTo>
                  <a:lnTo>
                    <a:pt x="627" y="1297"/>
                  </a:lnTo>
                  <a:lnTo>
                    <a:pt x="645" y="1296"/>
                  </a:lnTo>
                  <a:lnTo>
                    <a:pt x="645" y="1296"/>
                  </a:lnTo>
                  <a:lnTo>
                    <a:pt x="665" y="1296"/>
                  </a:lnTo>
                  <a:lnTo>
                    <a:pt x="665" y="1296"/>
                  </a:lnTo>
                  <a:lnTo>
                    <a:pt x="674" y="1296"/>
                  </a:lnTo>
                  <a:lnTo>
                    <a:pt x="682" y="1297"/>
                  </a:lnTo>
                  <a:lnTo>
                    <a:pt x="690" y="1300"/>
                  </a:lnTo>
                  <a:lnTo>
                    <a:pt x="697" y="1303"/>
                  </a:lnTo>
                  <a:lnTo>
                    <a:pt x="699" y="1304"/>
                  </a:lnTo>
                  <a:lnTo>
                    <a:pt x="703" y="1303"/>
                  </a:lnTo>
                  <a:lnTo>
                    <a:pt x="704" y="1302"/>
                  </a:lnTo>
                  <a:lnTo>
                    <a:pt x="704" y="1302"/>
                  </a:lnTo>
                  <a:lnTo>
                    <a:pt x="708" y="1297"/>
                  </a:lnTo>
                  <a:lnTo>
                    <a:pt x="713" y="1294"/>
                  </a:lnTo>
                  <a:lnTo>
                    <a:pt x="725" y="1289"/>
                  </a:lnTo>
                  <a:lnTo>
                    <a:pt x="736" y="1285"/>
                  </a:lnTo>
                  <a:lnTo>
                    <a:pt x="749" y="1281"/>
                  </a:lnTo>
                  <a:lnTo>
                    <a:pt x="749" y="1281"/>
                  </a:lnTo>
                  <a:lnTo>
                    <a:pt x="765" y="1277"/>
                  </a:lnTo>
                  <a:lnTo>
                    <a:pt x="772" y="1274"/>
                  </a:lnTo>
                  <a:lnTo>
                    <a:pt x="781" y="1271"/>
                  </a:lnTo>
                  <a:lnTo>
                    <a:pt x="781" y="1271"/>
                  </a:lnTo>
                  <a:lnTo>
                    <a:pt x="812" y="1254"/>
                  </a:lnTo>
                  <a:lnTo>
                    <a:pt x="843" y="1233"/>
                  </a:lnTo>
                  <a:lnTo>
                    <a:pt x="875" y="1211"/>
                  </a:lnTo>
                  <a:lnTo>
                    <a:pt x="908" y="1185"/>
                  </a:lnTo>
                  <a:lnTo>
                    <a:pt x="908" y="1185"/>
                  </a:lnTo>
                  <a:lnTo>
                    <a:pt x="922" y="1174"/>
                  </a:lnTo>
                  <a:lnTo>
                    <a:pt x="938" y="1162"/>
                  </a:lnTo>
                  <a:lnTo>
                    <a:pt x="969" y="1143"/>
                  </a:lnTo>
                  <a:lnTo>
                    <a:pt x="969" y="1143"/>
                  </a:lnTo>
                  <a:lnTo>
                    <a:pt x="992" y="1127"/>
                  </a:lnTo>
                  <a:lnTo>
                    <a:pt x="1016" y="1111"/>
                  </a:lnTo>
                  <a:lnTo>
                    <a:pt x="1016" y="1111"/>
                  </a:lnTo>
                  <a:lnTo>
                    <a:pt x="1029" y="1101"/>
                  </a:lnTo>
                  <a:lnTo>
                    <a:pt x="1029" y="1101"/>
                  </a:lnTo>
                  <a:lnTo>
                    <a:pt x="1070" y="1073"/>
                  </a:lnTo>
                  <a:lnTo>
                    <a:pt x="1093" y="1056"/>
                  </a:lnTo>
                  <a:lnTo>
                    <a:pt x="1099" y="1051"/>
                  </a:lnTo>
                  <a:lnTo>
                    <a:pt x="1103" y="1046"/>
                  </a:lnTo>
                  <a:lnTo>
                    <a:pt x="1104" y="1043"/>
                  </a:lnTo>
                  <a:lnTo>
                    <a:pt x="1105" y="1041"/>
                  </a:lnTo>
                  <a:lnTo>
                    <a:pt x="1105" y="1041"/>
                  </a:lnTo>
                  <a:lnTo>
                    <a:pt x="1106" y="1036"/>
                  </a:lnTo>
                  <a:lnTo>
                    <a:pt x="1107" y="1032"/>
                  </a:lnTo>
                  <a:lnTo>
                    <a:pt x="1108" y="1031"/>
                  </a:lnTo>
                  <a:lnTo>
                    <a:pt x="1108" y="1029"/>
                  </a:lnTo>
                  <a:lnTo>
                    <a:pt x="1108" y="1029"/>
                  </a:lnTo>
                  <a:lnTo>
                    <a:pt x="1106" y="946"/>
                  </a:lnTo>
                  <a:lnTo>
                    <a:pt x="1104" y="859"/>
                  </a:lnTo>
                  <a:lnTo>
                    <a:pt x="1100" y="770"/>
                  </a:lnTo>
                  <a:lnTo>
                    <a:pt x="1096" y="676"/>
                  </a:lnTo>
                  <a:lnTo>
                    <a:pt x="1096" y="676"/>
                  </a:lnTo>
                  <a:lnTo>
                    <a:pt x="1096" y="668"/>
                  </a:lnTo>
                  <a:lnTo>
                    <a:pt x="1098" y="666"/>
                  </a:lnTo>
                  <a:lnTo>
                    <a:pt x="1099" y="663"/>
                  </a:lnTo>
                  <a:lnTo>
                    <a:pt x="1099" y="663"/>
                  </a:lnTo>
                  <a:lnTo>
                    <a:pt x="1102" y="661"/>
                  </a:lnTo>
                  <a:lnTo>
                    <a:pt x="1105" y="660"/>
                  </a:lnTo>
                  <a:lnTo>
                    <a:pt x="1108" y="659"/>
                  </a:lnTo>
                  <a:lnTo>
                    <a:pt x="1112" y="658"/>
                  </a:lnTo>
                  <a:lnTo>
                    <a:pt x="1112" y="658"/>
                  </a:lnTo>
                  <a:lnTo>
                    <a:pt x="1118" y="659"/>
                  </a:lnTo>
                  <a:lnTo>
                    <a:pt x="1123" y="661"/>
                  </a:lnTo>
                  <a:lnTo>
                    <a:pt x="1125" y="662"/>
                  </a:lnTo>
                  <a:lnTo>
                    <a:pt x="1128" y="665"/>
                  </a:lnTo>
                  <a:lnTo>
                    <a:pt x="1130" y="668"/>
                  </a:lnTo>
                  <a:lnTo>
                    <a:pt x="1131" y="672"/>
                  </a:lnTo>
                  <a:lnTo>
                    <a:pt x="1132" y="676"/>
                  </a:lnTo>
                  <a:lnTo>
                    <a:pt x="1132" y="676"/>
                  </a:lnTo>
                  <a:lnTo>
                    <a:pt x="1137" y="780"/>
                  </a:lnTo>
                  <a:lnTo>
                    <a:pt x="1140" y="877"/>
                  </a:lnTo>
                  <a:lnTo>
                    <a:pt x="1143" y="967"/>
                  </a:lnTo>
                  <a:lnTo>
                    <a:pt x="1145" y="1053"/>
                  </a:lnTo>
                  <a:lnTo>
                    <a:pt x="1139" y="1053"/>
                  </a:lnTo>
                  <a:lnTo>
                    <a:pt x="1137" y="1057"/>
                  </a:lnTo>
                  <a:lnTo>
                    <a:pt x="1137" y="1057"/>
                  </a:lnTo>
                  <a:lnTo>
                    <a:pt x="1135" y="1062"/>
                  </a:lnTo>
                  <a:lnTo>
                    <a:pt x="1131" y="1067"/>
                  </a:lnTo>
                  <a:lnTo>
                    <a:pt x="1127" y="1072"/>
                  </a:lnTo>
                  <a:lnTo>
                    <a:pt x="1121" y="1076"/>
                  </a:lnTo>
                  <a:lnTo>
                    <a:pt x="1110" y="1085"/>
                  </a:lnTo>
                  <a:lnTo>
                    <a:pt x="1098" y="1093"/>
                  </a:lnTo>
                  <a:lnTo>
                    <a:pt x="1098" y="1093"/>
                  </a:lnTo>
                  <a:lnTo>
                    <a:pt x="1085" y="1101"/>
                  </a:lnTo>
                  <a:lnTo>
                    <a:pt x="1074" y="1111"/>
                  </a:lnTo>
                  <a:lnTo>
                    <a:pt x="1074" y="1111"/>
                  </a:lnTo>
                  <a:lnTo>
                    <a:pt x="1054" y="1125"/>
                  </a:lnTo>
                  <a:lnTo>
                    <a:pt x="1035" y="1139"/>
                  </a:lnTo>
                  <a:lnTo>
                    <a:pt x="995" y="1166"/>
                  </a:lnTo>
                  <a:lnTo>
                    <a:pt x="995" y="1166"/>
                  </a:lnTo>
                  <a:lnTo>
                    <a:pt x="954" y="1194"/>
                  </a:lnTo>
                  <a:lnTo>
                    <a:pt x="954" y="1194"/>
                  </a:lnTo>
                  <a:lnTo>
                    <a:pt x="931" y="1212"/>
                  </a:lnTo>
                  <a:lnTo>
                    <a:pt x="908" y="1229"/>
                  </a:lnTo>
                  <a:lnTo>
                    <a:pt x="908" y="1229"/>
                  </a:lnTo>
                  <a:lnTo>
                    <a:pt x="865" y="1262"/>
                  </a:lnTo>
                  <a:lnTo>
                    <a:pt x="844" y="1277"/>
                  </a:lnTo>
                  <a:lnTo>
                    <a:pt x="822" y="1291"/>
                  </a:lnTo>
                  <a:lnTo>
                    <a:pt x="799" y="1304"/>
                  </a:lnTo>
                  <a:lnTo>
                    <a:pt x="776" y="1315"/>
                  </a:lnTo>
                  <a:lnTo>
                    <a:pt x="765" y="1319"/>
                  </a:lnTo>
                  <a:lnTo>
                    <a:pt x="753" y="1322"/>
                  </a:lnTo>
                  <a:lnTo>
                    <a:pt x="740" y="1325"/>
                  </a:lnTo>
                  <a:lnTo>
                    <a:pt x="729" y="1328"/>
                  </a:lnTo>
                  <a:lnTo>
                    <a:pt x="727" y="1328"/>
                  </a:lnTo>
                  <a:lnTo>
                    <a:pt x="726" y="1329"/>
                  </a:lnTo>
                  <a:lnTo>
                    <a:pt x="726" y="1329"/>
                  </a:lnTo>
                  <a:lnTo>
                    <a:pt x="723" y="1331"/>
                  </a:lnTo>
                  <a:lnTo>
                    <a:pt x="719" y="1332"/>
                  </a:lnTo>
                  <a:lnTo>
                    <a:pt x="712" y="1334"/>
                  </a:lnTo>
                  <a:lnTo>
                    <a:pt x="713" y="1337"/>
                  </a:lnTo>
                  <a:lnTo>
                    <a:pt x="713" y="1337"/>
                  </a:lnTo>
                  <a:lnTo>
                    <a:pt x="710" y="1338"/>
                  </a:lnTo>
                  <a:lnTo>
                    <a:pt x="710" y="1338"/>
                  </a:lnTo>
                  <a:lnTo>
                    <a:pt x="707" y="1338"/>
                  </a:lnTo>
                  <a:lnTo>
                    <a:pt x="707" y="13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9" name="Freeform 397"/>
            <p:cNvSpPr>
              <a:spLocks noEditPoints="1"/>
            </p:cNvSpPr>
            <p:nvPr/>
          </p:nvSpPr>
          <p:spPr bwMode="auto">
            <a:xfrm>
              <a:off x="4422775" y="3170238"/>
              <a:ext cx="542925" cy="473075"/>
            </a:xfrm>
            <a:custGeom>
              <a:avLst/>
              <a:gdLst/>
              <a:ahLst/>
              <a:cxnLst>
                <a:cxn ang="0">
                  <a:pos x="2" y="884"/>
                </a:cxn>
                <a:cxn ang="0">
                  <a:pos x="4" y="861"/>
                </a:cxn>
                <a:cxn ang="0">
                  <a:pos x="45" y="818"/>
                </a:cxn>
                <a:cxn ang="0">
                  <a:pos x="132" y="715"/>
                </a:cxn>
                <a:cxn ang="0">
                  <a:pos x="182" y="635"/>
                </a:cxn>
                <a:cxn ang="0">
                  <a:pos x="192" y="564"/>
                </a:cxn>
                <a:cxn ang="0">
                  <a:pos x="207" y="470"/>
                </a:cxn>
                <a:cxn ang="0">
                  <a:pos x="253" y="351"/>
                </a:cxn>
                <a:cxn ang="0">
                  <a:pos x="358" y="215"/>
                </a:cxn>
                <a:cxn ang="0">
                  <a:pos x="517" y="90"/>
                </a:cxn>
                <a:cxn ang="0">
                  <a:pos x="663" y="24"/>
                </a:cxn>
                <a:cxn ang="0">
                  <a:pos x="817" y="2"/>
                </a:cxn>
                <a:cxn ang="0">
                  <a:pos x="943" y="2"/>
                </a:cxn>
                <a:cxn ang="0">
                  <a:pos x="1002" y="16"/>
                </a:cxn>
                <a:cxn ang="0">
                  <a:pos x="1020" y="26"/>
                </a:cxn>
                <a:cxn ang="0">
                  <a:pos x="1022" y="133"/>
                </a:cxn>
                <a:cxn ang="0">
                  <a:pos x="979" y="246"/>
                </a:cxn>
                <a:cxn ang="0">
                  <a:pos x="962" y="260"/>
                </a:cxn>
                <a:cxn ang="0">
                  <a:pos x="893" y="274"/>
                </a:cxn>
                <a:cxn ang="0">
                  <a:pos x="808" y="306"/>
                </a:cxn>
                <a:cxn ang="0">
                  <a:pos x="918" y="339"/>
                </a:cxn>
                <a:cxn ang="0">
                  <a:pos x="927" y="359"/>
                </a:cxn>
                <a:cxn ang="0">
                  <a:pos x="913" y="390"/>
                </a:cxn>
                <a:cxn ang="0">
                  <a:pos x="814" y="507"/>
                </a:cxn>
                <a:cxn ang="0">
                  <a:pos x="649" y="614"/>
                </a:cxn>
                <a:cxn ang="0">
                  <a:pos x="475" y="674"/>
                </a:cxn>
                <a:cxn ang="0">
                  <a:pos x="252" y="686"/>
                </a:cxn>
                <a:cxn ang="0">
                  <a:pos x="211" y="689"/>
                </a:cxn>
                <a:cxn ang="0">
                  <a:pos x="126" y="777"/>
                </a:cxn>
                <a:cxn ang="0">
                  <a:pos x="53" y="863"/>
                </a:cxn>
                <a:cxn ang="0">
                  <a:pos x="17" y="894"/>
                </a:cxn>
                <a:cxn ang="0">
                  <a:pos x="745" y="48"/>
                </a:cxn>
                <a:cxn ang="0">
                  <a:pos x="624" y="74"/>
                </a:cxn>
                <a:cxn ang="0">
                  <a:pos x="505" y="137"/>
                </a:cxn>
                <a:cxn ang="0">
                  <a:pos x="419" y="211"/>
                </a:cxn>
                <a:cxn ang="0">
                  <a:pos x="291" y="355"/>
                </a:cxn>
                <a:cxn ang="0">
                  <a:pos x="241" y="484"/>
                </a:cxn>
                <a:cxn ang="0">
                  <a:pos x="228" y="573"/>
                </a:cxn>
                <a:cxn ang="0">
                  <a:pos x="224" y="646"/>
                </a:cxn>
                <a:cxn ang="0">
                  <a:pos x="307" y="651"/>
                </a:cxn>
                <a:cxn ang="0">
                  <a:pos x="441" y="639"/>
                </a:cxn>
                <a:cxn ang="0">
                  <a:pos x="535" y="627"/>
                </a:cxn>
                <a:cxn ang="0">
                  <a:pos x="630" y="583"/>
                </a:cxn>
                <a:cxn ang="0">
                  <a:pos x="705" y="540"/>
                </a:cxn>
                <a:cxn ang="0">
                  <a:pos x="803" y="471"/>
                </a:cxn>
                <a:cxn ang="0">
                  <a:pos x="872" y="385"/>
                </a:cxn>
                <a:cxn ang="0">
                  <a:pos x="826" y="349"/>
                </a:cxn>
                <a:cxn ang="0">
                  <a:pos x="717" y="321"/>
                </a:cxn>
                <a:cxn ang="0">
                  <a:pos x="657" y="300"/>
                </a:cxn>
                <a:cxn ang="0">
                  <a:pos x="647" y="280"/>
                </a:cxn>
                <a:cxn ang="0">
                  <a:pos x="659" y="257"/>
                </a:cxn>
                <a:cxn ang="0">
                  <a:pos x="843" y="243"/>
                </a:cxn>
                <a:cxn ang="0">
                  <a:pos x="959" y="205"/>
                </a:cxn>
                <a:cxn ang="0">
                  <a:pos x="990" y="94"/>
                </a:cxn>
                <a:cxn ang="0">
                  <a:pos x="979" y="41"/>
                </a:cxn>
                <a:cxn ang="0">
                  <a:pos x="974" y="45"/>
                </a:cxn>
                <a:cxn ang="0">
                  <a:pos x="957" y="41"/>
                </a:cxn>
              </a:cxnLst>
              <a:rect l="0" t="0" r="r" b="b"/>
              <a:pathLst>
                <a:path w="1026" h="894">
                  <a:moveTo>
                    <a:pt x="17" y="894"/>
                  </a:moveTo>
                  <a:lnTo>
                    <a:pt x="17" y="894"/>
                  </a:lnTo>
                  <a:lnTo>
                    <a:pt x="11" y="893"/>
                  </a:lnTo>
                  <a:lnTo>
                    <a:pt x="8" y="892"/>
                  </a:lnTo>
                  <a:lnTo>
                    <a:pt x="6" y="891"/>
                  </a:lnTo>
                  <a:lnTo>
                    <a:pt x="3" y="887"/>
                  </a:lnTo>
                  <a:lnTo>
                    <a:pt x="2" y="884"/>
                  </a:lnTo>
                  <a:lnTo>
                    <a:pt x="1" y="881"/>
                  </a:lnTo>
                  <a:lnTo>
                    <a:pt x="0" y="877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1" y="869"/>
                  </a:lnTo>
                  <a:lnTo>
                    <a:pt x="1" y="866"/>
                  </a:lnTo>
                  <a:lnTo>
                    <a:pt x="4" y="861"/>
                  </a:lnTo>
                  <a:lnTo>
                    <a:pt x="7" y="857"/>
                  </a:lnTo>
                  <a:lnTo>
                    <a:pt x="10" y="856"/>
                  </a:lnTo>
                  <a:lnTo>
                    <a:pt x="12" y="855"/>
                  </a:lnTo>
                  <a:lnTo>
                    <a:pt x="13" y="854"/>
                  </a:lnTo>
                  <a:lnTo>
                    <a:pt x="13" y="854"/>
                  </a:lnTo>
                  <a:lnTo>
                    <a:pt x="29" y="836"/>
                  </a:lnTo>
                  <a:lnTo>
                    <a:pt x="45" y="818"/>
                  </a:lnTo>
                  <a:lnTo>
                    <a:pt x="45" y="818"/>
                  </a:lnTo>
                  <a:lnTo>
                    <a:pt x="69" y="791"/>
                  </a:lnTo>
                  <a:lnTo>
                    <a:pt x="82" y="777"/>
                  </a:lnTo>
                  <a:lnTo>
                    <a:pt x="93" y="761"/>
                  </a:lnTo>
                  <a:lnTo>
                    <a:pt x="93" y="761"/>
                  </a:lnTo>
                  <a:lnTo>
                    <a:pt x="112" y="738"/>
                  </a:lnTo>
                  <a:lnTo>
                    <a:pt x="132" y="715"/>
                  </a:lnTo>
                  <a:lnTo>
                    <a:pt x="153" y="692"/>
                  </a:lnTo>
                  <a:lnTo>
                    <a:pt x="176" y="670"/>
                  </a:lnTo>
                  <a:lnTo>
                    <a:pt x="188" y="658"/>
                  </a:lnTo>
                  <a:lnTo>
                    <a:pt x="187" y="655"/>
                  </a:lnTo>
                  <a:lnTo>
                    <a:pt x="187" y="655"/>
                  </a:lnTo>
                  <a:lnTo>
                    <a:pt x="184" y="645"/>
                  </a:lnTo>
                  <a:lnTo>
                    <a:pt x="182" y="635"/>
                  </a:lnTo>
                  <a:lnTo>
                    <a:pt x="181" y="627"/>
                  </a:lnTo>
                  <a:lnTo>
                    <a:pt x="181" y="621"/>
                  </a:lnTo>
                  <a:lnTo>
                    <a:pt x="181" y="621"/>
                  </a:lnTo>
                  <a:lnTo>
                    <a:pt x="183" y="603"/>
                  </a:lnTo>
                  <a:lnTo>
                    <a:pt x="187" y="586"/>
                  </a:lnTo>
                  <a:lnTo>
                    <a:pt x="187" y="586"/>
                  </a:lnTo>
                  <a:lnTo>
                    <a:pt x="192" y="564"/>
                  </a:lnTo>
                  <a:lnTo>
                    <a:pt x="193" y="553"/>
                  </a:lnTo>
                  <a:lnTo>
                    <a:pt x="194" y="540"/>
                  </a:lnTo>
                  <a:lnTo>
                    <a:pt x="194" y="540"/>
                  </a:lnTo>
                  <a:lnTo>
                    <a:pt x="196" y="524"/>
                  </a:lnTo>
                  <a:lnTo>
                    <a:pt x="198" y="506"/>
                  </a:lnTo>
                  <a:lnTo>
                    <a:pt x="202" y="489"/>
                  </a:lnTo>
                  <a:lnTo>
                    <a:pt x="207" y="470"/>
                  </a:lnTo>
                  <a:lnTo>
                    <a:pt x="212" y="452"/>
                  </a:lnTo>
                  <a:lnTo>
                    <a:pt x="218" y="432"/>
                  </a:lnTo>
                  <a:lnTo>
                    <a:pt x="225" y="412"/>
                  </a:lnTo>
                  <a:lnTo>
                    <a:pt x="233" y="392"/>
                  </a:lnTo>
                  <a:lnTo>
                    <a:pt x="233" y="392"/>
                  </a:lnTo>
                  <a:lnTo>
                    <a:pt x="243" y="371"/>
                  </a:lnTo>
                  <a:lnTo>
                    <a:pt x="253" y="351"/>
                  </a:lnTo>
                  <a:lnTo>
                    <a:pt x="264" y="332"/>
                  </a:lnTo>
                  <a:lnTo>
                    <a:pt x="276" y="313"/>
                  </a:lnTo>
                  <a:lnTo>
                    <a:pt x="289" y="296"/>
                  </a:lnTo>
                  <a:lnTo>
                    <a:pt x="302" y="278"/>
                  </a:lnTo>
                  <a:lnTo>
                    <a:pt x="315" y="261"/>
                  </a:lnTo>
                  <a:lnTo>
                    <a:pt x="329" y="245"/>
                  </a:lnTo>
                  <a:lnTo>
                    <a:pt x="358" y="215"/>
                  </a:lnTo>
                  <a:lnTo>
                    <a:pt x="388" y="188"/>
                  </a:lnTo>
                  <a:lnTo>
                    <a:pt x="417" y="162"/>
                  </a:lnTo>
                  <a:lnTo>
                    <a:pt x="446" y="140"/>
                  </a:lnTo>
                  <a:lnTo>
                    <a:pt x="446" y="140"/>
                  </a:lnTo>
                  <a:lnTo>
                    <a:pt x="464" y="126"/>
                  </a:lnTo>
                  <a:lnTo>
                    <a:pt x="481" y="114"/>
                  </a:lnTo>
                  <a:lnTo>
                    <a:pt x="517" y="90"/>
                  </a:lnTo>
                  <a:lnTo>
                    <a:pt x="555" y="69"/>
                  </a:lnTo>
                  <a:lnTo>
                    <a:pt x="592" y="49"/>
                  </a:lnTo>
                  <a:lnTo>
                    <a:pt x="592" y="49"/>
                  </a:lnTo>
                  <a:lnTo>
                    <a:pt x="609" y="40"/>
                  </a:lnTo>
                  <a:lnTo>
                    <a:pt x="627" y="34"/>
                  </a:lnTo>
                  <a:lnTo>
                    <a:pt x="645" y="28"/>
                  </a:lnTo>
                  <a:lnTo>
                    <a:pt x="663" y="24"/>
                  </a:lnTo>
                  <a:lnTo>
                    <a:pt x="681" y="20"/>
                  </a:lnTo>
                  <a:lnTo>
                    <a:pt x="699" y="17"/>
                  </a:lnTo>
                  <a:lnTo>
                    <a:pt x="737" y="11"/>
                  </a:lnTo>
                  <a:lnTo>
                    <a:pt x="745" y="10"/>
                  </a:lnTo>
                  <a:lnTo>
                    <a:pt x="745" y="10"/>
                  </a:lnTo>
                  <a:lnTo>
                    <a:pt x="782" y="5"/>
                  </a:lnTo>
                  <a:lnTo>
                    <a:pt x="817" y="2"/>
                  </a:lnTo>
                  <a:lnTo>
                    <a:pt x="848" y="0"/>
                  </a:lnTo>
                  <a:lnTo>
                    <a:pt x="878" y="0"/>
                  </a:lnTo>
                  <a:lnTo>
                    <a:pt x="878" y="0"/>
                  </a:lnTo>
                  <a:lnTo>
                    <a:pt x="902" y="0"/>
                  </a:lnTo>
                  <a:lnTo>
                    <a:pt x="924" y="1"/>
                  </a:lnTo>
                  <a:lnTo>
                    <a:pt x="924" y="1"/>
                  </a:lnTo>
                  <a:lnTo>
                    <a:pt x="943" y="2"/>
                  </a:lnTo>
                  <a:lnTo>
                    <a:pt x="943" y="2"/>
                  </a:lnTo>
                  <a:lnTo>
                    <a:pt x="959" y="3"/>
                  </a:lnTo>
                  <a:lnTo>
                    <a:pt x="975" y="5"/>
                  </a:lnTo>
                  <a:lnTo>
                    <a:pt x="982" y="6"/>
                  </a:lnTo>
                  <a:lnTo>
                    <a:pt x="990" y="8"/>
                  </a:lnTo>
                  <a:lnTo>
                    <a:pt x="997" y="11"/>
                  </a:lnTo>
                  <a:lnTo>
                    <a:pt x="1002" y="16"/>
                  </a:lnTo>
                  <a:lnTo>
                    <a:pt x="1003" y="16"/>
                  </a:lnTo>
                  <a:lnTo>
                    <a:pt x="1005" y="17"/>
                  </a:lnTo>
                  <a:lnTo>
                    <a:pt x="1005" y="17"/>
                  </a:lnTo>
                  <a:lnTo>
                    <a:pt x="1010" y="18"/>
                  </a:lnTo>
                  <a:lnTo>
                    <a:pt x="1016" y="21"/>
                  </a:lnTo>
                  <a:lnTo>
                    <a:pt x="1018" y="24"/>
                  </a:lnTo>
                  <a:lnTo>
                    <a:pt x="1020" y="26"/>
                  </a:lnTo>
                  <a:lnTo>
                    <a:pt x="1022" y="30"/>
                  </a:lnTo>
                  <a:lnTo>
                    <a:pt x="1023" y="33"/>
                  </a:lnTo>
                  <a:lnTo>
                    <a:pt x="1023" y="33"/>
                  </a:lnTo>
                  <a:lnTo>
                    <a:pt x="1026" y="61"/>
                  </a:lnTo>
                  <a:lnTo>
                    <a:pt x="1026" y="86"/>
                  </a:lnTo>
                  <a:lnTo>
                    <a:pt x="1025" y="110"/>
                  </a:lnTo>
                  <a:lnTo>
                    <a:pt x="1022" y="133"/>
                  </a:lnTo>
                  <a:lnTo>
                    <a:pt x="1022" y="133"/>
                  </a:lnTo>
                  <a:lnTo>
                    <a:pt x="1016" y="154"/>
                  </a:lnTo>
                  <a:lnTo>
                    <a:pt x="1010" y="174"/>
                  </a:lnTo>
                  <a:lnTo>
                    <a:pt x="1002" y="193"/>
                  </a:lnTo>
                  <a:lnTo>
                    <a:pt x="994" y="213"/>
                  </a:lnTo>
                  <a:lnTo>
                    <a:pt x="994" y="213"/>
                  </a:lnTo>
                  <a:lnTo>
                    <a:pt x="979" y="246"/>
                  </a:lnTo>
                  <a:lnTo>
                    <a:pt x="979" y="246"/>
                  </a:lnTo>
                  <a:lnTo>
                    <a:pt x="976" y="251"/>
                  </a:lnTo>
                  <a:lnTo>
                    <a:pt x="973" y="254"/>
                  </a:lnTo>
                  <a:lnTo>
                    <a:pt x="969" y="256"/>
                  </a:lnTo>
                  <a:lnTo>
                    <a:pt x="966" y="257"/>
                  </a:lnTo>
                  <a:lnTo>
                    <a:pt x="963" y="258"/>
                  </a:lnTo>
                  <a:lnTo>
                    <a:pt x="962" y="260"/>
                  </a:lnTo>
                  <a:lnTo>
                    <a:pt x="962" y="260"/>
                  </a:lnTo>
                  <a:lnTo>
                    <a:pt x="960" y="262"/>
                  </a:lnTo>
                  <a:lnTo>
                    <a:pt x="956" y="266"/>
                  </a:lnTo>
                  <a:lnTo>
                    <a:pt x="952" y="268"/>
                  </a:lnTo>
                  <a:lnTo>
                    <a:pt x="947" y="269"/>
                  </a:lnTo>
                  <a:lnTo>
                    <a:pt x="947" y="269"/>
                  </a:lnTo>
                  <a:lnTo>
                    <a:pt x="893" y="274"/>
                  </a:lnTo>
                  <a:lnTo>
                    <a:pt x="841" y="279"/>
                  </a:lnTo>
                  <a:lnTo>
                    <a:pt x="841" y="279"/>
                  </a:lnTo>
                  <a:lnTo>
                    <a:pt x="780" y="286"/>
                  </a:lnTo>
                  <a:lnTo>
                    <a:pt x="779" y="298"/>
                  </a:lnTo>
                  <a:lnTo>
                    <a:pt x="779" y="298"/>
                  </a:lnTo>
                  <a:lnTo>
                    <a:pt x="795" y="302"/>
                  </a:lnTo>
                  <a:lnTo>
                    <a:pt x="808" y="306"/>
                  </a:lnTo>
                  <a:lnTo>
                    <a:pt x="808" y="306"/>
                  </a:lnTo>
                  <a:lnTo>
                    <a:pt x="833" y="316"/>
                  </a:lnTo>
                  <a:lnTo>
                    <a:pt x="858" y="324"/>
                  </a:lnTo>
                  <a:lnTo>
                    <a:pt x="887" y="333"/>
                  </a:lnTo>
                  <a:lnTo>
                    <a:pt x="915" y="338"/>
                  </a:lnTo>
                  <a:lnTo>
                    <a:pt x="915" y="338"/>
                  </a:lnTo>
                  <a:lnTo>
                    <a:pt x="918" y="339"/>
                  </a:lnTo>
                  <a:lnTo>
                    <a:pt x="921" y="341"/>
                  </a:lnTo>
                  <a:lnTo>
                    <a:pt x="924" y="343"/>
                  </a:lnTo>
                  <a:lnTo>
                    <a:pt x="925" y="345"/>
                  </a:lnTo>
                  <a:lnTo>
                    <a:pt x="925" y="345"/>
                  </a:lnTo>
                  <a:lnTo>
                    <a:pt x="928" y="349"/>
                  </a:lnTo>
                  <a:lnTo>
                    <a:pt x="928" y="353"/>
                  </a:lnTo>
                  <a:lnTo>
                    <a:pt x="927" y="359"/>
                  </a:lnTo>
                  <a:lnTo>
                    <a:pt x="924" y="363"/>
                  </a:lnTo>
                  <a:lnTo>
                    <a:pt x="923" y="364"/>
                  </a:lnTo>
                  <a:lnTo>
                    <a:pt x="923" y="365"/>
                  </a:lnTo>
                  <a:lnTo>
                    <a:pt x="923" y="365"/>
                  </a:lnTo>
                  <a:lnTo>
                    <a:pt x="922" y="369"/>
                  </a:lnTo>
                  <a:lnTo>
                    <a:pt x="922" y="369"/>
                  </a:lnTo>
                  <a:lnTo>
                    <a:pt x="913" y="390"/>
                  </a:lnTo>
                  <a:lnTo>
                    <a:pt x="902" y="409"/>
                  </a:lnTo>
                  <a:lnTo>
                    <a:pt x="889" y="428"/>
                  </a:lnTo>
                  <a:lnTo>
                    <a:pt x="877" y="445"/>
                  </a:lnTo>
                  <a:lnTo>
                    <a:pt x="862" y="462"/>
                  </a:lnTo>
                  <a:lnTo>
                    <a:pt x="847" y="478"/>
                  </a:lnTo>
                  <a:lnTo>
                    <a:pt x="831" y="493"/>
                  </a:lnTo>
                  <a:lnTo>
                    <a:pt x="814" y="507"/>
                  </a:lnTo>
                  <a:lnTo>
                    <a:pt x="796" y="521"/>
                  </a:lnTo>
                  <a:lnTo>
                    <a:pt x="779" y="534"/>
                  </a:lnTo>
                  <a:lnTo>
                    <a:pt x="742" y="559"/>
                  </a:lnTo>
                  <a:lnTo>
                    <a:pt x="703" y="583"/>
                  </a:lnTo>
                  <a:lnTo>
                    <a:pt x="664" y="605"/>
                  </a:lnTo>
                  <a:lnTo>
                    <a:pt x="649" y="614"/>
                  </a:lnTo>
                  <a:lnTo>
                    <a:pt x="649" y="614"/>
                  </a:lnTo>
                  <a:lnTo>
                    <a:pt x="625" y="627"/>
                  </a:lnTo>
                  <a:lnTo>
                    <a:pt x="601" y="637"/>
                  </a:lnTo>
                  <a:lnTo>
                    <a:pt x="576" y="648"/>
                  </a:lnTo>
                  <a:lnTo>
                    <a:pt x="552" y="656"/>
                  </a:lnTo>
                  <a:lnTo>
                    <a:pt x="526" y="662"/>
                  </a:lnTo>
                  <a:lnTo>
                    <a:pt x="501" y="668"/>
                  </a:lnTo>
                  <a:lnTo>
                    <a:pt x="475" y="674"/>
                  </a:lnTo>
                  <a:lnTo>
                    <a:pt x="449" y="677"/>
                  </a:lnTo>
                  <a:lnTo>
                    <a:pt x="423" y="680"/>
                  </a:lnTo>
                  <a:lnTo>
                    <a:pt x="398" y="682"/>
                  </a:lnTo>
                  <a:lnTo>
                    <a:pt x="348" y="685"/>
                  </a:lnTo>
                  <a:lnTo>
                    <a:pt x="298" y="686"/>
                  </a:lnTo>
                  <a:lnTo>
                    <a:pt x="252" y="686"/>
                  </a:lnTo>
                  <a:lnTo>
                    <a:pt x="252" y="686"/>
                  </a:lnTo>
                  <a:lnTo>
                    <a:pt x="225" y="686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0" y="689"/>
                  </a:lnTo>
                  <a:lnTo>
                    <a:pt x="215" y="690"/>
                  </a:lnTo>
                  <a:lnTo>
                    <a:pt x="215" y="690"/>
                  </a:lnTo>
                  <a:lnTo>
                    <a:pt x="211" y="689"/>
                  </a:lnTo>
                  <a:lnTo>
                    <a:pt x="208" y="689"/>
                  </a:lnTo>
                  <a:lnTo>
                    <a:pt x="199" y="697"/>
                  </a:lnTo>
                  <a:lnTo>
                    <a:pt x="199" y="697"/>
                  </a:lnTo>
                  <a:lnTo>
                    <a:pt x="178" y="719"/>
                  </a:lnTo>
                  <a:lnTo>
                    <a:pt x="156" y="742"/>
                  </a:lnTo>
                  <a:lnTo>
                    <a:pt x="135" y="766"/>
                  </a:lnTo>
                  <a:lnTo>
                    <a:pt x="126" y="777"/>
                  </a:lnTo>
                  <a:lnTo>
                    <a:pt x="117" y="789"/>
                  </a:lnTo>
                  <a:lnTo>
                    <a:pt x="117" y="789"/>
                  </a:lnTo>
                  <a:lnTo>
                    <a:pt x="106" y="804"/>
                  </a:lnTo>
                  <a:lnTo>
                    <a:pt x="96" y="817"/>
                  </a:lnTo>
                  <a:lnTo>
                    <a:pt x="72" y="842"/>
                  </a:lnTo>
                  <a:lnTo>
                    <a:pt x="72" y="842"/>
                  </a:lnTo>
                  <a:lnTo>
                    <a:pt x="53" y="863"/>
                  </a:lnTo>
                  <a:lnTo>
                    <a:pt x="43" y="874"/>
                  </a:lnTo>
                  <a:lnTo>
                    <a:pt x="34" y="885"/>
                  </a:lnTo>
                  <a:lnTo>
                    <a:pt x="34" y="885"/>
                  </a:lnTo>
                  <a:lnTo>
                    <a:pt x="31" y="888"/>
                  </a:lnTo>
                  <a:lnTo>
                    <a:pt x="27" y="892"/>
                  </a:lnTo>
                  <a:lnTo>
                    <a:pt x="22" y="894"/>
                  </a:lnTo>
                  <a:lnTo>
                    <a:pt x="17" y="894"/>
                  </a:lnTo>
                  <a:lnTo>
                    <a:pt x="17" y="894"/>
                  </a:lnTo>
                  <a:close/>
                  <a:moveTo>
                    <a:pt x="884" y="36"/>
                  </a:moveTo>
                  <a:lnTo>
                    <a:pt x="884" y="36"/>
                  </a:lnTo>
                  <a:lnTo>
                    <a:pt x="861" y="37"/>
                  </a:lnTo>
                  <a:lnTo>
                    <a:pt x="861" y="37"/>
                  </a:lnTo>
                  <a:lnTo>
                    <a:pt x="782" y="43"/>
                  </a:lnTo>
                  <a:lnTo>
                    <a:pt x="745" y="48"/>
                  </a:lnTo>
                  <a:lnTo>
                    <a:pt x="709" y="53"/>
                  </a:lnTo>
                  <a:lnTo>
                    <a:pt x="709" y="53"/>
                  </a:lnTo>
                  <a:lnTo>
                    <a:pt x="692" y="55"/>
                  </a:lnTo>
                  <a:lnTo>
                    <a:pt x="676" y="59"/>
                  </a:lnTo>
                  <a:lnTo>
                    <a:pt x="658" y="63"/>
                  </a:lnTo>
                  <a:lnTo>
                    <a:pt x="640" y="68"/>
                  </a:lnTo>
                  <a:lnTo>
                    <a:pt x="624" y="74"/>
                  </a:lnTo>
                  <a:lnTo>
                    <a:pt x="606" y="82"/>
                  </a:lnTo>
                  <a:lnTo>
                    <a:pt x="589" y="90"/>
                  </a:lnTo>
                  <a:lnTo>
                    <a:pt x="571" y="98"/>
                  </a:lnTo>
                  <a:lnTo>
                    <a:pt x="555" y="106"/>
                  </a:lnTo>
                  <a:lnTo>
                    <a:pt x="538" y="117"/>
                  </a:lnTo>
                  <a:lnTo>
                    <a:pt x="522" y="127"/>
                  </a:lnTo>
                  <a:lnTo>
                    <a:pt x="505" y="137"/>
                  </a:lnTo>
                  <a:lnTo>
                    <a:pt x="490" y="149"/>
                  </a:lnTo>
                  <a:lnTo>
                    <a:pt x="474" y="161"/>
                  </a:lnTo>
                  <a:lnTo>
                    <a:pt x="460" y="17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19" y="211"/>
                  </a:lnTo>
                  <a:lnTo>
                    <a:pt x="419" y="211"/>
                  </a:lnTo>
                  <a:lnTo>
                    <a:pt x="396" y="234"/>
                  </a:lnTo>
                  <a:lnTo>
                    <a:pt x="372" y="256"/>
                  </a:lnTo>
                  <a:lnTo>
                    <a:pt x="349" y="279"/>
                  </a:lnTo>
                  <a:lnTo>
                    <a:pt x="328" y="304"/>
                  </a:lnTo>
                  <a:lnTo>
                    <a:pt x="309" y="329"/>
                  </a:lnTo>
                  <a:lnTo>
                    <a:pt x="300" y="342"/>
                  </a:lnTo>
                  <a:lnTo>
                    <a:pt x="291" y="355"/>
                  </a:lnTo>
                  <a:lnTo>
                    <a:pt x="283" y="370"/>
                  </a:lnTo>
                  <a:lnTo>
                    <a:pt x="276" y="384"/>
                  </a:lnTo>
                  <a:lnTo>
                    <a:pt x="269" y="400"/>
                  </a:lnTo>
                  <a:lnTo>
                    <a:pt x="262" y="415"/>
                  </a:lnTo>
                  <a:lnTo>
                    <a:pt x="262" y="415"/>
                  </a:lnTo>
                  <a:lnTo>
                    <a:pt x="251" y="449"/>
                  </a:lnTo>
                  <a:lnTo>
                    <a:pt x="241" y="484"/>
                  </a:lnTo>
                  <a:lnTo>
                    <a:pt x="237" y="501"/>
                  </a:lnTo>
                  <a:lnTo>
                    <a:pt x="233" y="519"/>
                  </a:lnTo>
                  <a:lnTo>
                    <a:pt x="231" y="536"/>
                  </a:lnTo>
                  <a:lnTo>
                    <a:pt x="230" y="555"/>
                  </a:lnTo>
                  <a:lnTo>
                    <a:pt x="230" y="555"/>
                  </a:lnTo>
                  <a:lnTo>
                    <a:pt x="230" y="564"/>
                  </a:lnTo>
                  <a:lnTo>
                    <a:pt x="228" y="573"/>
                  </a:lnTo>
                  <a:lnTo>
                    <a:pt x="223" y="592"/>
                  </a:lnTo>
                  <a:lnTo>
                    <a:pt x="221" y="599"/>
                  </a:lnTo>
                  <a:lnTo>
                    <a:pt x="221" y="599"/>
                  </a:lnTo>
                  <a:lnTo>
                    <a:pt x="220" y="609"/>
                  </a:lnTo>
                  <a:lnTo>
                    <a:pt x="221" y="620"/>
                  </a:lnTo>
                  <a:lnTo>
                    <a:pt x="224" y="645"/>
                  </a:lnTo>
                  <a:lnTo>
                    <a:pt x="224" y="646"/>
                  </a:lnTo>
                  <a:lnTo>
                    <a:pt x="226" y="648"/>
                  </a:lnTo>
                  <a:lnTo>
                    <a:pt x="228" y="650"/>
                  </a:lnTo>
                  <a:lnTo>
                    <a:pt x="230" y="650"/>
                  </a:lnTo>
                  <a:lnTo>
                    <a:pt x="230" y="650"/>
                  </a:lnTo>
                  <a:lnTo>
                    <a:pt x="262" y="651"/>
                  </a:lnTo>
                  <a:lnTo>
                    <a:pt x="262" y="651"/>
                  </a:lnTo>
                  <a:lnTo>
                    <a:pt x="307" y="651"/>
                  </a:lnTo>
                  <a:lnTo>
                    <a:pt x="307" y="651"/>
                  </a:lnTo>
                  <a:lnTo>
                    <a:pt x="339" y="651"/>
                  </a:lnTo>
                  <a:lnTo>
                    <a:pt x="372" y="649"/>
                  </a:lnTo>
                  <a:lnTo>
                    <a:pt x="406" y="646"/>
                  </a:lnTo>
                  <a:lnTo>
                    <a:pt x="423" y="644"/>
                  </a:lnTo>
                  <a:lnTo>
                    <a:pt x="441" y="639"/>
                  </a:lnTo>
                  <a:lnTo>
                    <a:pt x="441" y="639"/>
                  </a:lnTo>
                  <a:lnTo>
                    <a:pt x="461" y="636"/>
                  </a:lnTo>
                  <a:lnTo>
                    <a:pt x="481" y="635"/>
                  </a:lnTo>
                  <a:lnTo>
                    <a:pt x="481" y="635"/>
                  </a:lnTo>
                  <a:lnTo>
                    <a:pt x="509" y="632"/>
                  </a:lnTo>
                  <a:lnTo>
                    <a:pt x="523" y="630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51" y="621"/>
                  </a:lnTo>
                  <a:lnTo>
                    <a:pt x="565" y="615"/>
                  </a:lnTo>
                  <a:lnTo>
                    <a:pt x="594" y="601"/>
                  </a:lnTo>
                  <a:lnTo>
                    <a:pt x="594" y="601"/>
                  </a:lnTo>
                  <a:lnTo>
                    <a:pt x="611" y="592"/>
                  </a:lnTo>
                  <a:lnTo>
                    <a:pt x="630" y="583"/>
                  </a:lnTo>
                  <a:lnTo>
                    <a:pt x="630" y="583"/>
                  </a:lnTo>
                  <a:lnTo>
                    <a:pt x="640" y="578"/>
                  </a:lnTo>
                  <a:lnTo>
                    <a:pt x="652" y="572"/>
                  </a:lnTo>
                  <a:lnTo>
                    <a:pt x="674" y="559"/>
                  </a:lnTo>
                  <a:lnTo>
                    <a:pt x="674" y="559"/>
                  </a:lnTo>
                  <a:lnTo>
                    <a:pt x="692" y="549"/>
                  </a:lnTo>
                  <a:lnTo>
                    <a:pt x="692" y="549"/>
                  </a:lnTo>
                  <a:lnTo>
                    <a:pt x="705" y="540"/>
                  </a:lnTo>
                  <a:lnTo>
                    <a:pt x="705" y="540"/>
                  </a:lnTo>
                  <a:lnTo>
                    <a:pt x="726" y="529"/>
                  </a:lnTo>
                  <a:lnTo>
                    <a:pt x="746" y="517"/>
                  </a:lnTo>
                  <a:lnTo>
                    <a:pt x="764" y="504"/>
                  </a:lnTo>
                  <a:lnTo>
                    <a:pt x="783" y="490"/>
                  </a:lnTo>
                  <a:lnTo>
                    <a:pt x="783" y="490"/>
                  </a:lnTo>
                  <a:lnTo>
                    <a:pt x="803" y="471"/>
                  </a:lnTo>
                  <a:lnTo>
                    <a:pt x="820" y="453"/>
                  </a:lnTo>
                  <a:lnTo>
                    <a:pt x="837" y="433"/>
                  </a:lnTo>
                  <a:lnTo>
                    <a:pt x="851" y="413"/>
                  </a:lnTo>
                  <a:lnTo>
                    <a:pt x="851" y="413"/>
                  </a:lnTo>
                  <a:lnTo>
                    <a:pt x="865" y="396"/>
                  </a:lnTo>
                  <a:lnTo>
                    <a:pt x="865" y="396"/>
                  </a:lnTo>
                  <a:lnTo>
                    <a:pt x="872" y="385"/>
                  </a:lnTo>
                  <a:lnTo>
                    <a:pt x="880" y="375"/>
                  </a:lnTo>
                  <a:lnTo>
                    <a:pt x="884" y="368"/>
                  </a:lnTo>
                  <a:lnTo>
                    <a:pt x="876" y="366"/>
                  </a:lnTo>
                  <a:lnTo>
                    <a:pt x="876" y="366"/>
                  </a:lnTo>
                  <a:lnTo>
                    <a:pt x="851" y="359"/>
                  </a:lnTo>
                  <a:lnTo>
                    <a:pt x="826" y="349"/>
                  </a:lnTo>
                  <a:lnTo>
                    <a:pt x="826" y="349"/>
                  </a:lnTo>
                  <a:lnTo>
                    <a:pt x="805" y="342"/>
                  </a:lnTo>
                  <a:lnTo>
                    <a:pt x="782" y="335"/>
                  </a:lnTo>
                  <a:lnTo>
                    <a:pt x="782" y="335"/>
                  </a:lnTo>
                  <a:lnTo>
                    <a:pt x="759" y="330"/>
                  </a:lnTo>
                  <a:lnTo>
                    <a:pt x="736" y="324"/>
                  </a:lnTo>
                  <a:lnTo>
                    <a:pt x="736" y="324"/>
                  </a:lnTo>
                  <a:lnTo>
                    <a:pt x="717" y="321"/>
                  </a:lnTo>
                  <a:lnTo>
                    <a:pt x="698" y="317"/>
                  </a:lnTo>
                  <a:lnTo>
                    <a:pt x="681" y="312"/>
                  </a:lnTo>
                  <a:lnTo>
                    <a:pt x="671" y="308"/>
                  </a:lnTo>
                  <a:lnTo>
                    <a:pt x="663" y="305"/>
                  </a:lnTo>
                  <a:lnTo>
                    <a:pt x="663" y="305"/>
                  </a:lnTo>
                  <a:lnTo>
                    <a:pt x="660" y="302"/>
                  </a:lnTo>
                  <a:lnTo>
                    <a:pt x="657" y="300"/>
                  </a:lnTo>
                  <a:lnTo>
                    <a:pt x="656" y="297"/>
                  </a:lnTo>
                  <a:lnTo>
                    <a:pt x="655" y="293"/>
                  </a:lnTo>
                  <a:lnTo>
                    <a:pt x="655" y="290"/>
                  </a:lnTo>
                  <a:lnTo>
                    <a:pt x="653" y="289"/>
                  </a:lnTo>
                  <a:lnTo>
                    <a:pt x="653" y="289"/>
                  </a:lnTo>
                  <a:lnTo>
                    <a:pt x="649" y="285"/>
                  </a:lnTo>
                  <a:lnTo>
                    <a:pt x="647" y="280"/>
                  </a:lnTo>
                  <a:lnTo>
                    <a:pt x="646" y="274"/>
                  </a:lnTo>
                  <a:lnTo>
                    <a:pt x="647" y="268"/>
                  </a:lnTo>
                  <a:lnTo>
                    <a:pt x="647" y="268"/>
                  </a:lnTo>
                  <a:lnTo>
                    <a:pt x="649" y="265"/>
                  </a:lnTo>
                  <a:lnTo>
                    <a:pt x="652" y="260"/>
                  </a:lnTo>
                  <a:lnTo>
                    <a:pt x="656" y="257"/>
                  </a:lnTo>
                  <a:lnTo>
                    <a:pt x="659" y="257"/>
                  </a:lnTo>
                  <a:lnTo>
                    <a:pt x="663" y="256"/>
                  </a:lnTo>
                  <a:lnTo>
                    <a:pt x="663" y="256"/>
                  </a:lnTo>
                  <a:lnTo>
                    <a:pt x="709" y="255"/>
                  </a:lnTo>
                  <a:lnTo>
                    <a:pt x="753" y="252"/>
                  </a:lnTo>
                  <a:lnTo>
                    <a:pt x="798" y="248"/>
                  </a:lnTo>
                  <a:lnTo>
                    <a:pt x="843" y="243"/>
                  </a:lnTo>
                  <a:lnTo>
                    <a:pt x="843" y="243"/>
                  </a:lnTo>
                  <a:lnTo>
                    <a:pt x="892" y="238"/>
                  </a:lnTo>
                  <a:lnTo>
                    <a:pt x="942" y="234"/>
                  </a:lnTo>
                  <a:lnTo>
                    <a:pt x="946" y="234"/>
                  </a:lnTo>
                  <a:lnTo>
                    <a:pt x="947" y="229"/>
                  </a:lnTo>
                  <a:lnTo>
                    <a:pt x="947" y="229"/>
                  </a:lnTo>
                  <a:lnTo>
                    <a:pt x="959" y="205"/>
                  </a:lnTo>
                  <a:lnTo>
                    <a:pt x="959" y="205"/>
                  </a:lnTo>
                  <a:lnTo>
                    <a:pt x="967" y="188"/>
                  </a:lnTo>
                  <a:lnTo>
                    <a:pt x="974" y="171"/>
                  </a:lnTo>
                  <a:lnTo>
                    <a:pt x="980" y="153"/>
                  </a:lnTo>
                  <a:lnTo>
                    <a:pt x="985" y="135"/>
                  </a:lnTo>
                  <a:lnTo>
                    <a:pt x="985" y="135"/>
                  </a:lnTo>
                  <a:lnTo>
                    <a:pt x="987" y="115"/>
                  </a:lnTo>
                  <a:lnTo>
                    <a:pt x="990" y="94"/>
                  </a:lnTo>
                  <a:lnTo>
                    <a:pt x="990" y="73"/>
                  </a:lnTo>
                  <a:lnTo>
                    <a:pt x="988" y="52"/>
                  </a:lnTo>
                  <a:lnTo>
                    <a:pt x="988" y="50"/>
                  </a:lnTo>
                  <a:lnTo>
                    <a:pt x="985" y="48"/>
                  </a:lnTo>
                  <a:lnTo>
                    <a:pt x="985" y="48"/>
                  </a:lnTo>
                  <a:lnTo>
                    <a:pt x="982" y="46"/>
                  </a:lnTo>
                  <a:lnTo>
                    <a:pt x="979" y="41"/>
                  </a:lnTo>
                  <a:lnTo>
                    <a:pt x="971" y="48"/>
                  </a:lnTo>
                  <a:lnTo>
                    <a:pt x="971" y="48"/>
                  </a:lnTo>
                  <a:lnTo>
                    <a:pt x="971" y="47"/>
                  </a:lnTo>
                  <a:lnTo>
                    <a:pt x="971" y="47"/>
                  </a:lnTo>
                  <a:lnTo>
                    <a:pt x="973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67" y="43"/>
                  </a:lnTo>
                  <a:lnTo>
                    <a:pt x="967" y="43"/>
                  </a:lnTo>
                  <a:lnTo>
                    <a:pt x="962" y="41"/>
                  </a:lnTo>
                  <a:lnTo>
                    <a:pt x="957" y="41"/>
                  </a:lnTo>
                  <a:lnTo>
                    <a:pt x="957" y="41"/>
                  </a:lnTo>
                  <a:lnTo>
                    <a:pt x="925" y="37"/>
                  </a:lnTo>
                  <a:lnTo>
                    <a:pt x="921" y="37"/>
                  </a:lnTo>
                  <a:lnTo>
                    <a:pt x="921" y="37"/>
                  </a:lnTo>
                  <a:lnTo>
                    <a:pt x="884" y="36"/>
                  </a:lnTo>
                  <a:lnTo>
                    <a:pt x="884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0" name="Freeform 398"/>
            <p:cNvSpPr/>
            <p:nvPr/>
          </p:nvSpPr>
          <p:spPr bwMode="auto">
            <a:xfrm>
              <a:off x="4587875" y="3630613"/>
              <a:ext cx="239713" cy="161925"/>
            </a:xfrm>
            <a:custGeom>
              <a:avLst/>
              <a:gdLst/>
              <a:ahLst/>
              <a:cxnLst>
                <a:cxn ang="0">
                  <a:pos x="19" y="306"/>
                </a:cxn>
                <a:cxn ang="0">
                  <a:pos x="9" y="303"/>
                </a:cxn>
                <a:cxn ang="0">
                  <a:pos x="4" y="299"/>
                </a:cxn>
                <a:cxn ang="0">
                  <a:pos x="1" y="292"/>
                </a:cxn>
                <a:cxn ang="0">
                  <a:pos x="0" y="288"/>
                </a:cxn>
                <a:cxn ang="0">
                  <a:pos x="1" y="227"/>
                </a:cxn>
                <a:cxn ang="0">
                  <a:pos x="4" y="165"/>
                </a:cxn>
                <a:cxn ang="0">
                  <a:pos x="8" y="89"/>
                </a:cxn>
                <a:cxn ang="0">
                  <a:pos x="8" y="63"/>
                </a:cxn>
                <a:cxn ang="0">
                  <a:pos x="11" y="34"/>
                </a:cxn>
                <a:cxn ang="0">
                  <a:pos x="19" y="18"/>
                </a:cxn>
                <a:cxn ang="0">
                  <a:pos x="25" y="11"/>
                </a:cxn>
                <a:cxn ang="0">
                  <a:pos x="34" y="6"/>
                </a:cxn>
                <a:cxn ang="0">
                  <a:pos x="51" y="1"/>
                </a:cxn>
                <a:cxn ang="0">
                  <a:pos x="64" y="0"/>
                </a:cxn>
                <a:cxn ang="0">
                  <a:pos x="70" y="0"/>
                </a:cxn>
                <a:cxn ang="0">
                  <a:pos x="153" y="7"/>
                </a:cxn>
                <a:cxn ang="0">
                  <a:pos x="234" y="18"/>
                </a:cxn>
                <a:cxn ang="0">
                  <a:pos x="284" y="26"/>
                </a:cxn>
                <a:cxn ang="0">
                  <a:pos x="385" y="37"/>
                </a:cxn>
                <a:cxn ang="0">
                  <a:pos x="436" y="38"/>
                </a:cxn>
                <a:cxn ang="0">
                  <a:pos x="440" y="39"/>
                </a:cxn>
                <a:cxn ang="0">
                  <a:pos x="446" y="41"/>
                </a:cxn>
                <a:cxn ang="0">
                  <a:pos x="450" y="46"/>
                </a:cxn>
                <a:cxn ang="0">
                  <a:pos x="452" y="57"/>
                </a:cxn>
                <a:cxn ang="0">
                  <a:pos x="451" y="63"/>
                </a:cxn>
                <a:cxn ang="0">
                  <a:pos x="448" y="69"/>
                </a:cxn>
                <a:cxn ang="0">
                  <a:pos x="443" y="73"/>
                </a:cxn>
                <a:cxn ang="0">
                  <a:pos x="436" y="74"/>
                </a:cxn>
                <a:cxn ang="0">
                  <a:pos x="410" y="73"/>
                </a:cxn>
                <a:cxn ang="0">
                  <a:pos x="335" y="67"/>
                </a:cxn>
                <a:cxn ang="0">
                  <a:pos x="293" y="64"/>
                </a:cxn>
                <a:cxn ang="0">
                  <a:pos x="249" y="59"/>
                </a:cxn>
                <a:cxn ang="0">
                  <a:pos x="167" y="49"/>
                </a:cxn>
                <a:cxn ang="0">
                  <a:pos x="131" y="43"/>
                </a:cxn>
                <a:cxn ang="0">
                  <a:pos x="77" y="37"/>
                </a:cxn>
                <a:cxn ang="0">
                  <a:pos x="59" y="36"/>
                </a:cxn>
                <a:cxn ang="0">
                  <a:pos x="54" y="37"/>
                </a:cxn>
                <a:cxn ang="0">
                  <a:pos x="49" y="40"/>
                </a:cxn>
                <a:cxn ang="0">
                  <a:pos x="45" y="47"/>
                </a:cxn>
                <a:cxn ang="0">
                  <a:pos x="43" y="66"/>
                </a:cxn>
                <a:cxn ang="0">
                  <a:pos x="44" y="76"/>
                </a:cxn>
                <a:cxn ang="0">
                  <a:pos x="45" y="90"/>
                </a:cxn>
                <a:cxn ang="0">
                  <a:pos x="42" y="113"/>
                </a:cxn>
                <a:cxn ang="0">
                  <a:pos x="40" y="161"/>
                </a:cxn>
                <a:cxn ang="0">
                  <a:pos x="41" y="184"/>
                </a:cxn>
                <a:cxn ang="0">
                  <a:pos x="41" y="207"/>
                </a:cxn>
                <a:cxn ang="0">
                  <a:pos x="38" y="245"/>
                </a:cxn>
                <a:cxn ang="0">
                  <a:pos x="37" y="266"/>
                </a:cxn>
                <a:cxn ang="0">
                  <a:pos x="36" y="289"/>
                </a:cxn>
                <a:cxn ang="0">
                  <a:pos x="35" y="295"/>
                </a:cxn>
                <a:cxn ang="0">
                  <a:pos x="32" y="300"/>
                </a:cxn>
                <a:cxn ang="0">
                  <a:pos x="29" y="302"/>
                </a:cxn>
                <a:cxn ang="0">
                  <a:pos x="23" y="306"/>
                </a:cxn>
                <a:cxn ang="0">
                  <a:pos x="19" y="306"/>
                </a:cxn>
              </a:cxnLst>
              <a:rect l="0" t="0" r="r" b="b"/>
              <a:pathLst>
                <a:path w="452" h="306">
                  <a:moveTo>
                    <a:pt x="19" y="306"/>
                  </a:moveTo>
                  <a:lnTo>
                    <a:pt x="19" y="306"/>
                  </a:lnTo>
                  <a:lnTo>
                    <a:pt x="12" y="304"/>
                  </a:lnTo>
                  <a:lnTo>
                    <a:pt x="9" y="303"/>
                  </a:lnTo>
                  <a:lnTo>
                    <a:pt x="6" y="301"/>
                  </a:lnTo>
                  <a:lnTo>
                    <a:pt x="4" y="299"/>
                  </a:lnTo>
                  <a:lnTo>
                    <a:pt x="2" y="296"/>
                  </a:lnTo>
                  <a:lnTo>
                    <a:pt x="1" y="292"/>
                  </a:lnTo>
                  <a:lnTo>
                    <a:pt x="0" y="288"/>
                  </a:lnTo>
                  <a:lnTo>
                    <a:pt x="0" y="288"/>
                  </a:lnTo>
                  <a:lnTo>
                    <a:pt x="0" y="257"/>
                  </a:lnTo>
                  <a:lnTo>
                    <a:pt x="1" y="227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7" y="114"/>
                  </a:lnTo>
                  <a:lnTo>
                    <a:pt x="8" y="89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47"/>
                  </a:lnTo>
                  <a:lnTo>
                    <a:pt x="11" y="34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22" y="14"/>
                  </a:lnTo>
                  <a:lnTo>
                    <a:pt x="25" y="11"/>
                  </a:lnTo>
                  <a:lnTo>
                    <a:pt x="29" y="8"/>
                  </a:lnTo>
                  <a:lnTo>
                    <a:pt x="34" y="6"/>
                  </a:lnTo>
                  <a:lnTo>
                    <a:pt x="39" y="4"/>
                  </a:lnTo>
                  <a:lnTo>
                    <a:pt x="51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112" y="3"/>
                  </a:lnTo>
                  <a:lnTo>
                    <a:pt x="153" y="7"/>
                  </a:lnTo>
                  <a:lnTo>
                    <a:pt x="193" y="13"/>
                  </a:lnTo>
                  <a:lnTo>
                    <a:pt x="234" y="18"/>
                  </a:lnTo>
                  <a:lnTo>
                    <a:pt x="234" y="18"/>
                  </a:lnTo>
                  <a:lnTo>
                    <a:pt x="284" y="26"/>
                  </a:lnTo>
                  <a:lnTo>
                    <a:pt x="335" y="32"/>
                  </a:lnTo>
                  <a:lnTo>
                    <a:pt x="385" y="37"/>
                  </a:lnTo>
                  <a:lnTo>
                    <a:pt x="410" y="38"/>
                  </a:lnTo>
                  <a:lnTo>
                    <a:pt x="436" y="38"/>
                  </a:lnTo>
                  <a:lnTo>
                    <a:pt x="436" y="38"/>
                  </a:lnTo>
                  <a:lnTo>
                    <a:pt x="440" y="39"/>
                  </a:lnTo>
                  <a:lnTo>
                    <a:pt x="443" y="40"/>
                  </a:lnTo>
                  <a:lnTo>
                    <a:pt x="446" y="41"/>
                  </a:lnTo>
                  <a:lnTo>
                    <a:pt x="448" y="44"/>
                  </a:lnTo>
                  <a:lnTo>
                    <a:pt x="450" y="46"/>
                  </a:lnTo>
                  <a:lnTo>
                    <a:pt x="451" y="49"/>
                  </a:lnTo>
                  <a:lnTo>
                    <a:pt x="452" y="57"/>
                  </a:lnTo>
                  <a:lnTo>
                    <a:pt x="452" y="57"/>
                  </a:lnTo>
                  <a:lnTo>
                    <a:pt x="451" y="63"/>
                  </a:lnTo>
                  <a:lnTo>
                    <a:pt x="450" y="66"/>
                  </a:lnTo>
                  <a:lnTo>
                    <a:pt x="448" y="69"/>
                  </a:lnTo>
                  <a:lnTo>
                    <a:pt x="446" y="71"/>
                  </a:lnTo>
                  <a:lnTo>
                    <a:pt x="443" y="73"/>
                  </a:lnTo>
                  <a:lnTo>
                    <a:pt x="440" y="7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410" y="73"/>
                  </a:lnTo>
                  <a:lnTo>
                    <a:pt x="384" y="72"/>
                  </a:lnTo>
                  <a:lnTo>
                    <a:pt x="335" y="67"/>
                  </a:lnTo>
                  <a:lnTo>
                    <a:pt x="335" y="67"/>
                  </a:lnTo>
                  <a:lnTo>
                    <a:pt x="293" y="64"/>
                  </a:lnTo>
                  <a:lnTo>
                    <a:pt x="293" y="64"/>
                  </a:lnTo>
                  <a:lnTo>
                    <a:pt x="249" y="59"/>
                  </a:lnTo>
                  <a:lnTo>
                    <a:pt x="207" y="55"/>
                  </a:lnTo>
                  <a:lnTo>
                    <a:pt x="167" y="49"/>
                  </a:lnTo>
                  <a:lnTo>
                    <a:pt x="131" y="43"/>
                  </a:lnTo>
                  <a:lnTo>
                    <a:pt x="131" y="43"/>
                  </a:lnTo>
                  <a:lnTo>
                    <a:pt x="97" y="38"/>
                  </a:lnTo>
                  <a:lnTo>
                    <a:pt x="77" y="37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4" y="37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6" y="43"/>
                  </a:lnTo>
                  <a:lnTo>
                    <a:pt x="45" y="47"/>
                  </a:lnTo>
                  <a:lnTo>
                    <a:pt x="43" y="56"/>
                  </a:lnTo>
                  <a:lnTo>
                    <a:pt x="43" y="6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5" y="8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2" y="113"/>
                  </a:lnTo>
                  <a:lnTo>
                    <a:pt x="41" y="137"/>
                  </a:lnTo>
                  <a:lnTo>
                    <a:pt x="40" y="161"/>
                  </a:lnTo>
                  <a:lnTo>
                    <a:pt x="41" y="184"/>
                  </a:lnTo>
                  <a:lnTo>
                    <a:pt x="41" y="184"/>
                  </a:lnTo>
                  <a:lnTo>
                    <a:pt x="41" y="207"/>
                  </a:lnTo>
                  <a:lnTo>
                    <a:pt x="41" y="207"/>
                  </a:lnTo>
                  <a:lnTo>
                    <a:pt x="40" y="226"/>
                  </a:lnTo>
                  <a:lnTo>
                    <a:pt x="38" y="245"/>
                  </a:lnTo>
                  <a:lnTo>
                    <a:pt x="38" y="245"/>
                  </a:lnTo>
                  <a:lnTo>
                    <a:pt x="37" y="266"/>
                  </a:lnTo>
                  <a:lnTo>
                    <a:pt x="36" y="289"/>
                  </a:lnTo>
                  <a:lnTo>
                    <a:pt x="36" y="289"/>
                  </a:lnTo>
                  <a:lnTo>
                    <a:pt x="36" y="292"/>
                  </a:lnTo>
                  <a:lnTo>
                    <a:pt x="35" y="295"/>
                  </a:lnTo>
                  <a:lnTo>
                    <a:pt x="34" y="298"/>
                  </a:lnTo>
                  <a:lnTo>
                    <a:pt x="32" y="300"/>
                  </a:lnTo>
                  <a:lnTo>
                    <a:pt x="32" y="300"/>
                  </a:lnTo>
                  <a:lnTo>
                    <a:pt x="29" y="302"/>
                  </a:lnTo>
                  <a:lnTo>
                    <a:pt x="26" y="304"/>
                  </a:lnTo>
                  <a:lnTo>
                    <a:pt x="23" y="306"/>
                  </a:lnTo>
                  <a:lnTo>
                    <a:pt x="19" y="306"/>
                  </a:lnTo>
                  <a:lnTo>
                    <a:pt x="19" y="30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1" name="Freeform 399"/>
            <p:cNvSpPr/>
            <p:nvPr/>
          </p:nvSpPr>
          <p:spPr bwMode="auto">
            <a:xfrm>
              <a:off x="4329113" y="3263900"/>
              <a:ext cx="242888" cy="22225"/>
            </a:xfrm>
            <a:custGeom>
              <a:avLst/>
              <a:gdLst/>
              <a:ahLst/>
              <a:cxnLst>
                <a:cxn ang="0">
                  <a:pos x="189" y="42"/>
                </a:cxn>
                <a:cxn ang="0">
                  <a:pos x="174" y="42"/>
                </a:cxn>
                <a:cxn ang="0">
                  <a:pos x="116" y="40"/>
                </a:cxn>
                <a:cxn ang="0">
                  <a:pos x="43" y="38"/>
                </a:cxn>
                <a:cxn ang="0">
                  <a:pos x="18" y="36"/>
                </a:cxn>
                <a:cxn ang="0">
                  <a:pos x="11" y="34"/>
                </a:cxn>
                <a:cxn ang="0">
                  <a:pos x="5" y="29"/>
                </a:cxn>
                <a:cxn ang="0">
                  <a:pos x="1" y="22"/>
                </a:cxn>
                <a:cxn ang="0">
                  <a:pos x="0" y="15"/>
                </a:cxn>
                <a:cxn ang="0">
                  <a:pos x="5" y="5"/>
                </a:cxn>
                <a:cxn ang="0">
                  <a:pos x="9" y="1"/>
                </a:cxn>
                <a:cxn ang="0">
                  <a:pos x="16" y="0"/>
                </a:cxn>
                <a:cxn ang="0">
                  <a:pos x="17" y="0"/>
                </a:cxn>
                <a:cxn ang="0">
                  <a:pos x="61" y="3"/>
                </a:cxn>
                <a:cxn ang="0">
                  <a:pos x="106" y="4"/>
                </a:cxn>
                <a:cxn ang="0">
                  <a:pos x="189" y="7"/>
                </a:cxn>
                <a:cxn ang="0">
                  <a:pos x="218" y="8"/>
                </a:cxn>
                <a:cxn ang="0">
                  <a:pos x="257" y="7"/>
                </a:cxn>
                <a:cxn ang="0">
                  <a:pos x="300" y="6"/>
                </a:cxn>
                <a:cxn ang="0">
                  <a:pos x="393" y="4"/>
                </a:cxn>
                <a:cxn ang="0">
                  <a:pos x="424" y="4"/>
                </a:cxn>
                <a:cxn ang="0">
                  <a:pos x="447" y="6"/>
                </a:cxn>
                <a:cxn ang="0">
                  <a:pos x="454" y="9"/>
                </a:cxn>
                <a:cxn ang="0">
                  <a:pos x="458" y="13"/>
                </a:cxn>
                <a:cxn ang="0">
                  <a:pos x="459" y="22"/>
                </a:cxn>
                <a:cxn ang="0">
                  <a:pos x="457" y="29"/>
                </a:cxn>
                <a:cxn ang="0">
                  <a:pos x="453" y="35"/>
                </a:cxn>
                <a:cxn ang="0">
                  <a:pos x="448" y="40"/>
                </a:cxn>
                <a:cxn ang="0">
                  <a:pos x="439" y="41"/>
                </a:cxn>
                <a:cxn ang="0">
                  <a:pos x="439" y="41"/>
                </a:cxn>
                <a:cxn ang="0">
                  <a:pos x="436" y="41"/>
                </a:cxn>
                <a:cxn ang="0">
                  <a:pos x="424" y="39"/>
                </a:cxn>
                <a:cxn ang="0">
                  <a:pos x="372" y="38"/>
                </a:cxn>
                <a:cxn ang="0">
                  <a:pos x="322" y="38"/>
                </a:cxn>
                <a:cxn ang="0">
                  <a:pos x="268" y="40"/>
                </a:cxn>
                <a:cxn ang="0">
                  <a:pos x="189" y="42"/>
                </a:cxn>
              </a:cxnLst>
              <a:rect l="0" t="0" r="r" b="b"/>
              <a:pathLst>
                <a:path w="459" h="42">
                  <a:moveTo>
                    <a:pt x="189" y="42"/>
                  </a:moveTo>
                  <a:lnTo>
                    <a:pt x="189" y="42"/>
                  </a:lnTo>
                  <a:lnTo>
                    <a:pt x="174" y="42"/>
                  </a:lnTo>
                  <a:lnTo>
                    <a:pt x="174" y="42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68" y="39"/>
                  </a:lnTo>
                  <a:lnTo>
                    <a:pt x="43" y="3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4" y="35"/>
                  </a:lnTo>
                  <a:lnTo>
                    <a:pt x="11" y="34"/>
                  </a:lnTo>
                  <a:lnTo>
                    <a:pt x="8" y="32"/>
                  </a:lnTo>
                  <a:lnTo>
                    <a:pt x="5" y="29"/>
                  </a:lnTo>
                  <a:lnTo>
                    <a:pt x="2" y="26"/>
                  </a:lnTo>
                  <a:lnTo>
                    <a:pt x="1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61" y="3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47" y="5"/>
                  </a:lnTo>
                  <a:lnTo>
                    <a:pt x="189" y="7"/>
                  </a:lnTo>
                  <a:lnTo>
                    <a:pt x="189" y="7"/>
                  </a:lnTo>
                  <a:lnTo>
                    <a:pt x="218" y="8"/>
                  </a:lnTo>
                  <a:lnTo>
                    <a:pt x="218" y="8"/>
                  </a:lnTo>
                  <a:lnTo>
                    <a:pt x="257" y="7"/>
                  </a:lnTo>
                  <a:lnTo>
                    <a:pt x="300" y="6"/>
                  </a:lnTo>
                  <a:lnTo>
                    <a:pt x="300" y="6"/>
                  </a:lnTo>
                  <a:lnTo>
                    <a:pt x="347" y="4"/>
                  </a:lnTo>
                  <a:lnTo>
                    <a:pt x="393" y="4"/>
                  </a:lnTo>
                  <a:lnTo>
                    <a:pt x="393" y="4"/>
                  </a:lnTo>
                  <a:lnTo>
                    <a:pt x="424" y="4"/>
                  </a:lnTo>
                  <a:lnTo>
                    <a:pt x="447" y="6"/>
                  </a:lnTo>
                  <a:lnTo>
                    <a:pt x="447" y="6"/>
                  </a:lnTo>
                  <a:lnTo>
                    <a:pt x="451" y="7"/>
                  </a:lnTo>
                  <a:lnTo>
                    <a:pt x="454" y="9"/>
                  </a:lnTo>
                  <a:lnTo>
                    <a:pt x="456" y="11"/>
                  </a:lnTo>
                  <a:lnTo>
                    <a:pt x="458" y="13"/>
                  </a:lnTo>
                  <a:lnTo>
                    <a:pt x="459" y="18"/>
                  </a:lnTo>
                  <a:lnTo>
                    <a:pt x="459" y="22"/>
                  </a:lnTo>
                  <a:lnTo>
                    <a:pt x="459" y="22"/>
                  </a:lnTo>
                  <a:lnTo>
                    <a:pt x="457" y="29"/>
                  </a:lnTo>
                  <a:lnTo>
                    <a:pt x="456" y="32"/>
                  </a:lnTo>
                  <a:lnTo>
                    <a:pt x="453" y="35"/>
                  </a:lnTo>
                  <a:lnTo>
                    <a:pt x="451" y="38"/>
                  </a:lnTo>
                  <a:lnTo>
                    <a:pt x="448" y="40"/>
                  </a:lnTo>
                  <a:lnTo>
                    <a:pt x="444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6" y="41"/>
                  </a:lnTo>
                  <a:lnTo>
                    <a:pt x="436" y="41"/>
                  </a:lnTo>
                  <a:lnTo>
                    <a:pt x="424" y="39"/>
                  </a:lnTo>
                  <a:lnTo>
                    <a:pt x="410" y="38"/>
                  </a:lnTo>
                  <a:lnTo>
                    <a:pt x="372" y="38"/>
                  </a:lnTo>
                  <a:lnTo>
                    <a:pt x="372" y="38"/>
                  </a:lnTo>
                  <a:lnTo>
                    <a:pt x="322" y="38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26" y="41"/>
                  </a:lnTo>
                  <a:lnTo>
                    <a:pt x="189" y="42"/>
                  </a:lnTo>
                  <a:lnTo>
                    <a:pt x="189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2" name="Freeform 400"/>
            <p:cNvSpPr/>
            <p:nvPr/>
          </p:nvSpPr>
          <p:spPr bwMode="auto">
            <a:xfrm>
              <a:off x="4335463" y="3346450"/>
              <a:ext cx="173038" cy="19050"/>
            </a:xfrm>
            <a:custGeom>
              <a:avLst/>
              <a:gdLst/>
              <a:ahLst/>
              <a:cxnLst>
                <a:cxn ang="0">
                  <a:pos x="17" y="36"/>
                </a:cxn>
                <a:cxn ang="0">
                  <a:pos x="17" y="36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8"/>
                </a:cxn>
                <a:cxn ang="0">
                  <a:pos x="1" y="25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312" y="0"/>
                </a:cxn>
                <a:cxn ang="0">
                  <a:pos x="312" y="0"/>
                </a:cxn>
                <a:cxn ang="0">
                  <a:pos x="316" y="0"/>
                </a:cxn>
                <a:cxn ang="0">
                  <a:pos x="319" y="1"/>
                </a:cxn>
                <a:cxn ang="0">
                  <a:pos x="322" y="3"/>
                </a:cxn>
                <a:cxn ang="0">
                  <a:pos x="324" y="5"/>
                </a:cxn>
                <a:cxn ang="0">
                  <a:pos x="326" y="8"/>
                </a:cxn>
                <a:cxn ang="0">
                  <a:pos x="327" y="11"/>
                </a:cxn>
                <a:cxn ang="0">
                  <a:pos x="328" y="17"/>
                </a:cxn>
                <a:cxn ang="0">
                  <a:pos x="328" y="17"/>
                </a:cxn>
                <a:cxn ang="0">
                  <a:pos x="327" y="25"/>
                </a:cxn>
                <a:cxn ang="0">
                  <a:pos x="326" y="28"/>
                </a:cxn>
                <a:cxn ang="0">
                  <a:pos x="324" y="30"/>
                </a:cxn>
                <a:cxn ang="0">
                  <a:pos x="322" y="32"/>
                </a:cxn>
                <a:cxn ang="0">
                  <a:pos x="319" y="34"/>
                </a:cxn>
                <a:cxn ang="0">
                  <a:pos x="316" y="35"/>
                </a:cxn>
                <a:cxn ang="0">
                  <a:pos x="312" y="36"/>
                </a:cxn>
                <a:cxn ang="0">
                  <a:pos x="17" y="36"/>
                </a:cxn>
              </a:cxnLst>
              <a:rect l="0" t="0" r="r" b="b"/>
              <a:pathLst>
                <a:path w="328" h="36">
                  <a:moveTo>
                    <a:pt x="17" y="36"/>
                  </a:moveTo>
                  <a:lnTo>
                    <a:pt x="17" y="36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6" y="0"/>
                  </a:lnTo>
                  <a:lnTo>
                    <a:pt x="319" y="1"/>
                  </a:lnTo>
                  <a:lnTo>
                    <a:pt x="322" y="3"/>
                  </a:lnTo>
                  <a:lnTo>
                    <a:pt x="324" y="5"/>
                  </a:lnTo>
                  <a:lnTo>
                    <a:pt x="326" y="8"/>
                  </a:lnTo>
                  <a:lnTo>
                    <a:pt x="327" y="11"/>
                  </a:lnTo>
                  <a:lnTo>
                    <a:pt x="328" y="17"/>
                  </a:lnTo>
                  <a:lnTo>
                    <a:pt x="328" y="17"/>
                  </a:lnTo>
                  <a:lnTo>
                    <a:pt x="327" y="25"/>
                  </a:lnTo>
                  <a:lnTo>
                    <a:pt x="326" y="28"/>
                  </a:lnTo>
                  <a:lnTo>
                    <a:pt x="324" y="30"/>
                  </a:lnTo>
                  <a:lnTo>
                    <a:pt x="322" y="32"/>
                  </a:lnTo>
                  <a:lnTo>
                    <a:pt x="319" y="34"/>
                  </a:lnTo>
                  <a:lnTo>
                    <a:pt x="316" y="35"/>
                  </a:lnTo>
                  <a:lnTo>
                    <a:pt x="312" y="36"/>
                  </a:lnTo>
                  <a:lnTo>
                    <a:pt x="17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3" name="Freeform 401"/>
            <p:cNvSpPr/>
            <p:nvPr/>
          </p:nvSpPr>
          <p:spPr bwMode="auto">
            <a:xfrm>
              <a:off x="4332288" y="3421063"/>
              <a:ext cx="63500" cy="23813"/>
            </a:xfrm>
            <a:custGeom>
              <a:avLst/>
              <a:gdLst/>
              <a:ahLst/>
              <a:cxnLst>
                <a:cxn ang="0">
                  <a:pos x="79" y="44"/>
                </a:cxn>
                <a:cxn ang="0">
                  <a:pos x="61" y="40"/>
                </a:cxn>
                <a:cxn ang="0">
                  <a:pos x="57" y="39"/>
                </a:cxn>
                <a:cxn ang="0">
                  <a:pos x="54" y="37"/>
                </a:cxn>
                <a:cxn ang="0">
                  <a:pos x="53" y="36"/>
                </a:cxn>
                <a:cxn ang="0">
                  <a:pos x="44" y="35"/>
                </a:cxn>
                <a:cxn ang="0">
                  <a:pos x="40" y="35"/>
                </a:cxn>
                <a:cxn ang="0">
                  <a:pos x="3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9" y="36"/>
                </a:cxn>
                <a:cxn ang="0">
                  <a:pos x="4" y="32"/>
                </a:cxn>
                <a:cxn ang="0">
                  <a:pos x="0" y="21"/>
                </a:cxn>
                <a:cxn ang="0">
                  <a:pos x="1" y="15"/>
                </a:cxn>
                <a:cxn ang="0">
                  <a:pos x="4" y="8"/>
                </a:cxn>
                <a:cxn ang="0">
                  <a:pos x="9" y="3"/>
                </a:cxn>
                <a:cxn ang="0">
                  <a:pos x="17" y="1"/>
                </a:cxn>
                <a:cxn ang="0">
                  <a:pos x="29" y="1"/>
                </a:cxn>
                <a:cxn ang="0">
                  <a:pos x="45" y="0"/>
                </a:cxn>
                <a:cxn ang="0">
                  <a:pos x="57" y="1"/>
                </a:cxn>
                <a:cxn ang="0">
                  <a:pos x="67" y="3"/>
                </a:cxn>
                <a:cxn ang="0">
                  <a:pos x="74" y="6"/>
                </a:cxn>
                <a:cxn ang="0">
                  <a:pos x="102" y="6"/>
                </a:cxn>
                <a:cxn ang="0">
                  <a:pos x="110" y="8"/>
                </a:cxn>
                <a:cxn ang="0">
                  <a:pos x="115" y="13"/>
                </a:cxn>
                <a:cxn ang="0">
                  <a:pos x="118" y="18"/>
                </a:cxn>
                <a:cxn ang="0">
                  <a:pos x="119" y="25"/>
                </a:cxn>
                <a:cxn ang="0">
                  <a:pos x="117" y="34"/>
                </a:cxn>
                <a:cxn ang="0">
                  <a:pos x="112" y="39"/>
                </a:cxn>
                <a:cxn ang="0">
                  <a:pos x="106" y="43"/>
                </a:cxn>
                <a:cxn ang="0">
                  <a:pos x="102" y="43"/>
                </a:cxn>
                <a:cxn ang="0">
                  <a:pos x="90" y="43"/>
                </a:cxn>
                <a:cxn ang="0">
                  <a:pos x="79" y="44"/>
                </a:cxn>
              </a:cxnLst>
              <a:rect l="0" t="0" r="r" b="b"/>
              <a:pathLst>
                <a:path w="119" h="44">
                  <a:moveTo>
                    <a:pt x="79" y="44"/>
                  </a:moveTo>
                  <a:lnTo>
                    <a:pt x="79" y="44"/>
                  </a:lnTo>
                  <a:lnTo>
                    <a:pt x="69" y="43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57" y="39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44" y="35"/>
                  </a:lnTo>
                  <a:lnTo>
                    <a:pt x="44" y="35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2" y="37"/>
                  </a:lnTo>
                  <a:lnTo>
                    <a:pt x="9" y="36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1" y="27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5"/>
                  </a:lnTo>
                  <a:lnTo>
                    <a:pt x="2" y="12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7" y="1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72" y="5"/>
                  </a:lnTo>
                  <a:lnTo>
                    <a:pt x="74" y="6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6" y="6"/>
                  </a:lnTo>
                  <a:lnTo>
                    <a:pt x="110" y="8"/>
                  </a:lnTo>
                  <a:lnTo>
                    <a:pt x="112" y="9"/>
                  </a:lnTo>
                  <a:lnTo>
                    <a:pt x="115" y="13"/>
                  </a:lnTo>
                  <a:lnTo>
                    <a:pt x="117" y="15"/>
                  </a:lnTo>
                  <a:lnTo>
                    <a:pt x="118" y="18"/>
                  </a:lnTo>
                  <a:lnTo>
                    <a:pt x="119" y="25"/>
                  </a:lnTo>
                  <a:lnTo>
                    <a:pt x="119" y="25"/>
                  </a:lnTo>
                  <a:lnTo>
                    <a:pt x="118" y="31"/>
                  </a:lnTo>
                  <a:lnTo>
                    <a:pt x="117" y="34"/>
                  </a:lnTo>
                  <a:lnTo>
                    <a:pt x="115" y="36"/>
                  </a:lnTo>
                  <a:lnTo>
                    <a:pt x="112" y="39"/>
                  </a:lnTo>
                  <a:lnTo>
                    <a:pt x="110" y="40"/>
                  </a:lnTo>
                  <a:lnTo>
                    <a:pt x="106" y="43"/>
                  </a:lnTo>
                  <a:lnTo>
                    <a:pt x="102" y="43"/>
                  </a:lnTo>
                  <a:lnTo>
                    <a:pt x="102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79" y="44"/>
                  </a:lnTo>
                  <a:lnTo>
                    <a:pt x="79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4" name="Freeform 402"/>
            <p:cNvSpPr/>
            <p:nvPr/>
          </p:nvSpPr>
          <p:spPr bwMode="auto">
            <a:xfrm>
              <a:off x="4427538" y="3421063"/>
              <a:ext cx="68263" cy="22225"/>
            </a:xfrm>
            <a:custGeom>
              <a:avLst/>
              <a:gdLst/>
              <a:ahLst/>
              <a:cxnLst>
                <a:cxn ang="0">
                  <a:pos x="18" y="42"/>
                </a:cxn>
                <a:cxn ang="0">
                  <a:pos x="18" y="42"/>
                </a:cxn>
                <a:cxn ang="0">
                  <a:pos x="14" y="42"/>
                </a:cxn>
                <a:cxn ang="0">
                  <a:pos x="10" y="39"/>
                </a:cxn>
                <a:cxn ang="0">
                  <a:pos x="7" y="38"/>
                </a:cxn>
                <a:cxn ang="0">
                  <a:pos x="4" y="36"/>
                </a:cxn>
                <a:cxn ang="0">
                  <a:pos x="2" y="33"/>
                </a:cxn>
                <a:cxn ang="0">
                  <a:pos x="1" y="3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1" y="17"/>
                </a:cxn>
                <a:cxn ang="0">
                  <a:pos x="2" y="14"/>
                </a:cxn>
                <a:cxn ang="0">
                  <a:pos x="4" y="12"/>
                </a:cxn>
                <a:cxn ang="0">
                  <a:pos x="8" y="8"/>
                </a:cxn>
                <a:cxn ang="0">
                  <a:pos x="10" y="7"/>
                </a:cxn>
                <a:cxn ang="0">
                  <a:pos x="14" y="5"/>
                </a:cxn>
                <a:cxn ang="0">
                  <a:pos x="18" y="5"/>
                </a:cxn>
                <a:cxn ang="0">
                  <a:pos x="18" y="5"/>
                </a:cxn>
                <a:cxn ang="0">
                  <a:pos x="42" y="4"/>
                </a:cxn>
                <a:cxn ang="0">
                  <a:pos x="65" y="3"/>
                </a:cxn>
                <a:cxn ang="0">
                  <a:pos x="65" y="3"/>
                </a:cxn>
                <a:cxn ang="0">
                  <a:pos x="89" y="1"/>
                </a:cxn>
                <a:cxn ang="0">
                  <a:pos x="113" y="0"/>
                </a:cxn>
                <a:cxn ang="0">
                  <a:pos x="113" y="0"/>
                </a:cxn>
                <a:cxn ang="0">
                  <a:pos x="117" y="1"/>
                </a:cxn>
                <a:cxn ang="0">
                  <a:pos x="120" y="2"/>
                </a:cxn>
                <a:cxn ang="0">
                  <a:pos x="123" y="4"/>
                </a:cxn>
                <a:cxn ang="0">
                  <a:pos x="125" y="6"/>
                </a:cxn>
                <a:cxn ang="0">
                  <a:pos x="127" y="8"/>
                </a:cxn>
                <a:cxn ang="0">
                  <a:pos x="128" y="12"/>
                </a:cxn>
                <a:cxn ang="0">
                  <a:pos x="129" y="19"/>
                </a:cxn>
                <a:cxn ang="0">
                  <a:pos x="129" y="19"/>
                </a:cxn>
                <a:cxn ang="0">
                  <a:pos x="128" y="25"/>
                </a:cxn>
                <a:cxn ang="0">
                  <a:pos x="127" y="28"/>
                </a:cxn>
                <a:cxn ang="0">
                  <a:pos x="125" y="31"/>
                </a:cxn>
                <a:cxn ang="0">
                  <a:pos x="123" y="33"/>
                </a:cxn>
                <a:cxn ang="0">
                  <a:pos x="120" y="35"/>
                </a:cxn>
                <a:cxn ang="0">
                  <a:pos x="117" y="36"/>
                </a:cxn>
                <a:cxn ang="0">
                  <a:pos x="113" y="36"/>
                </a:cxn>
                <a:cxn ang="0">
                  <a:pos x="113" y="36"/>
                </a:cxn>
                <a:cxn ang="0">
                  <a:pos x="88" y="37"/>
                </a:cxn>
                <a:cxn ang="0">
                  <a:pos x="64" y="39"/>
                </a:cxn>
                <a:cxn ang="0">
                  <a:pos x="64" y="39"/>
                </a:cxn>
                <a:cxn ang="0">
                  <a:pos x="42" y="41"/>
                </a:cxn>
                <a:cxn ang="0">
                  <a:pos x="18" y="42"/>
                </a:cxn>
                <a:cxn ang="0">
                  <a:pos x="18" y="42"/>
                </a:cxn>
              </a:cxnLst>
              <a:rect l="0" t="0" r="r" b="b"/>
              <a:pathLst>
                <a:path w="129" h="42">
                  <a:moveTo>
                    <a:pt x="18" y="42"/>
                  </a:moveTo>
                  <a:lnTo>
                    <a:pt x="18" y="42"/>
                  </a:lnTo>
                  <a:lnTo>
                    <a:pt x="14" y="42"/>
                  </a:lnTo>
                  <a:lnTo>
                    <a:pt x="10" y="39"/>
                  </a:lnTo>
                  <a:lnTo>
                    <a:pt x="7" y="38"/>
                  </a:lnTo>
                  <a:lnTo>
                    <a:pt x="4" y="36"/>
                  </a:lnTo>
                  <a:lnTo>
                    <a:pt x="2" y="33"/>
                  </a:lnTo>
                  <a:lnTo>
                    <a:pt x="1" y="3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17"/>
                  </a:lnTo>
                  <a:lnTo>
                    <a:pt x="2" y="14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0" y="7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42" y="4"/>
                  </a:lnTo>
                  <a:lnTo>
                    <a:pt x="65" y="3"/>
                  </a:lnTo>
                  <a:lnTo>
                    <a:pt x="65" y="3"/>
                  </a:lnTo>
                  <a:lnTo>
                    <a:pt x="89" y="1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7" y="1"/>
                  </a:lnTo>
                  <a:lnTo>
                    <a:pt x="120" y="2"/>
                  </a:lnTo>
                  <a:lnTo>
                    <a:pt x="123" y="4"/>
                  </a:lnTo>
                  <a:lnTo>
                    <a:pt x="125" y="6"/>
                  </a:lnTo>
                  <a:lnTo>
                    <a:pt x="127" y="8"/>
                  </a:lnTo>
                  <a:lnTo>
                    <a:pt x="128" y="12"/>
                  </a:lnTo>
                  <a:lnTo>
                    <a:pt x="129" y="19"/>
                  </a:lnTo>
                  <a:lnTo>
                    <a:pt x="129" y="19"/>
                  </a:lnTo>
                  <a:lnTo>
                    <a:pt x="128" y="25"/>
                  </a:lnTo>
                  <a:lnTo>
                    <a:pt x="127" y="28"/>
                  </a:lnTo>
                  <a:lnTo>
                    <a:pt x="125" y="31"/>
                  </a:lnTo>
                  <a:lnTo>
                    <a:pt x="123" y="33"/>
                  </a:lnTo>
                  <a:lnTo>
                    <a:pt x="120" y="35"/>
                  </a:lnTo>
                  <a:lnTo>
                    <a:pt x="117" y="36"/>
                  </a:lnTo>
                  <a:lnTo>
                    <a:pt x="113" y="36"/>
                  </a:lnTo>
                  <a:lnTo>
                    <a:pt x="113" y="36"/>
                  </a:lnTo>
                  <a:lnTo>
                    <a:pt x="88" y="37"/>
                  </a:lnTo>
                  <a:lnTo>
                    <a:pt x="64" y="39"/>
                  </a:lnTo>
                  <a:lnTo>
                    <a:pt x="64" y="39"/>
                  </a:lnTo>
                  <a:lnTo>
                    <a:pt x="42" y="41"/>
                  </a:lnTo>
                  <a:lnTo>
                    <a:pt x="18" y="42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5" name="Freeform 403"/>
            <p:cNvSpPr/>
            <p:nvPr/>
          </p:nvSpPr>
          <p:spPr bwMode="auto">
            <a:xfrm>
              <a:off x="4335463" y="3495675"/>
              <a:ext cx="128588" cy="20638"/>
            </a:xfrm>
            <a:custGeom>
              <a:avLst/>
              <a:gdLst/>
              <a:ahLst/>
              <a:cxnLst>
                <a:cxn ang="0">
                  <a:pos x="226" y="40"/>
                </a:cxn>
                <a:cxn ang="0">
                  <a:pos x="226" y="40"/>
                </a:cxn>
                <a:cxn ang="0">
                  <a:pos x="173" y="39"/>
                </a:cxn>
                <a:cxn ang="0">
                  <a:pos x="122" y="38"/>
                </a:cxn>
                <a:cxn ang="0">
                  <a:pos x="122" y="38"/>
                </a:cxn>
                <a:cxn ang="0">
                  <a:pos x="70" y="36"/>
                </a:cxn>
                <a:cxn ang="0">
                  <a:pos x="17" y="35"/>
                </a:cxn>
                <a:cxn ang="0">
                  <a:pos x="17" y="35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6"/>
                </a:cxn>
                <a:cxn ang="0">
                  <a:pos x="1" y="23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70" y="0"/>
                </a:cxn>
                <a:cxn ang="0">
                  <a:pos x="122" y="2"/>
                </a:cxn>
                <a:cxn ang="0">
                  <a:pos x="122" y="2"/>
                </a:cxn>
                <a:cxn ang="0">
                  <a:pos x="173" y="3"/>
                </a:cxn>
                <a:cxn ang="0">
                  <a:pos x="226" y="4"/>
                </a:cxn>
                <a:cxn ang="0">
                  <a:pos x="226" y="4"/>
                </a:cxn>
                <a:cxn ang="0">
                  <a:pos x="230" y="5"/>
                </a:cxn>
                <a:cxn ang="0">
                  <a:pos x="233" y="6"/>
                </a:cxn>
                <a:cxn ang="0">
                  <a:pos x="236" y="7"/>
                </a:cxn>
                <a:cxn ang="0">
                  <a:pos x="239" y="10"/>
                </a:cxn>
                <a:cxn ang="0">
                  <a:pos x="240" y="12"/>
                </a:cxn>
                <a:cxn ang="0">
                  <a:pos x="242" y="15"/>
                </a:cxn>
                <a:cxn ang="0">
                  <a:pos x="243" y="22"/>
                </a:cxn>
                <a:cxn ang="0">
                  <a:pos x="243" y="22"/>
                </a:cxn>
                <a:cxn ang="0">
                  <a:pos x="242" y="29"/>
                </a:cxn>
                <a:cxn ang="0">
                  <a:pos x="240" y="32"/>
                </a:cxn>
                <a:cxn ang="0">
                  <a:pos x="239" y="35"/>
                </a:cxn>
                <a:cxn ang="0">
                  <a:pos x="236" y="37"/>
                </a:cxn>
                <a:cxn ang="0">
                  <a:pos x="233" y="39"/>
                </a:cxn>
                <a:cxn ang="0">
                  <a:pos x="230" y="40"/>
                </a:cxn>
                <a:cxn ang="0">
                  <a:pos x="226" y="40"/>
                </a:cxn>
                <a:cxn ang="0">
                  <a:pos x="226" y="40"/>
                </a:cxn>
              </a:cxnLst>
              <a:rect l="0" t="0" r="r" b="b"/>
              <a:pathLst>
                <a:path w="243" h="40">
                  <a:moveTo>
                    <a:pt x="226" y="40"/>
                  </a:moveTo>
                  <a:lnTo>
                    <a:pt x="226" y="40"/>
                  </a:lnTo>
                  <a:lnTo>
                    <a:pt x="173" y="39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70" y="36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6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70" y="0"/>
                  </a:lnTo>
                  <a:lnTo>
                    <a:pt x="122" y="2"/>
                  </a:lnTo>
                  <a:lnTo>
                    <a:pt x="122" y="2"/>
                  </a:lnTo>
                  <a:lnTo>
                    <a:pt x="173" y="3"/>
                  </a:lnTo>
                  <a:lnTo>
                    <a:pt x="226" y="4"/>
                  </a:lnTo>
                  <a:lnTo>
                    <a:pt x="226" y="4"/>
                  </a:lnTo>
                  <a:lnTo>
                    <a:pt x="230" y="5"/>
                  </a:lnTo>
                  <a:lnTo>
                    <a:pt x="233" y="6"/>
                  </a:lnTo>
                  <a:lnTo>
                    <a:pt x="236" y="7"/>
                  </a:lnTo>
                  <a:lnTo>
                    <a:pt x="239" y="10"/>
                  </a:lnTo>
                  <a:lnTo>
                    <a:pt x="240" y="12"/>
                  </a:lnTo>
                  <a:lnTo>
                    <a:pt x="242" y="15"/>
                  </a:lnTo>
                  <a:lnTo>
                    <a:pt x="243" y="22"/>
                  </a:lnTo>
                  <a:lnTo>
                    <a:pt x="243" y="22"/>
                  </a:lnTo>
                  <a:lnTo>
                    <a:pt x="242" y="29"/>
                  </a:lnTo>
                  <a:lnTo>
                    <a:pt x="240" y="32"/>
                  </a:lnTo>
                  <a:lnTo>
                    <a:pt x="239" y="35"/>
                  </a:lnTo>
                  <a:lnTo>
                    <a:pt x="236" y="37"/>
                  </a:lnTo>
                  <a:lnTo>
                    <a:pt x="233" y="39"/>
                  </a:lnTo>
                  <a:lnTo>
                    <a:pt x="230" y="40"/>
                  </a:lnTo>
                  <a:lnTo>
                    <a:pt x="226" y="40"/>
                  </a:lnTo>
                  <a:lnTo>
                    <a:pt x="226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6" name="Freeform 404"/>
            <p:cNvSpPr/>
            <p:nvPr/>
          </p:nvSpPr>
          <p:spPr bwMode="auto">
            <a:xfrm>
              <a:off x="4332288" y="3560763"/>
              <a:ext cx="77788" cy="19050"/>
            </a:xfrm>
            <a:custGeom>
              <a:avLst/>
              <a:gdLst/>
              <a:ahLst/>
              <a:cxnLst>
                <a:cxn ang="0">
                  <a:pos x="16" y="36"/>
                </a:cxn>
                <a:cxn ang="0">
                  <a:pos x="16" y="36"/>
                </a:cxn>
                <a:cxn ang="0">
                  <a:pos x="12" y="35"/>
                </a:cxn>
                <a:cxn ang="0">
                  <a:pos x="9" y="34"/>
                </a:cxn>
                <a:cxn ang="0">
                  <a:pos x="6" y="33"/>
                </a:cxn>
                <a:cxn ang="0">
                  <a:pos x="4" y="30"/>
                </a:cxn>
                <a:cxn ang="0">
                  <a:pos x="2" y="27"/>
                </a:cxn>
                <a:cxn ang="0">
                  <a:pos x="1" y="24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2" y="8"/>
                </a:cxn>
                <a:cxn ang="0">
                  <a:pos x="4" y="5"/>
                </a:cxn>
                <a:cxn ang="0">
                  <a:pos x="6" y="3"/>
                </a:cxn>
                <a:cxn ang="0">
                  <a:pos x="9" y="1"/>
                </a:cxn>
                <a:cxn ang="0">
                  <a:pos x="12" y="0"/>
                </a:cxn>
                <a:cxn ang="0">
                  <a:pos x="16" y="0"/>
                </a:cxn>
                <a:cxn ang="0">
                  <a:pos x="131" y="0"/>
                </a:cxn>
                <a:cxn ang="0">
                  <a:pos x="131" y="0"/>
                </a:cxn>
                <a:cxn ang="0">
                  <a:pos x="135" y="0"/>
                </a:cxn>
                <a:cxn ang="0">
                  <a:pos x="138" y="1"/>
                </a:cxn>
                <a:cxn ang="0">
                  <a:pos x="141" y="3"/>
                </a:cxn>
                <a:cxn ang="0">
                  <a:pos x="143" y="5"/>
                </a:cxn>
                <a:cxn ang="0">
                  <a:pos x="145" y="8"/>
                </a:cxn>
                <a:cxn ang="0">
                  <a:pos x="146" y="11"/>
                </a:cxn>
                <a:cxn ang="0">
                  <a:pos x="147" y="17"/>
                </a:cxn>
                <a:cxn ang="0">
                  <a:pos x="147" y="17"/>
                </a:cxn>
                <a:cxn ang="0">
                  <a:pos x="146" y="24"/>
                </a:cxn>
                <a:cxn ang="0">
                  <a:pos x="145" y="27"/>
                </a:cxn>
                <a:cxn ang="0">
                  <a:pos x="143" y="30"/>
                </a:cxn>
                <a:cxn ang="0">
                  <a:pos x="141" y="33"/>
                </a:cxn>
                <a:cxn ang="0">
                  <a:pos x="138" y="34"/>
                </a:cxn>
                <a:cxn ang="0">
                  <a:pos x="135" y="35"/>
                </a:cxn>
                <a:cxn ang="0">
                  <a:pos x="131" y="36"/>
                </a:cxn>
                <a:cxn ang="0">
                  <a:pos x="16" y="36"/>
                </a:cxn>
              </a:cxnLst>
              <a:rect l="0" t="0" r="r" b="b"/>
              <a:pathLst>
                <a:path w="147" h="36">
                  <a:moveTo>
                    <a:pt x="16" y="36"/>
                  </a:moveTo>
                  <a:lnTo>
                    <a:pt x="16" y="36"/>
                  </a:lnTo>
                  <a:lnTo>
                    <a:pt x="12" y="35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2" y="8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38" y="1"/>
                  </a:lnTo>
                  <a:lnTo>
                    <a:pt x="141" y="3"/>
                  </a:lnTo>
                  <a:lnTo>
                    <a:pt x="143" y="5"/>
                  </a:lnTo>
                  <a:lnTo>
                    <a:pt x="145" y="8"/>
                  </a:lnTo>
                  <a:lnTo>
                    <a:pt x="146" y="11"/>
                  </a:lnTo>
                  <a:lnTo>
                    <a:pt x="147" y="17"/>
                  </a:lnTo>
                  <a:lnTo>
                    <a:pt x="147" y="17"/>
                  </a:lnTo>
                  <a:lnTo>
                    <a:pt x="146" y="24"/>
                  </a:lnTo>
                  <a:lnTo>
                    <a:pt x="145" y="27"/>
                  </a:lnTo>
                  <a:lnTo>
                    <a:pt x="143" y="30"/>
                  </a:lnTo>
                  <a:lnTo>
                    <a:pt x="141" y="33"/>
                  </a:lnTo>
                  <a:lnTo>
                    <a:pt x="138" y="34"/>
                  </a:lnTo>
                  <a:lnTo>
                    <a:pt x="135" y="35"/>
                  </a:lnTo>
                  <a:lnTo>
                    <a:pt x="131" y="36"/>
                  </a:lnTo>
                  <a:lnTo>
                    <a:pt x="16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7" name="Freeform 405"/>
            <p:cNvSpPr/>
            <p:nvPr/>
          </p:nvSpPr>
          <p:spPr bwMode="auto">
            <a:xfrm>
              <a:off x="4329113" y="3621088"/>
              <a:ext cx="66675" cy="20638"/>
            </a:xfrm>
            <a:custGeom>
              <a:avLst/>
              <a:gdLst/>
              <a:ahLst/>
              <a:cxnLst>
                <a:cxn ang="0">
                  <a:pos x="19" y="41"/>
                </a:cxn>
                <a:cxn ang="0">
                  <a:pos x="19" y="41"/>
                </a:cxn>
                <a:cxn ang="0">
                  <a:pos x="15" y="39"/>
                </a:cxn>
                <a:cxn ang="0">
                  <a:pos x="12" y="38"/>
                </a:cxn>
                <a:cxn ang="0">
                  <a:pos x="9" y="37"/>
                </a:cxn>
                <a:cxn ang="0">
                  <a:pos x="7" y="34"/>
                </a:cxn>
                <a:cxn ang="0">
                  <a:pos x="3" y="32"/>
                </a:cxn>
                <a:cxn ang="0">
                  <a:pos x="2" y="29"/>
                </a:cxn>
                <a:cxn ang="0">
                  <a:pos x="1" y="26"/>
                </a:cxn>
                <a:cxn ang="0">
                  <a:pos x="0" y="22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14"/>
                </a:cxn>
                <a:cxn ang="0">
                  <a:pos x="2" y="10"/>
                </a:cxn>
                <a:cxn ang="0">
                  <a:pos x="5" y="6"/>
                </a:cxn>
                <a:cxn ang="0">
                  <a:pos x="7" y="4"/>
                </a:cxn>
                <a:cxn ang="0">
                  <a:pos x="9" y="2"/>
                </a:cxn>
                <a:cxn ang="0">
                  <a:pos x="12" y="1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24" y="1"/>
                </a:cxn>
                <a:cxn ang="0">
                  <a:pos x="29" y="3"/>
                </a:cxn>
                <a:cxn ang="0">
                  <a:pos x="31" y="4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13" y="4"/>
                </a:cxn>
                <a:cxn ang="0">
                  <a:pos x="117" y="5"/>
                </a:cxn>
                <a:cxn ang="0">
                  <a:pos x="119" y="7"/>
                </a:cxn>
                <a:cxn ang="0">
                  <a:pos x="122" y="10"/>
                </a:cxn>
                <a:cxn ang="0">
                  <a:pos x="124" y="13"/>
                </a:cxn>
                <a:cxn ang="0">
                  <a:pos x="125" y="16"/>
                </a:cxn>
                <a:cxn ang="0">
                  <a:pos x="126" y="22"/>
                </a:cxn>
                <a:cxn ang="0">
                  <a:pos x="126" y="22"/>
                </a:cxn>
                <a:cxn ang="0">
                  <a:pos x="125" y="29"/>
                </a:cxn>
                <a:cxn ang="0">
                  <a:pos x="124" y="31"/>
                </a:cxn>
                <a:cxn ang="0">
                  <a:pos x="122" y="34"/>
                </a:cxn>
                <a:cxn ang="0">
                  <a:pos x="119" y="36"/>
                </a:cxn>
                <a:cxn ang="0">
                  <a:pos x="117" y="38"/>
                </a:cxn>
                <a:cxn ang="0">
                  <a:pos x="113" y="39"/>
                </a:cxn>
                <a:cxn ang="0">
                  <a:pos x="109" y="41"/>
                </a:cxn>
                <a:cxn ang="0">
                  <a:pos x="19" y="41"/>
                </a:cxn>
              </a:cxnLst>
              <a:rect l="0" t="0" r="r" b="b"/>
              <a:pathLst>
                <a:path w="126" h="41">
                  <a:moveTo>
                    <a:pt x="19" y="41"/>
                  </a:moveTo>
                  <a:lnTo>
                    <a:pt x="19" y="41"/>
                  </a:lnTo>
                  <a:lnTo>
                    <a:pt x="15" y="39"/>
                  </a:lnTo>
                  <a:lnTo>
                    <a:pt x="12" y="38"/>
                  </a:lnTo>
                  <a:lnTo>
                    <a:pt x="9" y="37"/>
                  </a:lnTo>
                  <a:lnTo>
                    <a:pt x="7" y="34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1" y="26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2" y="10"/>
                  </a:lnTo>
                  <a:lnTo>
                    <a:pt x="5" y="6"/>
                  </a:lnTo>
                  <a:lnTo>
                    <a:pt x="7" y="4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9" y="3"/>
                  </a:lnTo>
                  <a:lnTo>
                    <a:pt x="31" y="4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13" y="4"/>
                  </a:lnTo>
                  <a:lnTo>
                    <a:pt x="117" y="5"/>
                  </a:lnTo>
                  <a:lnTo>
                    <a:pt x="119" y="7"/>
                  </a:lnTo>
                  <a:lnTo>
                    <a:pt x="122" y="10"/>
                  </a:lnTo>
                  <a:lnTo>
                    <a:pt x="124" y="13"/>
                  </a:lnTo>
                  <a:lnTo>
                    <a:pt x="125" y="16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5" y="29"/>
                  </a:lnTo>
                  <a:lnTo>
                    <a:pt x="124" y="31"/>
                  </a:lnTo>
                  <a:lnTo>
                    <a:pt x="122" y="34"/>
                  </a:lnTo>
                  <a:lnTo>
                    <a:pt x="119" y="36"/>
                  </a:lnTo>
                  <a:lnTo>
                    <a:pt x="117" y="38"/>
                  </a:lnTo>
                  <a:lnTo>
                    <a:pt x="113" y="39"/>
                  </a:lnTo>
                  <a:lnTo>
                    <a:pt x="109" y="41"/>
                  </a:lnTo>
                  <a:lnTo>
                    <a:pt x="19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8" name="Freeform 407"/>
            <p:cNvSpPr/>
            <p:nvPr/>
          </p:nvSpPr>
          <p:spPr bwMode="auto">
            <a:xfrm>
              <a:off x="4535488" y="3187700"/>
              <a:ext cx="396875" cy="330200"/>
            </a:xfrm>
            <a:custGeom>
              <a:avLst/>
              <a:gdLst/>
              <a:ahLst/>
              <a:cxnLst>
                <a:cxn ang="0">
                  <a:pos x="12" y="623"/>
                </a:cxn>
                <a:cxn ang="0">
                  <a:pos x="2" y="616"/>
                </a:cxn>
                <a:cxn ang="0">
                  <a:pos x="0" y="610"/>
                </a:cxn>
                <a:cxn ang="0">
                  <a:pos x="1" y="602"/>
                </a:cxn>
                <a:cxn ang="0">
                  <a:pos x="16" y="580"/>
                </a:cxn>
                <a:cxn ang="0">
                  <a:pos x="37" y="561"/>
                </a:cxn>
                <a:cxn ang="0">
                  <a:pos x="58" y="541"/>
                </a:cxn>
                <a:cxn ang="0">
                  <a:pos x="137" y="452"/>
                </a:cxn>
                <a:cxn ang="0">
                  <a:pos x="181" y="404"/>
                </a:cxn>
                <a:cxn ang="0">
                  <a:pos x="252" y="340"/>
                </a:cxn>
                <a:cxn ang="0">
                  <a:pos x="328" y="280"/>
                </a:cxn>
                <a:cxn ang="0">
                  <a:pos x="479" y="173"/>
                </a:cxn>
                <a:cxn ang="0">
                  <a:pos x="552" y="122"/>
                </a:cxn>
                <a:cxn ang="0">
                  <a:pos x="606" y="80"/>
                </a:cxn>
                <a:cxn ang="0">
                  <a:pos x="636" y="59"/>
                </a:cxn>
                <a:cxn ang="0">
                  <a:pos x="657" y="45"/>
                </a:cxn>
                <a:cxn ang="0">
                  <a:pos x="692" y="23"/>
                </a:cxn>
                <a:cxn ang="0">
                  <a:pos x="697" y="21"/>
                </a:cxn>
                <a:cxn ang="0">
                  <a:pos x="722" y="6"/>
                </a:cxn>
                <a:cxn ang="0">
                  <a:pos x="727" y="2"/>
                </a:cxn>
                <a:cxn ang="0">
                  <a:pos x="733" y="0"/>
                </a:cxn>
                <a:cxn ang="0">
                  <a:pos x="748" y="7"/>
                </a:cxn>
                <a:cxn ang="0">
                  <a:pos x="752" y="16"/>
                </a:cxn>
                <a:cxn ang="0">
                  <a:pos x="748" y="32"/>
                </a:cxn>
                <a:cxn ang="0">
                  <a:pos x="736" y="41"/>
                </a:cxn>
                <a:cxn ang="0">
                  <a:pos x="694" y="67"/>
                </a:cxn>
                <a:cxn ang="0">
                  <a:pos x="668" y="82"/>
                </a:cxn>
                <a:cxn ang="0">
                  <a:pos x="639" y="101"/>
                </a:cxn>
                <a:cxn ang="0">
                  <a:pos x="593" y="139"/>
                </a:cxn>
                <a:cxn ang="0">
                  <a:pos x="539" y="176"/>
                </a:cxn>
                <a:cxn ang="0">
                  <a:pos x="472" y="218"/>
                </a:cxn>
                <a:cxn ang="0">
                  <a:pos x="392" y="275"/>
                </a:cxn>
                <a:cxn ang="0">
                  <a:pos x="358" y="305"/>
                </a:cxn>
                <a:cxn ang="0">
                  <a:pos x="296" y="354"/>
                </a:cxn>
                <a:cxn ang="0">
                  <a:pos x="209" y="427"/>
                </a:cxn>
                <a:cxn ang="0">
                  <a:pos x="183" y="454"/>
                </a:cxn>
                <a:cxn ang="0">
                  <a:pos x="140" y="502"/>
                </a:cxn>
                <a:cxn ang="0">
                  <a:pos x="100" y="550"/>
                </a:cxn>
                <a:cxn ang="0">
                  <a:pos x="65" y="586"/>
                </a:cxn>
                <a:cxn ang="0">
                  <a:pos x="56" y="592"/>
                </a:cxn>
                <a:cxn ang="0">
                  <a:pos x="40" y="604"/>
                </a:cxn>
                <a:cxn ang="0">
                  <a:pos x="33" y="616"/>
                </a:cxn>
                <a:cxn ang="0">
                  <a:pos x="17" y="623"/>
                </a:cxn>
              </a:cxnLst>
              <a:rect l="0" t="0" r="r" b="b"/>
              <a:pathLst>
                <a:path w="752" h="623">
                  <a:moveTo>
                    <a:pt x="17" y="623"/>
                  </a:moveTo>
                  <a:lnTo>
                    <a:pt x="17" y="623"/>
                  </a:lnTo>
                  <a:lnTo>
                    <a:pt x="12" y="623"/>
                  </a:lnTo>
                  <a:lnTo>
                    <a:pt x="8" y="621"/>
                  </a:lnTo>
                  <a:lnTo>
                    <a:pt x="4" y="619"/>
                  </a:lnTo>
                  <a:lnTo>
                    <a:pt x="2" y="616"/>
                  </a:lnTo>
                  <a:lnTo>
                    <a:pt x="2" y="616"/>
                  </a:lnTo>
                  <a:lnTo>
                    <a:pt x="0" y="613"/>
                  </a:lnTo>
                  <a:lnTo>
                    <a:pt x="0" y="610"/>
                  </a:lnTo>
                  <a:lnTo>
                    <a:pt x="0" y="606"/>
                  </a:lnTo>
                  <a:lnTo>
                    <a:pt x="1" y="602"/>
                  </a:lnTo>
                  <a:lnTo>
                    <a:pt x="1" y="602"/>
                  </a:lnTo>
                  <a:lnTo>
                    <a:pt x="4" y="596"/>
                  </a:lnTo>
                  <a:lnTo>
                    <a:pt x="8" y="590"/>
                  </a:lnTo>
                  <a:lnTo>
                    <a:pt x="16" y="580"/>
                  </a:lnTo>
                  <a:lnTo>
                    <a:pt x="26" y="570"/>
                  </a:lnTo>
                  <a:lnTo>
                    <a:pt x="37" y="561"/>
                  </a:lnTo>
                  <a:lnTo>
                    <a:pt x="37" y="561"/>
                  </a:lnTo>
                  <a:lnTo>
                    <a:pt x="47" y="552"/>
                  </a:lnTo>
                  <a:lnTo>
                    <a:pt x="58" y="541"/>
                  </a:lnTo>
                  <a:lnTo>
                    <a:pt x="58" y="541"/>
                  </a:lnTo>
                  <a:lnTo>
                    <a:pt x="78" y="520"/>
                  </a:lnTo>
                  <a:lnTo>
                    <a:pt x="98" y="498"/>
                  </a:lnTo>
                  <a:lnTo>
                    <a:pt x="137" y="452"/>
                  </a:lnTo>
                  <a:lnTo>
                    <a:pt x="137" y="452"/>
                  </a:lnTo>
                  <a:lnTo>
                    <a:pt x="158" y="428"/>
                  </a:lnTo>
                  <a:lnTo>
                    <a:pt x="181" y="404"/>
                  </a:lnTo>
                  <a:lnTo>
                    <a:pt x="203" y="381"/>
                  </a:lnTo>
                  <a:lnTo>
                    <a:pt x="228" y="361"/>
                  </a:lnTo>
                  <a:lnTo>
                    <a:pt x="252" y="340"/>
                  </a:lnTo>
                  <a:lnTo>
                    <a:pt x="278" y="319"/>
                  </a:lnTo>
                  <a:lnTo>
                    <a:pt x="328" y="280"/>
                  </a:lnTo>
                  <a:lnTo>
                    <a:pt x="328" y="280"/>
                  </a:lnTo>
                  <a:lnTo>
                    <a:pt x="378" y="243"/>
                  </a:lnTo>
                  <a:lnTo>
                    <a:pt x="428" y="207"/>
                  </a:lnTo>
                  <a:lnTo>
                    <a:pt x="479" y="173"/>
                  </a:lnTo>
                  <a:lnTo>
                    <a:pt x="527" y="141"/>
                  </a:lnTo>
                  <a:lnTo>
                    <a:pt x="527" y="141"/>
                  </a:lnTo>
                  <a:lnTo>
                    <a:pt x="552" y="122"/>
                  </a:lnTo>
                  <a:lnTo>
                    <a:pt x="577" y="102"/>
                  </a:lnTo>
                  <a:lnTo>
                    <a:pt x="577" y="102"/>
                  </a:lnTo>
                  <a:lnTo>
                    <a:pt x="606" y="80"/>
                  </a:lnTo>
                  <a:lnTo>
                    <a:pt x="621" y="69"/>
                  </a:lnTo>
                  <a:lnTo>
                    <a:pt x="636" y="59"/>
                  </a:lnTo>
                  <a:lnTo>
                    <a:pt x="636" y="59"/>
                  </a:lnTo>
                  <a:lnTo>
                    <a:pt x="646" y="52"/>
                  </a:lnTo>
                  <a:lnTo>
                    <a:pt x="657" y="45"/>
                  </a:lnTo>
                  <a:lnTo>
                    <a:pt x="657" y="45"/>
                  </a:lnTo>
                  <a:lnTo>
                    <a:pt x="674" y="32"/>
                  </a:lnTo>
                  <a:lnTo>
                    <a:pt x="683" y="27"/>
                  </a:lnTo>
                  <a:lnTo>
                    <a:pt x="692" y="23"/>
                  </a:lnTo>
                  <a:lnTo>
                    <a:pt x="692" y="23"/>
                  </a:lnTo>
                  <a:lnTo>
                    <a:pt x="697" y="21"/>
                  </a:lnTo>
                  <a:lnTo>
                    <a:pt x="697" y="21"/>
                  </a:lnTo>
                  <a:lnTo>
                    <a:pt x="710" y="15"/>
                  </a:lnTo>
                  <a:lnTo>
                    <a:pt x="717" y="10"/>
                  </a:lnTo>
                  <a:lnTo>
                    <a:pt x="722" y="6"/>
                  </a:lnTo>
                  <a:lnTo>
                    <a:pt x="722" y="6"/>
                  </a:lnTo>
                  <a:lnTo>
                    <a:pt x="725" y="3"/>
                  </a:lnTo>
                  <a:lnTo>
                    <a:pt x="727" y="2"/>
                  </a:lnTo>
                  <a:lnTo>
                    <a:pt x="730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8" y="1"/>
                  </a:lnTo>
                  <a:lnTo>
                    <a:pt x="743" y="3"/>
                  </a:lnTo>
                  <a:lnTo>
                    <a:pt x="748" y="7"/>
                  </a:lnTo>
                  <a:lnTo>
                    <a:pt x="751" y="13"/>
                  </a:lnTo>
                  <a:lnTo>
                    <a:pt x="751" y="13"/>
                  </a:lnTo>
                  <a:lnTo>
                    <a:pt x="752" y="16"/>
                  </a:lnTo>
                  <a:lnTo>
                    <a:pt x="752" y="21"/>
                  </a:lnTo>
                  <a:lnTo>
                    <a:pt x="751" y="26"/>
                  </a:lnTo>
                  <a:lnTo>
                    <a:pt x="748" y="32"/>
                  </a:lnTo>
                  <a:lnTo>
                    <a:pt x="748" y="32"/>
                  </a:lnTo>
                  <a:lnTo>
                    <a:pt x="741" y="37"/>
                  </a:lnTo>
                  <a:lnTo>
                    <a:pt x="736" y="41"/>
                  </a:lnTo>
                  <a:lnTo>
                    <a:pt x="723" y="51"/>
                  </a:lnTo>
                  <a:lnTo>
                    <a:pt x="708" y="59"/>
                  </a:lnTo>
                  <a:lnTo>
                    <a:pt x="694" y="67"/>
                  </a:lnTo>
                  <a:lnTo>
                    <a:pt x="694" y="67"/>
                  </a:lnTo>
                  <a:lnTo>
                    <a:pt x="680" y="75"/>
                  </a:lnTo>
                  <a:lnTo>
                    <a:pt x="668" y="82"/>
                  </a:lnTo>
                  <a:lnTo>
                    <a:pt x="668" y="82"/>
                  </a:lnTo>
                  <a:lnTo>
                    <a:pt x="654" y="91"/>
                  </a:lnTo>
                  <a:lnTo>
                    <a:pt x="639" y="101"/>
                  </a:lnTo>
                  <a:lnTo>
                    <a:pt x="612" y="122"/>
                  </a:lnTo>
                  <a:lnTo>
                    <a:pt x="612" y="122"/>
                  </a:lnTo>
                  <a:lnTo>
                    <a:pt x="593" y="139"/>
                  </a:lnTo>
                  <a:lnTo>
                    <a:pt x="573" y="153"/>
                  </a:lnTo>
                  <a:lnTo>
                    <a:pt x="573" y="153"/>
                  </a:lnTo>
                  <a:lnTo>
                    <a:pt x="539" y="176"/>
                  </a:lnTo>
                  <a:lnTo>
                    <a:pt x="505" y="196"/>
                  </a:lnTo>
                  <a:lnTo>
                    <a:pt x="505" y="196"/>
                  </a:lnTo>
                  <a:lnTo>
                    <a:pt x="472" y="218"/>
                  </a:lnTo>
                  <a:lnTo>
                    <a:pt x="439" y="239"/>
                  </a:lnTo>
                  <a:lnTo>
                    <a:pt x="408" y="263"/>
                  </a:lnTo>
                  <a:lnTo>
                    <a:pt x="392" y="275"/>
                  </a:lnTo>
                  <a:lnTo>
                    <a:pt x="378" y="287"/>
                  </a:lnTo>
                  <a:lnTo>
                    <a:pt x="378" y="287"/>
                  </a:lnTo>
                  <a:lnTo>
                    <a:pt x="358" y="305"/>
                  </a:lnTo>
                  <a:lnTo>
                    <a:pt x="338" y="322"/>
                  </a:lnTo>
                  <a:lnTo>
                    <a:pt x="296" y="354"/>
                  </a:lnTo>
                  <a:lnTo>
                    <a:pt x="296" y="354"/>
                  </a:lnTo>
                  <a:lnTo>
                    <a:pt x="267" y="377"/>
                  </a:lnTo>
                  <a:lnTo>
                    <a:pt x="238" y="401"/>
                  </a:lnTo>
                  <a:lnTo>
                    <a:pt x="209" y="427"/>
                  </a:lnTo>
                  <a:lnTo>
                    <a:pt x="196" y="440"/>
                  </a:lnTo>
                  <a:lnTo>
                    <a:pt x="183" y="454"/>
                  </a:lnTo>
                  <a:lnTo>
                    <a:pt x="183" y="454"/>
                  </a:lnTo>
                  <a:lnTo>
                    <a:pt x="161" y="478"/>
                  </a:lnTo>
                  <a:lnTo>
                    <a:pt x="140" y="502"/>
                  </a:lnTo>
                  <a:lnTo>
                    <a:pt x="140" y="502"/>
                  </a:lnTo>
                  <a:lnTo>
                    <a:pt x="104" y="545"/>
                  </a:lnTo>
                  <a:lnTo>
                    <a:pt x="100" y="550"/>
                  </a:lnTo>
                  <a:lnTo>
                    <a:pt x="100" y="550"/>
                  </a:lnTo>
                  <a:lnTo>
                    <a:pt x="82" y="568"/>
                  </a:lnTo>
                  <a:lnTo>
                    <a:pt x="74" y="578"/>
                  </a:lnTo>
                  <a:lnTo>
                    <a:pt x="65" y="586"/>
                  </a:lnTo>
                  <a:lnTo>
                    <a:pt x="65" y="586"/>
                  </a:lnTo>
                  <a:lnTo>
                    <a:pt x="56" y="592"/>
                  </a:lnTo>
                  <a:lnTo>
                    <a:pt x="56" y="592"/>
                  </a:lnTo>
                  <a:lnTo>
                    <a:pt x="50" y="596"/>
                  </a:lnTo>
                  <a:lnTo>
                    <a:pt x="44" y="600"/>
                  </a:lnTo>
                  <a:lnTo>
                    <a:pt x="40" y="604"/>
                  </a:lnTo>
                  <a:lnTo>
                    <a:pt x="36" y="611"/>
                  </a:lnTo>
                  <a:lnTo>
                    <a:pt x="36" y="611"/>
                  </a:lnTo>
                  <a:lnTo>
                    <a:pt x="33" y="616"/>
                  </a:lnTo>
                  <a:lnTo>
                    <a:pt x="29" y="620"/>
                  </a:lnTo>
                  <a:lnTo>
                    <a:pt x="24" y="622"/>
                  </a:lnTo>
                  <a:lnTo>
                    <a:pt x="17" y="623"/>
                  </a:lnTo>
                  <a:lnTo>
                    <a:pt x="17" y="6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6867" name="文本框 16"/>
          <p:cNvSpPr txBox="1"/>
          <p:nvPr/>
        </p:nvSpPr>
        <p:spPr>
          <a:xfrm>
            <a:off x="1077913" y="263525"/>
            <a:ext cx="29511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探究新知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215900" y="908050"/>
            <a:ext cx="3035300" cy="0"/>
          </a:xfrm>
          <a:prstGeom prst="line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69" name="Text Box 47"/>
          <p:cNvSpPr txBox="1"/>
          <p:nvPr/>
        </p:nvSpPr>
        <p:spPr>
          <a:xfrm>
            <a:off x="263525" y="1165225"/>
            <a:ext cx="11615738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探究</a:t>
            </a:r>
            <a:r>
              <a:rPr lang="zh-CN" altLang="en-US" sz="280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　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适合公园门票问题中的方程 </a:t>
            </a:r>
            <a:r>
              <a:rPr lang="en-US" altLang="zh-CN" sz="2800" i="1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 ，且符合问题的实际意义的解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076" name="表格 3075"/>
          <p:cNvGraphicFramePr>
            <a:graphicFrameLocks noGrp="1"/>
          </p:cNvGraphicFramePr>
          <p:nvPr/>
        </p:nvGraphicFramePr>
        <p:xfrm>
          <a:off x="3063875" y="2409825"/>
          <a:ext cx="6246813" cy="1223010"/>
        </p:xfrm>
        <a:graphic>
          <a:graphicData uri="http://schemas.openxmlformats.org/drawingml/2006/table">
            <a:tbl>
              <a:tblPr/>
              <a:tblGrid>
                <a:gridCol w="732155"/>
                <a:gridCol w="612140"/>
                <a:gridCol w="611505"/>
                <a:gridCol w="614680"/>
                <a:gridCol w="613410"/>
                <a:gridCol w="612775"/>
                <a:gridCol w="612775"/>
                <a:gridCol w="612775"/>
                <a:gridCol w="612775"/>
                <a:gridCol w="611505"/>
              </a:tblGrid>
              <a:tr h="611505"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342900" lvl="0" indent="-342900" algn="ctr" eaLnBrk="1" hangingPunct="1">
                        <a:buFontTx/>
                        <a:buNone/>
                      </a:pPr>
                      <a:r>
                        <a:rPr lang="en-US" altLang="zh-CN" sz="2400" i="1">
                          <a:latin typeface="Times New Roman" panose="02020603050405020304" charset="0"/>
                          <a:ea typeface="黑体" panose="02010609060101010101" pitchFamily="49" charset="-122"/>
                        </a:rPr>
                        <a:t>x</a:t>
                      </a:r>
                      <a:endParaRPr lang="en-US" altLang="zh-CN" sz="2400" i="1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1505"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342900" lvl="0" indent="-342900" algn="ctr" eaLnBrk="1" hangingPunct="1">
                        <a:buFontTx/>
                        <a:buNone/>
                      </a:pPr>
                      <a:r>
                        <a:rPr lang="en-US" altLang="zh-CN" sz="2400" i="1">
                          <a:latin typeface="Times New Roman" panose="02020603050405020304" charset="0"/>
                          <a:ea typeface="黑体" panose="02010609060101010101" pitchFamily="49" charset="-122"/>
                        </a:rPr>
                        <a:t> y</a:t>
                      </a:r>
                      <a:endParaRPr lang="en-US" altLang="zh-CN" sz="2400" i="1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905" name="Text Box 22"/>
          <p:cNvSpPr txBox="1"/>
          <p:nvPr/>
        </p:nvSpPr>
        <p:spPr>
          <a:xfrm>
            <a:off x="3924300" y="2524125"/>
            <a:ext cx="54927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0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06" name="Text Box 22"/>
          <p:cNvSpPr txBox="1"/>
          <p:nvPr/>
        </p:nvSpPr>
        <p:spPr>
          <a:xfrm>
            <a:off x="3924300" y="3089275"/>
            <a:ext cx="54927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8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07" name="Text Box 22"/>
          <p:cNvSpPr txBox="1"/>
          <p:nvPr/>
        </p:nvSpPr>
        <p:spPr>
          <a:xfrm>
            <a:off x="4543425" y="252412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1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08" name="Text Box 22"/>
          <p:cNvSpPr txBox="1"/>
          <p:nvPr/>
        </p:nvSpPr>
        <p:spPr>
          <a:xfrm>
            <a:off x="4584700" y="3089275"/>
            <a:ext cx="54927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7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09" name="Text Box 22"/>
          <p:cNvSpPr txBox="1"/>
          <p:nvPr/>
        </p:nvSpPr>
        <p:spPr>
          <a:xfrm>
            <a:off x="5133975" y="252412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2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10" name="Text Box 22"/>
          <p:cNvSpPr txBox="1"/>
          <p:nvPr/>
        </p:nvSpPr>
        <p:spPr>
          <a:xfrm>
            <a:off x="5146675" y="308927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6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11" name="Text Box 22"/>
          <p:cNvSpPr txBox="1"/>
          <p:nvPr/>
        </p:nvSpPr>
        <p:spPr>
          <a:xfrm>
            <a:off x="5792788" y="2524125"/>
            <a:ext cx="550862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3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12" name="Text Box 22"/>
          <p:cNvSpPr txBox="1"/>
          <p:nvPr/>
        </p:nvSpPr>
        <p:spPr>
          <a:xfrm>
            <a:off x="5792788" y="3089275"/>
            <a:ext cx="306387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5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13" name="Text Box 22"/>
          <p:cNvSpPr txBox="1"/>
          <p:nvPr/>
        </p:nvSpPr>
        <p:spPr>
          <a:xfrm>
            <a:off x="6410325" y="252412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4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14" name="Text Box 22"/>
          <p:cNvSpPr txBox="1"/>
          <p:nvPr/>
        </p:nvSpPr>
        <p:spPr>
          <a:xfrm>
            <a:off x="6410325" y="308927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4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15" name="Text Box 22"/>
          <p:cNvSpPr txBox="1"/>
          <p:nvPr/>
        </p:nvSpPr>
        <p:spPr>
          <a:xfrm>
            <a:off x="6991350" y="252412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5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16" name="Text Box 22"/>
          <p:cNvSpPr txBox="1"/>
          <p:nvPr/>
        </p:nvSpPr>
        <p:spPr>
          <a:xfrm>
            <a:off x="6991350" y="308927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3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17" name="Text Box 22"/>
          <p:cNvSpPr txBox="1"/>
          <p:nvPr/>
        </p:nvSpPr>
        <p:spPr>
          <a:xfrm>
            <a:off x="7593013" y="2533650"/>
            <a:ext cx="550862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6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18" name="Text Box 22"/>
          <p:cNvSpPr txBox="1"/>
          <p:nvPr/>
        </p:nvSpPr>
        <p:spPr>
          <a:xfrm>
            <a:off x="7615238" y="3089275"/>
            <a:ext cx="550862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2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19" name="Text Box 22"/>
          <p:cNvSpPr txBox="1"/>
          <p:nvPr/>
        </p:nvSpPr>
        <p:spPr>
          <a:xfrm>
            <a:off x="8185150" y="2524125"/>
            <a:ext cx="444500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7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20" name="Text Box 22"/>
          <p:cNvSpPr txBox="1"/>
          <p:nvPr/>
        </p:nvSpPr>
        <p:spPr>
          <a:xfrm>
            <a:off x="8194675" y="308927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1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21" name="Text Box 22"/>
          <p:cNvSpPr txBox="1"/>
          <p:nvPr/>
        </p:nvSpPr>
        <p:spPr>
          <a:xfrm>
            <a:off x="8839200" y="252412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8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6922" name="Text Box 22"/>
          <p:cNvSpPr txBox="1"/>
          <p:nvPr/>
        </p:nvSpPr>
        <p:spPr>
          <a:xfrm>
            <a:off x="8839200" y="3089275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0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43013" name="Text Box 5"/>
          <p:cNvSpPr txBox="1"/>
          <p:nvPr/>
        </p:nvSpPr>
        <p:spPr>
          <a:xfrm>
            <a:off x="263525" y="3800475"/>
            <a:ext cx="11088688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　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再找出方程           的符合实际意义的解,并用表格罗列.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6924" name="对象 2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751513" y="1363663"/>
          <a:ext cx="1322387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571500" imgH="203200" progId="Equation.KSEE3">
                  <p:embed/>
                </p:oleObj>
              </mc:Choice>
              <mc:Fallback>
                <p:oleObj name="" r:id="rId1" imgW="571500" imgH="203200" progId="Equation.KSEE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751513" y="1363663"/>
                        <a:ext cx="1322387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51200" y="4049713"/>
          <a:ext cx="1768475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3" imgW="787400" imgH="203200" progId="Equation.KSEE3">
                  <p:embed/>
                </p:oleObj>
              </mc:Choice>
              <mc:Fallback>
                <p:oleObj name="" r:id="rId3" imgW="787400" imgH="203200" progId="Equation.KSEE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51200" y="4049713"/>
                        <a:ext cx="1768475" cy="455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063875" y="4768850"/>
          <a:ext cx="1955800" cy="1223010"/>
        </p:xfrm>
        <a:graphic>
          <a:graphicData uri="http://schemas.openxmlformats.org/drawingml/2006/table">
            <a:tbl>
              <a:tblPr/>
              <a:tblGrid>
                <a:gridCol w="732155"/>
                <a:gridCol w="612140"/>
                <a:gridCol w="611505"/>
              </a:tblGrid>
              <a:tr h="611505">
                <a:tc>
                  <a:txBody>
                    <a:bodyPr wrap="square"/>
                    <a:p>
                      <a:pPr marL="342900" lvl="0" indent="-342900" algn="ctr" eaLnBrk="1" hangingPunct="1">
                        <a:buFontTx/>
                        <a:buNone/>
                      </a:pPr>
                      <a:r>
                        <a:rPr lang="en-US" altLang="zh-CN" sz="2400" i="1">
                          <a:latin typeface="Times New Roman" panose="02020603050405020304" charset="0"/>
                          <a:ea typeface="黑体" panose="02010609060101010101" pitchFamily="49" charset="-122"/>
                        </a:rPr>
                        <a:t>x</a:t>
                      </a:r>
                      <a:endParaRPr lang="en-US" altLang="zh-CN" sz="2400" i="1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1505">
                <a:tc>
                  <a:txBody>
                    <a:bodyPr wrap="square"/>
                    <a:p>
                      <a:pPr marL="342900" lvl="0" indent="-342900" algn="ctr" eaLnBrk="1" hangingPunct="1">
                        <a:buFontTx/>
                        <a:buNone/>
                      </a:pPr>
                      <a:r>
                        <a:rPr lang="en-US" altLang="zh-CN" sz="2400" i="1">
                          <a:latin typeface="Times New Roman" panose="02020603050405020304" charset="0"/>
                          <a:ea typeface="黑体" panose="02010609060101010101" pitchFamily="49" charset="-122"/>
                        </a:rPr>
                        <a:t> y</a:t>
                      </a:r>
                      <a:endParaRPr lang="en-US" altLang="zh-CN" sz="2400" i="1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" name="Text Box 22"/>
          <p:cNvSpPr txBox="1"/>
          <p:nvPr/>
        </p:nvSpPr>
        <p:spPr>
          <a:xfrm>
            <a:off x="3924300" y="4883150"/>
            <a:ext cx="54927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2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24" name="Text Box 22"/>
          <p:cNvSpPr txBox="1"/>
          <p:nvPr/>
        </p:nvSpPr>
        <p:spPr>
          <a:xfrm>
            <a:off x="3924300" y="5448300"/>
            <a:ext cx="54927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8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25" name="Text Box 22"/>
          <p:cNvSpPr txBox="1"/>
          <p:nvPr/>
        </p:nvSpPr>
        <p:spPr>
          <a:xfrm>
            <a:off x="4543425" y="4883150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5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27" name="Text Box 22"/>
          <p:cNvSpPr txBox="1"/>
          <p:nvPr/>
        </p:nvSpPr>
        <p:spPr>
          <a:xfrm>
            <a:off x="4584700" y="5448300"/>
            <a:ext cx="54927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3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6756400" y="2320925"/>
            <a:ext cx="785813" cy="13112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4308475" y="4724400"/>
            <a:ext cx="785813" cy="13112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1"/>
      <p:bldP spid="22" grpId="0" bldLvl="0" animBg="1"/>
      <p:bldP spid="24" grpId="0" bldLvl="0" animBg="1"/>
      <p:bldP spid="25" grpId="0" bldLvl="0" animBg="1"/>
      <p:bldP spid="27" grpId="0" bldLvl="0" animBg="1"/>
      <p:bldP spid="43013" grpId="0"/>
      <p:bldP spid="43013" grpId="1"/>
      <p:bldP spid="42" grpId="1" bldLvl="0" animBg="1"/>
      <p:bldP spid="44" grpId="1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1357" name="组合 1356"/>
          <p:cNvGrpSpPr>
            <a:grpSpLocks noChangeAspect="1"/>
          </p:cNvGrpSpPr>
          <p:nvPr/>
        </p:nvGrpSpPr>
        <p:grpSpPr>
          <a:xfrm rot="0">
            <a:off x="318135" y="146050"/>
            <a:ext cx="647700" cy="614680"/>
            <a:chOff x="4219575" y="3103563"/>
            <a:chExt cx="746125" cy="708025"/>
          </a:xfrm>
          <a:solidFill>
            <a:schemeClr val="accent5">
              <a:lumMod val="75000"/>
            </a:schemeClr>
          </a:solidFill>
        </p:grpSpPr>
        <p:sp>
          <p:nvSpPr>
            <p:cNvPr id="1358" name="Freeform 356"/>
            <p:cNvSpPr/>
            <p:nvPr/>
          </p:nvSpPr>
          <p:spPr bwMode="auto">
            <a:xfrm>
              <a:off x="4276725" y="3703638"/>
              <a:ext cx="17463" cy="60325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2" y="18"/>
                </a:cxn>
                <a:cxn ang="0">
                  <a:pos x="20" y="31"/>
                </a:cxn>
                <a:cxn ang="0">
                  <a:pos x="12" y="57"/>
                </a:cxn>
                <a:cxn ang="0">
                  <a:pos x="7" y="69"/>
                </a:cxn>
                <a:cxn ang="0">
                  <a:pos x="4" y="83"/>
                </a:cxn>
                <a:cxn ang="0">
                  <a:pos x="1" y="95"/>
                </a:cxn>
                <a:cxn ang="0">
                  <a:pos x="0" y="109"/>
                </a:cxn>
                <a:cxn ang="0">
                  <a:pos x="0" y="109"/>
                </a:cxn>
                <a:cxn ang="0">
                  <a:pos x="0" y="111"/>
                </a:cxn>
                <a:cxn ang="0">
                  <a:pos x="1" y="113"/>
                </a:cxn>
                <a:cxn ang="0">
                  <a:pos x="3" y="114"/>
                </a:cxn>
                <a:cxn ang="0">
                  <a:pos x="4" y="114"/>
                </a:cxn>
                <a:cxn ang="0">
                  <a:pos x="6" y="114"/>
                </a:cxn>
                <a:cxn ang="0">
                  <a:pos x="7" y="113"/>
                </a:cxn>
                <a:cxn ang="0">
                  <a:pos x="9" y="111"/>
                </a:cxn>
                <a:cxn ang="0">
                  <a:pos x="10" y="109"/>
                </a:cxn>
                <a:cxn ang="0">
                  <a:pos x="10" y="109"/>
                </a:cxn>
                <a:cxn ang="0">
                  <a:pos x="11" y="95"/>
                </a:cxn>
                <a:cxn ang="0">
                  <a:pos x="14" y="83"/>
                </a:cxn>
                <a:cxn ang="0">
                  <a:pos x="17" y="69"/>
                </a:cxn>
                <a:cxn ang="0">
                  <a:pos x="21" y="57"/>
                </a:cxn>
                <a:cxn ang="0">
                  <a:pos x="29" y="31"/>
                </a:cxn>
                <a:cxn ang="0">
                  <a:pos x="32" y="18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33" y="2"/>
                </a:cxn>
                <a:cxn ang="0">
                  <a:pos x="32" y="1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1"/>
                </a:cxn>
                <a:cxn ang="0">
                  <a:pos x="24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3" h="114">
                  <a:moveTo>
                    <a:pt x="24" y="4"/>
                  </a:moveTo>
                  <a:lnTo>
                    <a:pt x="24" y="4"/>
                  </a:lnTo>
                  <a:lnTo>
                    <a:pt x="22" y="18"/>
                  </a:lnTo>
                  <a:lnTo>
                    <a:pt x="20" y="31"/>
                  </a:lnTo>
                  <a:lnTo>
                    <a:pt x="12" y="57"/>
                  </a:lnTo>
                  <a:lnTo>
                    <a:pt x="7" y="69"/>
                  </a:lnTo>
                  <a:lnTo>
                    <a:pt x="4" y="83"/>
                  </a:lnTo>
                  <a:lnTo>
                    <a:pt x="1" y="95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11"/>
                  </a:lnTo>
                  <a:lnTo>
                    <a:pt x="1" y="113"/>
                  </a:lnTo>
                  <a:lnTo>
                    <a:pt x="3" y="114"/>
                  </a:lnTo>
                  <a:lnTo>
                    <a:pt x="4" y="114"/>
                  </a:lnTo>
                  <a:lnTo>
                    <a:pt x="6" y="114"/>
                  </a:lnTo>
                  <a:lnTo>
                    <a:pt x="7" y="113"/>
                  </a:lnTo>
                  <a:lnTo>
                    <a:pt x="9" y="111"/>
                  </a:lnTo>
                  <a:lnTo>
                    <a:pt x="10" y="109"/>
                  </a:lnTo>
                  <a:lnTo>
                    <a:pt x="10" y="109"/>
                  </a:lnTo>
                  <a:lnTo>
                    <a:pt x="11" y="95"/>
                  </a:lnTo>
                  <a:lnTo>
                    <a:pt x="14" y="83"/>
                  </a:lnTo>
                  <a:lnTo>
                    <a:pt x="17" y="69"/>
                  </a:lnTo>
                  <a:lnTo>
                    <a:pt x="21" y="57"/>
                  </a:lnTo>
                  <a:lnTo>
                    <a:pt x="29" y="31"/>
                  </a:lnTo>
                  <a:lnTo>
                    <a:pt x="32" y="1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2"/>
                  </a:lnTo>
                  <a:lnTo>
                    <a:pt x="32" y="1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1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59" name="Freeform 357"/>
            <p:cNvSpPr/>
            <p:nvPr/>
          </p:nvSpPr>
          <p:spPr bwMode="auto">
            <a:xfrm>
              <a:off x="4314825" y="3724275"/>
              <a:ext cx="17463" cy="57150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23" y="4"/>
                </a:cxn>
                <a:cxn ang="0">
                  <a:pos x="18" y="17"/>
                </a:cxn>
                <a:cxn ang="0">
                  <a:pos x="14" y="29"/>
                </a:cxn>
                <a:cxn ang="0">
                  <a:pos x="9" y="43"/>
                </a:cxn>
                <a:cxn ang="0">
                  <a:pos x="4" y="55"/>
                </a:cxn>
                <a:cxn ang="0">
                  <a:pos x="4" y="55"/>
                </a:cxn>
                <a:cxn ang="0">
                  <a:pos x="2" y="68"/>
                </a:cxn>
                <a:cxn ang="0">
                  <a:pos x="1" y="80"/>
                </a:cxn>
                <a:cxn ang="0">
                  <a:pos x="0" y="105"/>
                </a:cxn>
                <a:cxn ang="0">
                  <a:pos x="0" y="105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2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9" y="105"/>
                </a:cxn>
                <a:cxn ang="0">
                  <a:pos x="9" y="105"/>
                </a:cxn>
                <a:cxn ang="0">
                  <a:pos x="9" y="93"/>
                </a:cxn>
                <a:cxn ang="0">
                  <a:pos x="11" y="83"/>
                </a:cxn>
                <a:cxn ang="0">
                  <a:pos x="13" y="62"/>
                </a:cxn>
                <a:cxn ang="0">
                  <a:pos x="13" y="62"/>
                </a:cxn>
                <a:cxn ang="0">
                  <a:pos x="14" y="55"/>
                </a:cxn>
                <a:cxn ang="0">
                  <a:pos x="16" y="48"/>
                </a:cxn>
                <a:cxn ang="0">
                  <a:pos x="21" y="33"/>
                </a:cxn>
                <a:cxn ang="0">
                  <a:pos x="27" y="20"/>
                </a:cxn>
                <a:cxn ang="0">
                  <a:pos x="33" y="6"/>
                </a:cxn>
                <a:cxn ang="0">
                  <a:pos x="33" y="6"/>
                </a:cxn>
                <a:cxn ang="0">
                  <a:pos x="33" y="4"/>
                </a:cxn>
                <a:cxn ang="0">
                  <a:pos x="32" y="3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0"/>
                </a:cxn>
                <a:cxn ang="0">
                  <a:pos x="24" y="1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33" h="109">
                  <a:moveTo>
                    <a:pt x="23" y="4"/>
                  </a:moveTo>
                  <a:lnTo>
                    <a:pt x="23" y="4"/>
                  </a:lnTo>
                  <a:lnTo>
                    <a:pt x="18" y="17"/>
                  </a:lnTo>
                  <a:lnTo>
                    <a:pt x="14" y="29"/>
                  </a:lnTo>
                  <a:lnTo>
                    <a:pt x="9" y="43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2" y="68"/>
                  </a:lnTo>
                  <a:lnTo>
                    <a:pt x="1" y="80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2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9" y="105"/>
                  </a:lnTo>
                  <a:lnTo>
                    <a:pt x="9" y="105"/>
                  </a:lnTo>
                  <a:lnTo>
                    <a:pt x="9" y="93"/>
                  </a:lnTo>
                  <a:lnTo>
                    <a:pt x="11" y="83"/>
                  </a:lnTo>
                  <a:lnTo>
                    <a:pt x="13" y="62"/>
                  </a:lnTo>
                  <a:lnTo>
                    <a:pt x="13" y="62"/>
                  </a:lnTo>
                  <a:lnTo>
                    <a:pt x="14" y="55"/>
                  </a:lnTo>
                  <a:lnTo>
                    <a:pt x="16" y="48"/>
                  </a:lnTo>
                  <a:lnTo>
                    <a:pt x="21" y="33"/>
                  </a:lnTo>
                  <a:lnTo>
                    <a:pt x="27" y="20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4"/>
                  </a:lnTo>
                  <a:lnTo>
                    <a:pt x="32" y="3"/>
                  </a:lnTo>
                  <a:lnTo>
                    <a:pt x="31" y="1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1"/>
                  </a:lnTo>
                  <a:lnTo>
                    <a:pt x="23" y="4"/>
                  </a:lnTo>
                  <a:lnTo>
                    <a:pt x="2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0" name="Freeform 358"/>
            <p:cNvSpPr/>
            <p:nvPr/>
          </p:nvSpPr>
          <p:spPr bwMode="auto">
            <a:xfrm>
              <a:off x="4352925" y="3725863"/>
              <a:ext cx="22225" cy="5556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2" y="11"/>
                </a:cxn>
                <a:cxn ang="0">
                  <a:pos x="30" y="17"/>
                </a:cxn>
                <a:cxn ang="0">
                  <a:pos x="25" y="30"/>
                </a:cxn>
                <a:cxn ang="0">
                  <a:pos x="18" y="41"/>
                </a:cxn>
                <a:cxn ang="0">
                  <a:pos x="13" y="52"/>
                </a:cxn>
                <a:cxn ang="0">
                  <a:pos x="13" y="52"/>
                </a:cxn>
                <a:cxn ang="0">
                  <a:pos x="9" y="64"/>
                </a:cxn>
                <a:cxn ang="0">
                  <a:pos x="5" y="7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8" y="101"/>
                </a:cxn>
                <a:cxn ang="0">
                  <a:pos x="8" y="101"/>
                </a:cxn>
                <a:cxn ang="0">
                  <a:pos x="16" y="72"/>
                </a:cxn>
                <a:cxn ang="0">
                  <a:pos x="21" y="58"/>
                </a:cxn>
                <a:cxn ang="0">
                  <a:pos x="27" y="45"/>
                </a:cxn>
                <a:cxn ang="0">
                  <a:pos x="27" y="45"/>
                </a:cxn>
                <a:cxn ang="0">
                  <a:pos x="36" y="25"/>
                </a:cxn>
                <a:cxn ang="0">
                  <a:pos x="40" y="15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4" y="1"/>
                </a:cxn>
                <a:cxn ang="0">
                  <a:pos x="33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104">
                  <a:moveTo>
                    <a:pt x="33" y="5"/>
                  </a:moveTo>
                  <a:lnTo>
                    <a:pt x="33" y="5"/>
                  </a:lnTo>
                  <a:lnTo>
                    <a:pt x="32" y="11"/>
                  </a:lnTo>
                  <a:lnTo>
                    <a:pt x="30" y="17"/>
                  </a:lnTo>
                  <a:lnTo>
                    <a:pt x="25" y="30"/>
                  </a:lnTo>
                  <a:lnTo>
                    <a:pt x="18" y="41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9" y="64"/>
                  </a:lnTo>
                  <a:lnTo>
                    <a:pt x="5" y="7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8" y="101"/>
                  </a:lnTo>
                  <a:lnTo>
                    <a:pt x="8" y="101"/>
                  </a:lnTo>
                  <a:lnTo>
                    <a:pt x="16" y="72"/>
                  </a:lnTo>
                  <a:lnTo>
                    <a:pt x="21" y="58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36" y="25"/>
                  </a:lnTo>
                  <a:lnTo>
                    <a:pt x="40" y="1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4" y="1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1" name="Freeform 359"/>
            <p:cNvSpPr/>
            <p:nvPr/>
          </p:nvSpPr>
          <p:spPr bwMode="auto">
            <a:xfrm>
              <a:off x="4387850" y="3729038"/>
              <a:ext cx="26988" cy="57150"/>
            </a:xfrm>
            <a:custGeom>
              <a:avLst/>
              <a:gdLst/>
              <a:ahLst/>
              <a:cxnLst>
                <a:cxn ang="0">
                  <a:pos x="42" y="4"/>
                </a:cxn>
                <a:cxn ang="0">
                  <a:pos x="42" y="4"/>
                </a:cxn>
                <a:cxn ang="0">
                  <a:pos x="41" y="10"/>
                </a:cxn>
                <a:cxn ang="0">
                  <a:pos x="40" y="15"/>
                </a:cxn>
                <a:cxn ang="0">
                  <a:pos x="35" y="26"/>
                </a:cxn>
                <a:cxn ang="0">
                  <a:pos x="24" y="44"/>
                </a:cxn>
                <a:cxn ang="0">
                  <a:pos x="24" y="44"/>
                </a:cxn>
                <a:cxn ang="0">
                  <a:pos x="22" y="49"/>
                </a:cxn>
                <a:cxn ang="0">
                  <a:pos x="20" y="56"/>
                </a:cxn>
                <a:cxn ang="0">
                  <a:pos x="16" y="67"/>
                </a:cxn>
                <a:cxn ang="0">
                  <a:pos x="16" y="67"/>
                </a:cxn>
                <a:cxn ang="0">
                  <a:pos x="9" y="84"/>
                </a:cxn>
                <a:cxn ang="0">
                  <a:pos x="0" y="101"/>
                </a:cxn>
                <a:cxn ang="0">
                  <a:pos x="0" y="101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1" y="107"/>
                </a:cxn>
                <a:cxn ang="0">
                  <a:pos x="2" y="108"/>
                </a:cxn>
                <a:cxn ang="0">
                  <a:pos x="4" y="108"/>
                </a:cxn>
                <a:cxn ang="0">
                  <a:pos x="6" y="108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8" y="106"/>
                </a:cxn>
                <a:cxn ang="0">
                  <a:pos x="22" y="77"/>
                </a:cxn>
                <a:cxn ang="0">
                  <a:pos x="22" y="77"/>
                </a:cxn>
                <a:cxn ang="0">
                  <a:pos x="25" y="70"/>
                </a:cxn>
                <a:cxn ang="0">
                  <a:pos x="28" y="62"/>
                </a:cxn>
                <a:cxn ang="0">
                  <a:pos x="31" y="53"/>
                </a:cxn>
                <a:cxn ang="0">
                  <a:pos x="34" y="46"/>
                </a:cxn>
                <a:cxn ang="0">
                  <a:pos x="34" y="46"/>
                </a:cxn>
                <a:cxn ang="0">
                  <a:pos x="45" y="26"/>
                </a:cxn>
                <a:cxn ang="0">
                  <a:pos x="49" y="15"/>
                </a:cxn>
                <a:cxn ang="0">
                  <a:pos x="51" y="10"/>
                </a:cxn>
                <a:cxn ang="0">
                  <a:pos x="52" y="4"/>
                </a:cxn>
                <a:cxn ang="0">
                  <a:pos x="52" y="4"/>
                </a:cxn>
                <a:cxn ang="0">
                  <a:pos x="52" y="2"/>
                </a:cxn>
                <a:cxn ang="0">
                  <a:pos x="51" y="1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4" y="1"/>
                </a:cxn>
                <a:cxn ang="0">
                  <a:pos x="43" y="2"/>
                </a:cxn>
                <a:cxn ang="0">
                  <a:pos x="42" y="4"/>
                </a:cxn>
                <a:cxn ang="0">
                  <a:pos x="42" y="4"/>
                </a:cxn>
              </a:cxnLst>
              <a:rect l="0" t="0" r="r" b="b"/>
              <a:pathLst>
                <a:path w="52" h="108">
                  <a:moveTo>
                    <a:pt x="42" y="4"/>
                  </a:moveTo>
                  <a:lnTo>
                    <a:pt x="42" y="4"/>
                  </a:lnTo>
                  <a:lnTo>
                    <a:pt x="41" y="10"/>
                  </a:lnTo>
                  <a:lnTo>
                    <a:pt x="40" y="15"/>
                  </a:lnTo>
                  <a:lnTo>
                    <a:pt x="35" y="26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2" y="49"/>
                  </a:lnTo>
                  <a:lnTo>
                    <a:pt x="20" y="56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9" y="84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1" y="107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6" y="108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8" y="106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25" y="70"/>
                  </a:lnTo>
                  <a:lnTo>
                    <a:pt x="28" y="62"/>
                  </a:lnTo>
                  <a:lnTo>
                    <a:pt x="31" y="53"/>
                  </a:lnTo>
                  <a:lnTo>
                    <a:pt x="34" y="46"/>
                  </a:lnTo>
                  <a:lnTo>
                    <a:pt x="34" y="46"/>
                  </a:lnTo>
                  <a:lnTo>
                    <a:pt x="45" y="26"/>
                  </a:lnTo>
                  <a:lnTo>
                    <a:pt x="49" y="15"/>
                  </a:lnTo>
                  <a:lnTo>
                    <a:pt x="51" y="10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4" y="1"/>
                  </a:lnTo>
                  <a:lnTo>
                    <a:pt x="43" y="2"/>
                  </a:lnTo>
                  <a:lnTo>
                    <a:pt x="42" y="4"/>
                  </a:lnTo>
                  <a:lnTo>
                    <a:pt x="4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2" name="Freeform 360"/>
            <p:cNvSpPr/>
            <p:nvPr/>
          </p:nvSpPr>
          <p:spPr bwMode="auto">
            <a:xfrm>
              <a:off x="4438650" y="3730625"/>
              <a:ext cx="23813" cy="55563"/>
            </a:xfrm>
            <a:custGeom>
              <a:avLst/>
              <a:gdLst/>
              <a:ahLst/>
              <a:cxnLst>
                <a:cxn ang="0">
                  <a:pos x="37" y="5"/>
                </a:cxn>
                <a:cxn ang="0">
                  <a:pos x="37" y="5"/>
                </a:cxn>
                <a:cxn ang="0">
                  <a:pos x="35" y="17"/>
                </a:cxn>
                <a:cxn ang="0">
                  <a:pos x="32" y="29"/>
                </a:cxn>
                <a:cxn ang="0">
                  <a:pos x="27" y="41"/>
                </a:cxn>
                <a:cxn ang="0">
                  <a:pos x="21" y="53"/>
                </a:cxn>
                <a:cxn ang="0">
                  <a:pos x="8" y="75"/>
                </a:cxn>
                <a:cxn ang="0">
                  <a:pos x="3" y="87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2" y="89"/>
                </a:cxn>
                <a:cxn ang="0">
                  <a:pos x="17" y="76"/>
                </a:cxn>
                <a:cxn ang="0">
                  <a:pos x="30" y="54"/>
                </a:cxn>
                <a:cxn ang="0">
                  <a:pos x="36" y="42"/>
                </a:cxn>
                <a:cxn ang="0">
                  <a:pos x="41" y="30"/>
                </a:cxn>
                <a:cxn ang="0">
                  <a:pos x="45" y="17"/>
                </a:cxn>
                <a:cxn ang="0">
                  <a:pos x="46" y="5"/>
                </a:cxn>
                <a:cxn ang="0">
                  <a:pos x="46" y="5"/>
                </a:cxn>
                <a:cxn ang="0">
                  <a:pos x="46" y="3"/>
                </a:cxn>
                <a:cxn ang="0">
                  <a:pos x="45" y="2"/>
                </a:cxn>
                <a:cxn ang="0">
                  <a:pos x="44" y="1"/>
                </a:cxn>
                <a:cxn ang="0">
                  <a:pos x="42" y="0"/>
                </a:cxn>
                <a:cxn ang="0">
                  <a:pos x="40" y="1"/>
                </a:cxn>
                <a:cxn ang="0">
                  <a:pos x="39" y="2"/>
                </a:cxn>
                <a:cxn ang="0">
                  <a:pos x="38" y="3"/>
                </a:cxn>
                <a:cxn ang="0">
                  <a:pos x="37" y="5"/>
                </a:cxn>
                <a:cxn ang="0">
                  <a:pos x="37" y="5"/>
                </a:cxn>
              </a:cxnLst>
              <a:rect l="0" t="0" r="r" b="b"/>
              <a:pathLst>
                <a:path w="46" h="104">
                  <a:moveTo>
                    <a:pt x="37" y="5"/>
                  </a:moveTo>
                  <a:lnTo>
                    <a:pt x="37" y="5"/>
                  </a:lnTo>
                  <a:lnTo>
                    <a:pt x="35" y="17"/>
                  </a:lnTo>
                  <a:lnTo>
                    <a:pt x="32" y="29"/>
                  </a:lnTo>
                  <a:lnTo>
                    <a:pt x="27" y="41"/>
                  </a:lnTo>
                  <a:lnTo>
                    <a:pt x="21" y="53"/>
                  </a:lnTo>
                  <a:lnTo>
                    <a:pt x="8" y="75"/>
                  </a:lnTo>
                  <a:lnTo>
                    <a:pt x="3" y="87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2" y="89"/>
                  </a:lnTo>
                  <a:lnTo>
                    <a:pt x="17" y="76"/>
                  </a:lnTo>
                  <a:lnTo>
                    <a:pt x="30" y="54"/>
                  </a:lnTo>
                  <a:lnTo>
                    <a:pt x="36" y="42"/>
                  </a:lnTo>
                  <a:lnTo>
                    <a:pt x="41" y="30"/>
                  </a:lnTo>
                  <a:lnTo>
                    <a:pt x="45" y="17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3"/>
                  </a:lnTo>
                  <a:lnTo>
                    <a:pt x="45" y="2"/>
                  </a:lnTo>
                  <a:lnTo>
                    <a:pt x="44" y="1"/>
                  </a:lnTo>
                  <a:lnTo>
                    <a:pt x="42" y="0"/>
                  </a:lnTo>
                  <a:lnTo>
                    <a:pt x="40" y="1"/>
                  </a:lnTo>
                  <a:lnTo>
                    <a:pt x="39" y="2"/>
                  </a:lnTo>
                  <a:lnTo>
                    <a:pt x="38" y="3"/>
                  </a:lnTo>
                  <a:lnTo>
                    <a:pt x="37" y="5"/>
                  </a:lnTo>
                  <a:lnTo>
                    <a:pt x="3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3" name="Freeform 361"/>
            <p:cNvSpPr/>
            <p:nvPr/>
          </p:nvSpPr>
          <p:spPr bwMode="auto">
            <a:xfrm>
              <a:off x="4478338" y="3732213"/>
              <a:ext cx="25400" cy="52388"/>
            </a:xfrm>
            <a:custGeom>
              <a:avLst/>
              <a:gdLst/>
              <a:ahLst/>
              <a:cxnLst>
                <a:cxn ang="0">
                  <a:pos x="39" y="3"/>
                </a:cxn>
                <a:cxn ang="0">
                  <a:pos x="39" y="3"/>
                </a:cxn>
                <a:cxn ang="0">
                  <a:pos x="34" y="14"/>
                </a:cxn>
                <a:cxn ang="0">
                  <a:pos x="29" y="26"/>
                </a:cxn>
                <a:cxn ang="0">
                  <a:pos x="18" y="47"/>
                </a:cxn>
                <a:cxn ang="0">
                  <a:pos x="13" y="58"/>
                </a:cxn>
                <a:cxn ang="0">
                  <a:pos x="8" y="69"/>
                </a:cxn>
                <a:cxn ang="0">
                  <a:pos x="3" y="8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4" y="98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9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3" y="84"/>
                </a:cxn>
                <a:cxn ang="0">
                  <a:pos x="17" y="72"/>
                </a:cxn>
                <a:cxn ang="0">
                  <a:pos x="22" y="61"/>
                </a:cxn>
                <a:cxn ang="0">
                  <a:pos x="27" y="49"/>
                </a:cxn>
                <a:cxn ang="0">
                  <a:pos x="39" y="28"/>
                </a:cxn>
                <a:cxn ang="0">
                  <a:pos x="44" y="16"/>
                </a:cxn>
                <a:cxn ang="0">
                  <a:pos x="48" y="5"/>
                </a:cxn>
                <a:cxn ang="0">
                  <a:pos x="48" y="5"/>
                </a:cxn>
                <a:cxn ang="0">
                  <a:pos x="48" y="3"/>
                </a:cxn>
                <a:cxn ang="0">
                  <a:pos x="47" y="2"/>
                </a:cxn>
                <a:cxn ang="0">
                  <a:pos x="46" y="0"/>
                </a:cxn>
                <a:cxn ang="0">
                  <a:pos x="45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40" y="1"/>
                </a:cxn>
                <a:cxn ang="0">
                  <a:pos x="39" y="3"/>
                </a:cxn>
                <a:cxn ang="0">
                  <a:pos x="39" y="3"/>
                </a:cxn>
              </a:cxnLst>
              <a:rect l="0" t="0" r="r" b="b"/>
              <a:pathLst>
                <a:path w="48" h="99">
                  <a:moveTo>
                    <a:pt x="39" y="3"/>
                  </a:moveTo>
                  <a:lnTo>
                    <a:pt x="39" y="3"/>
                  </a:lnTo>
                  <a:lnTo>
                    <a:pt x="34" y="14"/>
                  </a:lnTo>
                  <a:lnTo>
                    <a:pt x="29" y="26"/>
                  </a:lnTo>
                  <a:lnTo>
                    <a:pt x="18" y="47"/>
                  </a:lnTo>
                  <a:lnTo>
                    <a:pt x="13" y="58"/>
                  </a:lnTo>
                  <a:lnTo>
                    <a:pt x="8" y="69"/>
                  </a:lnTo>
                  <a:lnTo>
                    <a:pt x="3" y="8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4" y="98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3" y="84"/>
                  </a:lnTo>
                  <a:lnTo>
                    <a:pt x="17" y="72"/>
                  </a:lnTo>
                  <a:lnTo>
                    <a:pt x="22" y="61"/>
                  </a:lnTo>
                  <a:lnTo>
                    <a:pt x="27" y="49"/>
                  </a:lnTo>
                  <a:lnTo>
                    <a:pt x="39" y="28"/>
                  </a:lnTo>
                  <a:lnTo>
                    <a:pt x="44" y="16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3"/>
                  </a:lnTo>
                  <a:lnTo>
                    <a:pt x="47" y="2"/>
                  </a:lnTo>
                  <a:lnTo>
                    <a:pt x="46" y="0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40" y="1"/>
                  </a:lnTo>
                  <a:lnTo>
                    <a:pt x="39" y="3"/>
                  </a:lnTo>
                  <a:lnTo>
                    <a:pt x="3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4" name="Freeform 362"/>
            <p:cNvSpPr/>
            <p:nvPr/>
          </p:nvSpPr>
          <p:spPr bwMode="auto">
            <a:xfrm>
              <a:off x="4508500" y="3738563"/>
              <a:ext cx="19050" cy="55563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9" y="5"/>
                </a:cxn>
                <a:cxn ang="0">
                  <a:pos x="27" y="17"/>
                </a:cxn>
                <a:cxn ang="0">
                  <a:pos x="24" y="29"/>
                </a:cxn>
                <a:cxn ang="0">
                  <a:pos x="15" y="51"/>
                </a:cxn>
                <a:cxn ang="0">
                  <a:pos x="15" y="51"/>
                </a:cxn>
                <a:cxn ang="0">
                  <a:pos x="14" y="56"/>
                </a:cxn>
                <a:cxn ang="0">
                  <a:pos x="13" y="61"/>
                </a:cxn>
                <a:cxn ang="0">
                  <a:pos x="12" y="73"/>
                </a:cxn>
                <a:cxn ang="0">
                  <a:pos x="12" y="73"/>
                </a:cxn>
                <a:cxn ang="0">
                  <a:pos x="9" y="79"/>
                </a:cxn>
                <a:cxn ang="0">
                  <a:pos x="7" y="85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4"/>
                </a:cxn>
                <a:cxn ang="0">
                  <a:pos x="9" y="103"/>
                </a:cxn>
                <a:cxn ang="0">
                  <a:pos x="9" y="103"/>
                </a:cxn>
                <a:cxn ang="0">
                  <a:pos x="15" y="92"/>
                </a:cxn>
                <a:cxn ang="0">
                  <a:pos x="19" y="81"/>
                </a:cxn>
                <a:cxn ang="0">
                  <a:pos x="22" y="70"/>
                </a:cxn>
                <a:cxn ang="0">
                  <a:pos x="24" y="57"/>
                </a:cxn>
                <a:cxn ang="0">
                  <a:pos x="24" y="57"/>
                </a:cxn>
                <a:cxn ang="0">
                  <a:pos x="25" y="51"/>
                </a:cxn>
                <a:cxn ang="0">
                  <a:pos x="27" y="45"/>
                </a:cxn>
                <a:cxn ang="0">
                  <a:pos x="31" y="31"/>
                </a:cxn>
                <a:cxn ang="0">
                  <a:pos x="35" y="19"/>
                </a:cxn>
                <a:cxn ang="0">
                  <a:pos x="37" y="12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7" y="3"/>
                </a:cxn>
                <a:cxn ang="0">
                  <a:pos x="37" y="1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29" y="5"/>
                </a:cxn>
                <a:cxn ang="0">
                  <a:pos x="29" y="5"/>
                </a:cxn>
              </a:cxnLst>
              <a:rect l="0" t="0" r="r" b="b"/>
              <a:pathLst>
                <a:path w="38" h="105">
                  <a:moveTo>
                    <a:pt x="29" y="5"/>
                  </a:moveTo>
                  <a:lnTo>
                    <a:pt x="29" y="5"/>
                  </a:lnTo>
                  <a:lnTo>
                    <a:pt x="27" y="17"/>
                  </a:lnTo>
                  <a:lnTo>
                    <a:pt x="24" y="29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4" y="56"/>
                  </a:lnTo>
                  <a:lnTo>
                    <a:pt x="13" y="61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9" y="79"/>
                  </a:lnTo>
                  <a:lnTo>
                    <a:pt x="7" y="85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4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15" y="92"/>
                  </a:lnTo>
                  <a:lnTo>
                    <a:pt x="19" y="81"/>
                  </a:lnTo>
                  <a:lnTo>
                    <a:pt x="22" y="70"/>
                  </a:lnTo>
                  <a:lnTo>
                    <a:pt x="24" y="57"/>
                  </a:lnTo>
                  <a:lnTo>
                    <a:pt x="24" y="57"/>
                  </a:lnTo>
                  <a:lnTo>
                    <a:pt x="25" y="51"/>
                  </a:lnTo>
                  <a:lnTo>
                    <a:pt x="27" y="45"/>
                  </a:lnTo>
                  <a:lnTo>
                    <a:pt x="31" y="31"/>
                  </a:lnTo>
                  <a:lnTo>
                    <a:pt x="35" y="19"/>
                  </a:lnTo>
                  <a:lnTo>
                    <a:pt x="37" y="12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7" y="3"/>
                  </a:lnTo>
                  <a:lnTo>
                    <a:pt x="37" y="1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5" name="Freeform 363"/>
            <p:cNvSpPr/>
            <p:nvPr/>
          </p:nvSpPr>
          <p:spPr bwMode="auto">
            <a:xfrm>
              <a:off x="4545013" y="3736975"/>
              <a:ext cx="15875" cy="492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6"/>
                </a:cxn>
                <a:cxn ang="0">
                  <a:pos x="17" y="26"/>
                </a:cxn>
                <a:cxn ang="0">
                  <a:pos x="13" y="47"/>
                </a:cxn>
                <a:cxn ang="0">
                  <a:pos x="8" y="68"/>
                </a:cxn>
                <a:cxn ang="0">
                  <a:pos x="0" y="89"/>
                </a:cxn>
                <a:cxn ang="0">
                  <a:pos x="0" y="89"/>
                </a:cxn>
                <a:cxn ang="0">
                  <a:pos x="0" y="90"/>
                </a:cxn>
                <a:cxn ang="0">
                  <a:pos x="0" y="92"/>
                </a:cxn>
                <a:cxn ang="0">
                  <a:pos x="2" y="93"/>
                </a:cxn>
                <a:cxn ang="0">
                  <a:pos x="4" y="94"/>
                </a:cxn>
                <a:cxn ang="0">
                  <a:pos x="6" y="94"/>
                </a:cxn>
                <a:cxn ang="0">
                  <a:pos x="7" y="94"/>
                </a:cxn>
                <a:cxn ang="0">
                  <a:pos x="9" y="93"/>
                </a:cxn>
                <a:cxn ang="0">
                  <a:pos x="10" y="91"/>
                </a:cxn>
                <a:cxn ang="0">
                  <a:pos x="10" y="91"/>
                </a:cxn>
                <a:cxn ang="0">
                  <a:pos x="17" y="69"/>
                </a:cxn>
                <a:cxn ang="0">
                  <a:pos x="22" y="49"/>
                </a:cxn>
                <a:cxn ang="0">
                  <a:pos x="27" y="27"/>
                </a:cxn>
                <a:cxn ang="0">
                  <a:pos x="28" y="16"/>
                </a:cxn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8" h="94">
                  <a:moveTo>
                    <a:pt x="19" y="4"/>
                  </a:moveTo>
                  <a:lnTo>
                    <a:pt x="19" y="4"/>
                  </a:lnTo>
                  <a:lnTo>
                    <a:pt x="19" y="16"/>
                  </a:lnTo>
                  <a:lnTo>
                    <a:pt x="17" y="26"/>
                  </a:lnTo>
                  <a:lnTo>
                    <a:pt x="13" y="47"/>
                  </a:lnTo>
                  <a:lnTo>
                    <a:pt x="8" y="68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3"/>
                  </a:lnTo>
                  <a:lnTo>
                    <a:pt x="4" y="94"/>
                  </a:lnTo>
                  <a:lnTo>
                    <a:pt x="6" y="94"/>
                  </a:lnTo>
                  <a:lnTo>
                    <a:pt x="7" y="94"/>
                  </a:lnTo>
                  <a:lnTo>
                    <a:pt x="9" y="93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7" y="69"/>
                  </a:lnTo>
                  <a:lnTo>
                    <a:pt x="22" y="49"/>
                  </a:lnTo>
                  <a:lnTo>
                    <a:pt x="27" y="27"/>
                  </a:lnTo>
                  <a:lnTo>
                    <a:pt x="28" y="16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6" name="Freeform 364"/>
            <p:cNvSpPr/>
            <p:nvPr/>
          </p:nvSpPr>
          <p:spPr bwMode="auto">
            <a:xfrm>
              <a:off x="4605338" y="3643313"/>
              <a:ext cx="47625" cy="82550"/>
            </a:xfrm>
            <a:custGeom>
              <a:avLst/>
              <a:gdLst/>
              <a:ahLst/>
              <a:cxnLst>
                <a:cxn ang="0">
                  <a:pos x="81" y="3"/>
                </a:cxn>
                <a:cxn ang="0">
                  <a:pos x="79" y="12"/>
                </a:cxn>
                <a:cxn ang="0">
                  <a:pos x="74" y="16"/>
                </a:cxn>
                <a:cxn ang="0">
                  <a:pos x="63" y="24"/>
                </a:cxn>
                <a:cxn ang="0">
                  <a:pos x="61" y="27"/>
                </a:cxn>
                <a:cxn ang="0">
                  <a:pos x="56" y="41"/>
                </a:cxn>
                <a:cxn ang="0">
                  <a:pos x="50" y="50"/>
                </a:cxn>
                <a:cxn ang="0">
                  <a:pos x="37" y="68"/>
                </a:cxn>
                <a:cxn ang="0">
                  <a:pos x="31" y="77"/>
                </a:cxn>
                <a:cxn ang="0">
                  <a:pos x="12" y="109"/>
                </a:cxn>
                <a:cxn ang="0">
                  <a:pos x="4" y="127"/>
                </a:cxn>
                <a:cxn ang="0">
                  <a:pos x="1" y="144"/>
                </a:cxn>
                <a:cxn ang="0">
                  <a:pos x="0" y="146"/>
                </a:cxn>
                <a:cxn ang="0">
                  <a:pos x="0" y="149"/>
                </a:cxn>
                <a:cxn ang="0">
                  <a:pos x="2" y="154"/>
                </a:cxn>
                <a:cxn ang="0">
                  <a:pos x="5" y="155"/>
                </a:cxn>
                <a:cxn ang="0">
                  <a:pos x="8" y="154"/>
                </a:cxn>
                <a:cxn ang="0">
                  <a:pos x="9" y="149"/>
                </a:cxn>
                <a:cxn ang="0">
                  <a:pos x="10" y="143"/>
                </a:cxn>
                <a:cxn ang="0">
                  <a:pos x="15" y="125"/>
                </a:cxn>
                <a:cxn ang="0">
                  <a:pos x="26" y="101"/>
                </a:cxn>
                <a:cxn ang="0">
                  <a:pos x="41" y="78"/>
                </a:cxn>
                <a:cxn ang="0">
                  <a:pos x="56" y="57"/>
                </a:cxn>
                <a:cxn ang="0">
                  <a:pos x="65" y="42"/>
                </a:cxn>
                <a:cxn ang="0">
                  <a:pos x="75" y="27"/>
                </a:cxn>
                <a:cxn ang="0">
                  <a:pos x="81" y="23"/>
                </a:cxn>
                <a:cxn ang="0">
                  <a:pos x="88" y="12"/>
                </a:cxn>
                <a:cxn ang="0">
                  <a:pos x="90" y="5"/>
                </a:cxn>
                <a:cxn ang="0">
                  <a:pos x="89" y="2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</a:cxnLst>
              <a:rect l="0" t="0" r="r" b="b"/>
              <a:pathLst>
                <a:path w="90" h="155">
                  <a:moveTo>
                    <a:pt x="81" y="3"/>
                  </a:moveTo>
                  <a:lnTo>
                    <a:pt x="81" y="3"/>
                  </a:lnTo>
                  <a:lnTo>
                    <a:pt x="80" y="8"/>
                  </a:lnTo>
                  <a:lnTo>
                    <a:pt x="79" y="12"/>
                  </a:lnTo>
                  <a:lnTo>
                    <a:pt x="76" y="14"/>
                  </a:lnTo>
                  <a:lnTo>
                    <a:pt x="74" y="16"/>
                  </a:lnTo>
                  <a:lnTo>
                    <a:pt x="69" y="19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1" y="27"/>
                  </a:lnTo>
                  <a:lnTo>
                    <a:pt x="59" y="33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0" y="50"/>
                  </a:lnTo>
                  <a:lnTo>
                    <a:pt x="43" y="58"/>
                  </a:lnTo>
                  <a:lnTo>
                    <a:pt x="37" y="68"/>
                  </a:lnTo>
                  <a:lnTo>
                    <a:pt x="31" y="77"/>
                  </a:lnTo>
                  <a:lnTo>
                    <a:pt x="31" y="77"/>
                  </a:lnTo>
                  <a:lnTo>
                    <a:pt x="22" y="92"/>
                  </a:lnTo>
                  <a:lnTo>
                    <a:pt x="12" y="109"/>
                  </a:lnTo>
                  <a:lnTo>
                    <a:pt x="8" y="117"/>
                  </a:lnTo>
                  <a:lnTo>
                    <a:pt x="4" y="127"/>
                  </a:lnTo>
                  <a:lnTo>
                    <a:pt x="2" y="135"/>
                  </a:lnTo>
                  <a:lnTo>
                    <a:pt x="1" y="144"/>
                  </a:lnTo>
                  <a:lnTo>
                    <a:pt x="1" y="144"/>
                  </a:lnTo>
                  <a:lnTo>
                    <a:pt x="0" y="146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0" y="151"/>
                  </a:lnTo>
                  <a:lnTo>
                    <a:pt x="2" y="154"/>
                  </a:lnTo>
                  <a:lnTo>
                    <a:pt x="3" y="155"/>
                  </a:lnTo>
                  <a:lnTo>
                    <a:pt x="5" y="155"/>
                  </a:lnTo>
                  <a:lnTo>
                    <a:pt x="6" y="155"/>
                  </a:lnTo>
                  <a:lnTo>
                    <a:pt x="8" y="154"/>
                  </a:lnTo>
                  <a:lnTo>
                    <a:pt x="9" y="151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10" y="143"/>
                  </a:lnTo>
                  <a:lnTo>
                    <a:pt x="10" y="137"/>
                  </a:lnTo>
                  <a:lnTo>
                    <a:pt x="15" y="125"/>
                  </a:lnTo>
                  <a:lnTo>
                    <a:pt x="20" y="112"/>
                  </a:lnTo>
                  <a:lnTo>
                    <a:pt x="26" y="101"/>
                  </a:lnTo>
                  <a:lnTo>
                    <a:pt x="34" y="89"/>
                  </a:lnTo>
                  <a:lnTo>
                    <a:pt x="41" y="78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61" y="49"/>
                  </a:lnTo>
                  <a:lnTo>
                    <a:pt x="65" y="42"/>
                  </a:lnTo>
                  <a:lnTo>
                    <a:pt x="69" y="34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81" y="23"/>
                  </a:lnTo>
                  <a:lnTo>
                    <a:pt x="85" y="18"/>
                  </a:lnTo>
                  <a:lnTo>
                    <a:pt x="88" y="12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3"/>
                  </a:lnTo>
                  <a:lnTo>
                    <a:pt x="89" y="2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7" name="Freeform 365"/>
            <p:cNvSpPr/>
            <p:nvPr/>
          </p:nvSpPr>
          <p:spPr bwMode="auto">
            <a:xfrm>
              <a:off x="4610100" y="3646488"/>
              <a:ext cx="71438" cy="104775"/>
            </a:xfrm>
            <a:custGeom>
              <a:avLst/>
              <a:gdLst/>
              <a:ahLst/>
              <a:cxnLst>
                <a:cxn ang="0">
                  <a:pos x="126" y="1"/>
                </a:cxn>
                <a:cxn ang="0">
                  <a:pos x="126" y="1"/>
                </a:cxn>
                <a:cxn ang="0">
                  <a:pos x="115" y="9"/>
                </a:cxn>
                <a:cxn ang="0">
                  <a:pos x="105" y="17"/>
                </a:cxn>
                <a:cxn ang="0">
                  <a:pos x="96" y="27"/>
                </a:cxn>
                <a:cxn ang="0">
                  <a:pos x="87" y="37"/>
                </a:cxn>
                <a:cxn ang="0">
                  <a:pos x="80" y="47"/>
                </a:cxn>
                <a:cxn ang="0">
                  <a:pos x="73" y="59"/>
                </a:cxn>
                <a:cxn ang="0">
                  <a:pos x="59" y="82"/>
                </a:cxn>
                <a:cxn ang="0">
                  <a:pos x="59" y="82"/>
                </a:cxn>
                <a:cxn ang="0">
                  <a:pos x="44" y="109"/>
                </a:cxn>
                <a:cxn ang="0">
                  <a:pos x="28" y="136"/>
                </a:cxn>
                <a:cxn ang="0">
                  <a:pos x="13" y="164"/>
                </a:cxn>
                <a:cxn ang="0">
                  <a:pos x="7" y="178"/>
                </a:cxn>
                <a:cxn ang="0">
                  <a:pos x="0" y="193"/>
                </a:cxn>
                <a:cxn ang="0">
                  <a:pos x="0" y="193"/>
                </a:cxn>
                <a:cxn ang="0">
                  <a:pos x="0" y="195"/>
                </a:cxn>
                <a:cxn ang="0">
                  <a:pos x="1" y="197"/>
                </a:cxn>
                <a:cxn ang="0">
                  <a:pos x="2" y="198"/>
                </a:cxn>
                <a:cxn ang="0">
                  <a:pos x="3" y="199"/>
                </a:cxn>
                <a:cxn ang="0">
                  <a:pos x="6" y="199"/>
                </a:cxn>
                <a:cxn ang="0">
                  <a:pos x="8" y="198"/>
                </a:cxn>
                <a:cxn ang="0">
                  <a:pos x="9" y="197"/>
                </a:cxn>
                <a:cxn ang="0">
                  <a:pos x="10" y="196"/>
                </a:cxn>
                <a:cxn ang="0">
                  <a:pos x="10" y="196"/>
                </a:cxn>
                <a:cxn ang="0">
                  <a:pos x="15" y="183"/>
                </a:cxn>
                <a:cxn ang="0">
                  <a:pos x="21" y="170"/>
                </a:cxn>
                <a:cxn ang="0">
                  <a:pos x="33" y="147"/>
                </a:cxn>
                <a:cxn ang="0">
                  <a:pos x="47" y="124"/>
                </a:cxn>
                <a:cxn ang="0">
                  <a:pos x="60" y="100"/>
                </a:cxn>
                <a:cxn ang="0">
                  <a:pos x="60" y="100"/>
                </a:cxn>
                <a:cxn ang="0">
                  <a:pos x="74" y="74"/>
                </a:cxn>
                <a:cxn ang="0">
                  <a:pos x="82" y="62"/>
                </a:cxn>
                <a:cxn ang="0">
                  <a:pos x="89" y="49"/>
                </a:cxn>
                <a:cxn ang="0">
                  <a:pos x="98" y="38"/>
                </a:cxn>
                <a:cxn ang="0">
                  <a:pos x="108" y="28"/>
                </a:cxn>
                <a:cxn ang="0">
                  <a:pos x="119" y="17"/>
                </a:cxn>
                <a:cxn ang="0">
                  <a:pos x="130" y="9"/>
                </a:cxn>
                <a:cxn ang="0">
                  <a:pos x="130" y="9"/>
                </a:cxn>
                <a:cxn ang="0">
                  <a:pos x="133" y="7"/>
                </a:cxn>
                <a:cxn ang="0">
                  <a:pos x="134" y="6"/>
                </a:cxn>
                <a:cxn ang="0">
                  <a:pos x="133" y="4"/>
                </a:cxn>
                <a:cxn ang="0">
                  <a:pos x="133" y="2"/>
                </a:cxn>
                <a:cxn ang="0">
                  <a:pos x="132" y="1"/>
                </a:cxn>
                <a:cxn ang="0">
                  <a:pos x="129" y="0"/>
                </a:cxn>
                <a:cxn ang="0">
                  <a:pos x="128" y="0"/>
                </a:cxn>
                <a:cxn ang="0">
                  <a:pos x="126" y="1"/>
                </a:cxn>
                <a:cxn ang="0">
                  <a:pos x="126" y="1"/>
                </a:cxn>
              </a:cxnLst>
              <a:rect l="0" t="0" r="r" b="b"/>
              <a:pathLst>
                <a:path w="134" h="199">
                  <a:moveTo>
                    <a:pt x="126" y="1"/>
                  </a:moveTo>
                  <a:lnTo>
                    <a:pt x="126" y="1"/>
                  </a:lnTo>
                  <a:lnTo>
                    <a:pt x="115" y="9"/>
                  </a:lnTo>
                  <a:lnTo>
                    <a:pt x="105" y="17"/>
                  </a:lnTo>
                  <a:lnTo>
                    <a:pt x="96" y="27"/>
                  </a:lnTo>
                  <a:lnTo>
                    <a:pt x="87" y="37"/>
                  </a:lnTo>
                  <a:lnTo>
                    <a:pt x="80" y="47"/>
                  </a:lnTo>
                  <a:lnTo>
                    <a:pt x="73" y="59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44" y="109"/>
                  </a:lnTo>
                  <a:lnTo>
                    <a:pt x="28" y="136"/>
                  </a:lnTo>
                  <a:lnTo>
                    <a:pt x="13" y="164"/>
                  </a:lnTo>
                  <a:lnTo>
                    <a:pt x="7" y="178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0" y="195"/>
                  </a:lnTo>
                  <a:lnTo>
                    <a:pt x="1" y="197"/>
                  </a:lnTo>
                  <a:lnTo>
                    <a:pt x="2" y="198"/>
                  </a:lnTo>
                  <a:lnTo>
                    <a:pt x="3" y="199"/>
                  </a:lnTo>
                  <a:lnTo>
                    <a:pt x="6" y="199"/>
                  </a:lnTo>
                  <a:lnTo>
                    <a:pt x="8" y="198"/>
                  </a:lnTo>
                  <a:lnTo>
                    <a:pt x="9" y="197"/>
                  </a:lnTo>
                  <a:lnTo>
                    <a:pt x="10" y="196"/>
                  </a:lnTo>
                  <a:lnTo>
                    <a:pt x="10" y="196"/>
                  </a:lnTo>
                  <a:lnTo>
                    <a:pt x="15" y="183"/>
                  </a:lnTo>
                  <a:lnTo>
                    <a:pt x="21" y="170"/>
                  </a:lnTo>
                  <a:lnTo>
                    <a:pt x="33" y="147"/>
                  </a:lnTo>
                  <a:lnTo>
                    <a:pt x="47" y="124"/>
                  </a:lnTo>
                  <a:lnTo>
                    <a:pt x="60" y="100"/>
                  </a:lnTo>
                  <a:lnTo>
                    <a:pt x="60" y="100"/>
                  </a:lnTo>
                  <a:lnTo>
                    <a:pt x="74" y="74"/>
                  </a:lnTo>
                  <a:lnTo>
                    <a:pt x="82" y="62"/>
                  </a:lnTo>
                  <a:lnTo>
                    <a:pt x="89" y="49"/>
                  </a:lnTo>
                  <a:lnTo>
                    <a:pt x="98" y="38"/>
                  </a:lnTo>
                  <a:lnTo>
                    <a:pt x="108" y="28"/>
                  </a:lnTo>
                  <a:lnTo>
                    <a:pt x="119" y="17"/>
                  </a:lnTo>
                  <a:lnTo>
                    <a:pt x="130" y="9"/>
                  </a:lnTo>
                  <a:lnTo>
                    <a:pt x="130" y="9"/>
                  </a:lnTo>
                  <a:lnTo>
                    <a:pt x="133" y="7"/>
                  </a:lnTo>
                  <a:lnTo>
                    <a:pt x="134" y="6"/>
                  </a:lnTo>
                  <a:lnTo>
                    <a:pt x="133" y="4"/>
                  </a:lnTo>
                  <a:lnTo>
                    <a:pt x="133" y="2"/>
                  </a:lnTo>
                  <a:lnTo>
                    <a:pt x="132" y="1"/>
                  </a:lnTo>
                  <a:lnTo>
                    <a:pt x="129" y="0"/>
                  </a:lnTo>
                  <a:lnTo>
                    <a:pt x="128" y="0"/>
                  </a:lnTo>
                  <a:lnTo>
                    <a:pt x="126" y="1"/>
                  </a:lnTo>
                  <a:lnTo>
                    <a:pt x="1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8" name="Freeform 366"/>
            <p:cNvSpPr/>
            <p:nvPr/>
          </p:nvSpPr>
          <p:spPr bwMode="auto">
            <a:xfrm>
              <a:off x="4624388" y="3638550"/>
              <a:ext cx="84138" cy="130175"/>
            </a:xfrm>
            <a:custGeom>
              <a:avLst/>
              <a:gdLst/>
              <a:ahLst/>
              <a:cxnLst>
                <a:cxn ang="0">
                  <a:pos x="152" y="1"/>
                </a:cxn>
                <a:cxn ang="0">
                  <a:pos x="137" y="15"/>
                </a:cxn>
                <a:cxn ang="0">
                  <a:pos x="123" y="30"/>
                </a:cxn>
                <a:cxn ang="0">
                  <a:pos x="99" y="66"/>
                </a:cxn>
                <a:cxn ang="0">
                  <a:pos x="67" y="121"/>
                </a:cxn>
                <a:cxn ang="0">
                  <a:pos x="56" y="138"/>
                </a:cxn>
                <a:cxn ang="0">
                  <a:pos x="32" y="174"/>
                </a:cxn>
                <a:cxn ang="0">
                  <a:pos x="12" y="211"/>
                </a:cxn>
                <a:cxn ang="0">
                  <a:pos x="1" y="229"/>
                </a:cxn>
                <a:cxn ang="0">
                  <a:pos x="0" y="238"/>
                </a:cxn>
                <a:cxn ang="0">
                  <a:pos x="4" y="246"/>
                </a:cxn>
                <a:cxn ang="0">
                  <a:pos x="6" y="247"/>
                </a:cxn>
                <a:cxn ang="0">
                  <a:pos x="12" y="246"/>
                </a:cxn>
                <a:cxn ang="0">
                  <a:pos x="14" y="242"/>
                </a:cxn>
                <a:cxn ang="0">
                  <a:pos x="16" y="241"/>
                </a:cxn>
                <a:cxn ang="0">
                  <a:pos x="17" y="236"/>
                </a:cxn>
                <a:cxn ang="0">
                  <a:pos x="15" y="234"/>
                </a:cxn>
                <a:cxn ang="0">
                  <a:pos x="12" y="234"/>
                </a:cxn>
                <a:cxn ang="0">
                  <a:pos x="10" y="234"/>
                </a:cxn>
                <a:cxn ang="0">
                  <a:pos x="12" y="229"/>
                </a:cxn>
                <a:cxn ang="0">
                  <a:pos x="22" y="210"/>
                </a:cxn>
                <a:cxn ang="0">
                  <a:pos x="33" y="191"/>
                </a:cxn>
                <a:cxn ang="0">
                  <a:pos x="53" y="160"/>
                </a:cxn>
                <a:cxn ang="0">
                  <a:pos x="73" y="129"/>
                </a:cxn>
                <a:cxn ang="0">
                  <a:pos x="92" y="98"/>
                </a:cxn>
                <a:cxn ang="0">
                  <a:pos x="121" y="50"/>
                </a:cxn>
                <a:cxn ang="0">
                  <a:pos x="144" y="21"/>
                </a:cxn>
                <a:cxn ang="0">
                  <a:pos x="157" y="10"/>
                </a:cxn>
                <a:cxn ang="0">
                  <a:pos x="158" y="9"/>
                </a:cxn>
                <a:cxn ang="0">
                  <a:pos x="158" y="2"/>
                </a:cxn>
                <a:cxn ang="0">
                  <a:pos x="156" y="0"/>
                </a:cxn>
                <a:cxn ang="0">
                  <a:pos x="152" y="1"/>
                </a:cxn>
              </a:cxnLst>
              <a:rect l="0" t="0" r="r" b="b"/>
              <a:pathLst>
                <a:path w="159" h="247">
                  <a:moveTo>
                    <a:pt x="152" y="1"/>
                  </a:moveTo>
                  <a:lnTo>
                    <a:pt x="152" y="1"/>
                  </a:lnTo>
                  <a:lnTo>
                    <a:pt x="145" y="8"/>
                  </a:lnTo>
                  <a:lnTo>
                    <a:pt x="137" y="15"/>
                  </a:lnTo>
                  <a:lnTo>
                    <a:pt x="129" y="23"/>
                  </a:lnTo>
                  <a:lnTo>
                    <a:pt x="123" y="30"/>
                  </a:lnTo>
                  <a:lnTo>
                    <a:pt x="111" y="48"/>
                  </a:lnTo>
                  <a:lnTo>
                    <a:pt x="99" y="66"/>
                  </a:lnTo>
                  <a:lnTo>
                    <a:pt x="79" y="103"/>
                  </a:lnTo>
                  <a:lnTo>
                    <a:pt x="67" y="121"/>
                  </a:lnTo>
                  <a:lnTo>
                    <a:pt x="56" y="138"/>
                  </a:lnTo>
                  <a:lnTo>
                    <a:pt x="56" y="138"/>
                  </a:lnTo>
                  <a:lnTo>
                    <a:pt x="44" y="155"/>
                  </a:lnTo>
                  <a:lnTo>
                    <a:pt x="32" y="174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6" y="219"/>
                  </a:lnTo>
                  <a:lnTo>
                    <a:pt x="1" y="229"/>
                  </a:lnTo>
                  <a:lnTo>
                    <a:pt x="0" y="233"/>
                  </a:lnTo>
                  <a:lnTo>
                    <a:pt x="0" y="238"/>
                  </a:lnTo>
                  <a:lnTo>
                    <a:pt x="1" y="242"/>
                  </a:lnTo>
                  <a:lnTo>
                    <a:pt x="4" y="246"/>
                  </a:lnTo>
                  <a:lnTo>
                    <a:pt x="4" y="246"/>
                  </a:lnTo>
                  <a:lnTo>
                    <a:pt x="6" y="247"/>
                  </a:lnTo>
                  <a:lnTo>
                    <a:pt x="9" y="247"/>
                  </a:lnTo>
                  <a:lnTo>
                    <a:pt x="12" y="246"/>
                  </a:lnTo>
                  <a:lnTo>
                    <a:pt x="13" y="244"/>
                  </a:lnTo>
                  <a:lnTo>
                    <a:pt x="14" y="242"/>
                  </a:lnTo>
                  <a:lnTo>
                    <a:pt x="14" y="242"/>
                  </a:lnTo>
                  <a:lnTo>
                    <a:pt x="16" y="241"/>
                  </a:lnTo>
                  <a:lnTo>
                    <a:pt x="17" y="240"/>
                  </a:lnTo>
                  <a:lnTo>
                    <a:pt x="17" y="236"/>
                  </a:lnTo>
                  <a:lnTo>
                    <a:pt x="16" y="235"/>
                  </a:lnTo>
                  <a:lnTo>
                    <a:pt x="15" y="234"/>
                  </a:lnTo>
                  <a:lnTo>
                    <a:pt x="14" y="233"/>
                  </a:lnTo>
                  <a:lnTo>
                    <a:pt x="12" y="234"/>
                  </a:lnTo>
                  <a:lnTo>
                    <a:pt x="12" y="234"/>
                  </a:lnTo>
                  <a:lnTo>
                    <a:pt x="10" y="234"/>
                  </a:lnTo>
                  <a:lnTo>
                    <a:pt x="10" y="234"/>
                  </a:lnTo>
                  <a:lnTo>
                    <a:pt x="12" y="229"/>
                  </a:lnTo>
                  <a:lnTo>
                    <a:pt x="15" y="222"/>
                  </a:lnTo>
                  <a:lnTo>
                    <a:pt x="22" y="210"/>
                  </a:lnTo>
                  <a:lnTo>
                    <a:pt x="33" y="191"/>
                  </a:lnTo>
                  <a:lnTo>
                    <a:pt x="33" y="191"/>
                  </a:lnTo>
                  <a:lnTo>
                    <a:pt x="43" y="176"/>
                  </a:lnTo>
                  <a:lnTo>
                    <a:pt x="53" y="160"/>
                  </a:lnTo>
                  <a:lnTo>
                    <a:pt x="73" y="129"/>
                  </a:lnTo>
                  <a:lnTo>
                    <a:pt x="73" y="129"/>
                  </a:lnTo>
                  <a:lnTo>
                    <a:pt x="83" y="114"/>
                  </a:lnTo>
                  <a:lnTo>
                    <a:pt x="92" y="98"/>
                  </a:lnTo>
                  <a:lnTo>
                    <a:pt x="111" y="65"/>
                  </a:lnTo>
                  <a:lnTo>
                    <a:pt x="121" y="50"/>
                  </a:lnTo>
                  <a:lnTo>
                    <a:pt x="131" y="34"/>
                  </a:lnTo>
                  <a:lnTo>
                    <a:pt x="144" y="21"/>
                  </a:lnTo>
                  <a:lnTo>
                    <a:pt x="150" y="15"/>
                  </a:lnTo>
                  <a:lnTo>
                    <a:pt x="157" y="10"/>
                  </a:lnTo>
                  <a:lnTo>
                    <a:pt x="157" y="10"/>
                  </a:lnTo>
                  <a:lnTo>
                    <a:pt x="158" y="9"/>
                  </a:lnTo>
                  <a:lnTo>
                    <a:pt x="159" y="6"/>
                  </a:lnTo>
                  <a:lnTo>
                    <a:pt x="158" y="2"/>
                  </a:lnTo>
                  <a:lnTo>
                    <a:pt x="157" y="1"/>
                  </a:lnTo>
                  <a:lnTo>
                    <a:pt x="156" y="0"/>
                  </a:lnTo>
                  <a:lnTo>
                    <a:pt x="154" y="0"/>
                  </a:lnTo>
                  <a:lnTo>
                    <a:pt x="152" y="1"/>
                  </a:lnTo>
                  <a:lnTo>
                    <a:pt x="15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9" name="Freeform 367"/>
            <p:cNvSpPr/>
            <p:nvPr/>
          </p:nvSpPr>
          <p:spPr bwMode="auto">
            <a:xfrm>
              <a:off x="4648200" y="3646488"/>
              <a:ext cx="80963" cy="120650"/>
            </a:xfrm>
            <a:custGeom>
              <a:avLst/>
              <a:gdLst/>
              <a:ahLst/>
              <a:cxnLst>
                <a:cxn ang="0">
                  <a:pos x="143" y="2"/>
                </a:cxn>
                <a:cxn ang="0">
                  <a:pos x="143" y="2"/>
                </a:cxn>
                <a:cxn ang="0">
                  <a:pos x="132" y="14"/>
                </a:cxn>
                <a:cxn ang="0">
                  <a:pos x="120" y="28"/>
                </a:cxn>
                <a:cxn ang="0">
                  <a:pos x="110" y="41"/>
                </a:cxn>
                <a:cxn ang="0">
                  <a:pos x="100" y="54"/>
                </a:cxn>
                <a:cxn ang="0">
                  <a:pos x="81" y="83"/>
                </a:cxn>
                <a:cxn ang="0">
                  <a:pos x="63" y="113"/>
                </a:cxn>
                <a:cxn ang="0">
                  <a:pos x="63" y="113"/>
                </a:cxn>
                <a:cxn ang="0">
                  <a:pos x="47" y="141"/>
                </a:cxn>
                <a:cxn ang="0">
                  <a:pos x="32" y="169"/>
                </a:cxn>
                <a:cxn ang="0">
                  <a:pos x="32" y="169"/>
                </a:cxn>
                <a:cxn ang="0">
                  <a:pos x="24" y="182"/>
                </a:cxn>
                <a:cxn ang="0">
                  <a:pos x="15" y="195"/>
                </a:cxn>
                <a:cxn ang="0">
                  <a:pos x="7" y="207"/>
                </a:cxn>
                <a:cxn ang="0">
                  <a:pos x="1" y="221"/>
                </a:cxn>
                <a:cxn ang="0">
                  <a:pos x="1" y="221"/>
                </a:cxn>
                <a:cxn ang="0">
                  <a:pos x="0" y="223"/>
                </a:cxn>
                <a:cxn ang="0">
                  <a:pos x="1" y="225"/>
                </a:cxn>
                <a:cxn ang="0">
                  <a:pos x="2" y="227"/>
                </a:cxn>
                <a:cxn ang="0">
                  <a:pos x="5" y="228"/>
                </a:cxn>
                <a:cxn ang="0">
                  <a:pos x="9" y="228"/>
                </a:cxn>
                <a:cxn ang="0">
                  <a:pos x="9" y="228"/>
                </a:cxn>
                <a:cxn ang="0">
                  <a:pos x="12" y="227"/>
                </a:cxn>
                <a:cxn ang="0">
                  <a:pos x="14" y="224"/>
                </a:cxn>
                <a:cxn ang="0">
                  <a:pos x="13" y="221"/>
                </a:cxn>
                <a:cxn ang="0">
                  <a:pos x="12" y="219"/>
                </a:cxn>
                <a:cxn ang="0">
                  <a:pos x="12" y="219"/>
                </a:cxn>
                <a:cxn ang="0">
                  <a:pos x="17" y="209"/>
                </a:cxn>
                <a:cxn ang="0">
                  <a:pos x="23" y="200"/>
                </a:cxn>
                <a:cxn ang="0">
                  <a:pos x="36" y="180"/>
                </a:cxn>
                <a:cxn ang="0">
                  <a:pos x="36" y="180"/>
                </a:cxn>
                <a:cxn ang="0">
                  <a:pos x="52" y="153"/>
                </a:cxn>
                <a:cxn ang="0">
                  <a:pos x="67" y="125"/>
                </a:cxn>
                <a:cxn ang="0">
                  <a:pos x="67" y="125"/>
                </a:cxn>
                <a:cxn ang="0">
                  <a:pos x="85" y="94"/>
                </a:cxn>
                <a:cxn ang="0">
                  <a:pos x="105" y="64"/>
                </a:cxn>
                <a:cxn ang="0">
                  <a:pos x="115" y="49"/>
                </a:cxn>
                <a:cxn ang="0">
                  <a:pos x="127" y="35"/>
                </a:cxn>
                <a:cxn ang="0">
                  <a:pos x="138" y="21"/>
                </a:cxn>
                <a:cxn ang="0">
                  <a:pos x="150" y="8"/>
                </a:cxn>
                <a:cxn ang="0">
                  <a:pos x="150" y="8"/>
                </a:cxn>
                <a:cxn ang="0">
                  <a:pos x="151" y="6"/>
                </a:cxn>
                <a:cxn ang="0">
                  <a:pos x="151" y="5"/>
                </a:cxn>
                <a:cxn ang="0">
                  <a:pos x="150" y="3"/>
                </a:cxn>
                <a:cxn ang="0">
                  <a:pos x="149" y="2"/>
                </a:cxn>
                <a:cxn ang="0">
                  <a:pos x="148" y="1"/>
                </a:cxn>
                <a:cxn ang="0">
                  <a:pos x="146" y="0"/>
                </a:cxn>
                <a:cxn ang="0">
                  <a:pos x="145" y="0"/>
                </a:cxn>
                <a:cxn ang="0">
                  <a:pos x="143" y="2"/>
                </a:cxn>
                <a:cxn ang="0">
                  <a:pos x="143" y="2"/>
                </a:cxn>
              </a:cxnLst>
              <a:rect l="0" t="0" r="r" b="b"/>
              <a:pathLst>
                <a:path w="151" h="228">
                  <a:moveTo>
                    <a:pt x="143" y="2"/>
                  </a:moveTo>
                  <a:lnTo>
                    <a:pt x="143" y="2"/>
                  </a:lnTo>
                  <a:lnTo>
                    <a:pt x="132" y="14"/>
                  </a:lnTo>
                  <a:lnTo>
                    <a:pt x="120" y="28"/>
                  </a:lnTo>
                  <a:lnTo>
                    <a:pt x="110" y="41"/>
                  </a:lnTo>
                  <a:lnTo>
                    <a:pt x="100" y="54"/>
                  </a:lnTo>
                  <a:lnTo>
                    <a:pt x="81" y="83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47" y="141"/>
                  </a:lnTo>
                  <a:lnTo>
                    <a:pt x="32" y="169"/>
                  </a:lnTo>
                  <a:lnTo>
                    <a:pt x="32" y="169"/>
                  </a:lnTo>
                  <a:lnTo>
                    <a:pt x="24" y="182"/>
                  </a:lnTo>
                  <a:lnTo>
                    <a:pt x="15" y="195"/>
                  </a:lnTo>
                  <a:lnTo>
                    <a:pt x="7" y="207"/>
                  </a:lnTo>
                  <a:lnTo>
                    <a:pt x="1" y="221"/>
                  </a:lnTo>
                  <a:lnTo>
                    <a:pt x="1" y="221"/>
                  </a:lnTo>
                  <a:lnTo>
                    <a:pt x="0" y="223"/>
                  </a:lnTo>
                  <a:lnTo>
                    <a:pt x="1" y="225"/>
                  </a:lnTo>
                  <a:lnTo>
                    <a:pt x="2" y="227"/>
                  </a:lnTo>
                  <a:lnTo>
                    <a:pt x="5" y="228"/>
                  </a:lnTo>
                  <a:lnTo>
                    <a:pt x="9" y="228"/>
                  </a:lnTo>
                  <a:lnTo>
                    <a:pt x="9" y="228"/>
                  </a:lnTo>
                  <a:lnTo>
                    <a:pt x="12" y="227"/>
                  </a:lnTo>
                  <a:lnTo>
                    <a:pt x="14" y="224"/>
                  </a:lnTo>
                  <a:lnTo>
                    <a:pt x="13" y="221"/>
                  </a:lnTo>
                  <a:lnTo>
                    <a:pt x="12" y="219"/>
                  </a:lnTo>
                  <a:lnTo>
                    <a:pt x="12" y="219"/>
                  </a:lnTo>
                  <a:lnTo>
                    <a:pt x="17" y="209"/>
                  </a:lnTo>
                  <a:lnTo>
                    <a:pt x="23" y="200"/>
                  </a:lnTo>
                  <a:lnTo>
                    <a:pt x="36" y="180"/>
                  </a:lnTo>
                  <a:lnTo>
                    <a:pt x="36" y="180"/>
                  </a:lnTo>
                  <a:lnTo>
                    <a:pt x="52" y="153"/>
                  </a:lnTo>
                  <a:lnTo>
                    <a:pt x="67" y="125"/>
                  </a:lnTo>
                  <a:lnTo>
                    <a:pt x="67" y="125"/>
                  </a:lnTo>
                  <a:lnTo>
                    <a:pt x="85" y="94"/>
                  </a:lnTo>
                  <a:lnTo>
                    <a:pt x="105" y="64"/>
                  </a:lnTo>
                  <a:lnTo>
                    <a:pt x="115" y="49"/>
                  </a:lnTo>
                  <a:lnTo>
                    <a:pt x="127" y="35"/>
                  </a:lnTo>
                  <a:lnTo>
                    <a:pt x="138" y="21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1" y="6"/>
                  </a:lnTo>
                  <a:lnTo>
                    <a:pt x="151" y="5"/>
                  </a:lnTo>
                  <a:lnTo>
                    <a:pt x="150" y="3"/>
                  </a:lnTo>
                  <a:lnTo>
                    <a:pt x="149" y="2"/>
                  </a:lnTo>
                  <a:lnTo>
                    <a:pt x="148" y="1"/>
                  </a:lnTo>
                  <a:lnTo>
                    <a:pt x="146" y="0"/>
                  </a:lnTo>
                  <a:lnTo>
                    <a:pt x="145" y="0"/>
                  </a:lnTo>
                  <a:lnTo>
                    <a:pt x="143" y="2"/>
                  </a:lnTo>
                  <a:lnTo>
                    <a:pt x="14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0" name="Freeform 368"/>
            <p:cNvSpPr/>
            <p:nvPr/>
          </p:nvSpPr>
          <p:spPr bwMode="auto">
            <a:xfrm>
              <a:off x="4708525" y="3648075"/>
              <a:ext cx="52388" cy="69850"/>
            </a:xfrm>
            <a:custGeom>
              <a:avLst/>
              <a:gdLst/>
              <a:ahLst/>
              <a:cxnLst>
                <a:cxn ang="0">
                  <a:pos x="92" y="1"/>
                </a:cxn>
                <a:cxn ang="0">
                  <a:pos x="92" y="1"/>
                </a:cxn>
                <a:cxn ang="0">
                  <a:pos x="79" y="15"/>
                </a:cxn>
                <a:cxn ang="0">
                  <a:pos x="66" y="30"/>
                </a:cxn>
                <a:cxn ang="0">
                  <a:pos x="54" y="44"/>
                </a:cxn>
                <a:cxn ang="0">
                  <a:pos x="43" y="60"/>
                </a:cxn>
                <a:cxn ang="0">
                  <a:pos x="21" y="92"/>
                </a:cxn>
                <a:cxn ang="0">
                  <a:pos x="1" y="125"/>
                </a:cxn>
                <a:cxn ang="0">
                  <a:pos x="1" y="125"/>
                </a:cxn>
                <a:cxn ang="0">
                  <a:pos x="0" y="127"/>
                </a:cxn>
                <a:cxn ang="0">
                  <a:pos x="1" y="129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8" y="132"/>
                </a:cxn>
                <a:cxn ang="0">
                  <a:pos x="10" y="130"/>
                </a:cxn>
                <a:cxn ang="0">
                  <a:pos x="10" y="130"/>
                </a:cxn>
                <a:cxn ang="0">
                  <a:pos x="29" y="97"/>
                </a:cxn>
                <a:cxn ang="0">
                  <a:pos x="50" y="66"/>
                </a:cxn>
                <a:cxn ang="0">
                  <a:pos x="61" y="51"/>
                </a:cxn>
                <a:cxn ang="0">
                  <a:pos x="74" y="36"/>
                </a:cxn>
                <a:cxn ang="0">
                  <a:pos x="86" y="22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9" y="6"/>
                </a:cxn>
                <a:cxn ang="0">
                  <a:pos x="100" y="4"/>
                </a:cxn>
                <a:cxn ang="0">
                  <a:pos x="99" y="3"/>
                </a:cxn>
                <a:cxn ang="0">
                  <a:pos x="98" y="1"/>
                </a:cxn>
                <a:cxn ang="0">
                  <a:pos x="97" y="0"/>
                </a:cxn>
                <a:cxn ang="0">
                  <a:pos x="95" y="0"/>
                </a:cxn>
                <a:cxn ang="0">
                  <a:pos x="93" y="0"/>
                </a:cxn>
                <a:cxn ang="0">
                  <a:pos x="92" y="1"/>
                </a:cxn>
                <a:cxn ang="0">
                  <a:pos x="92" y="1"/>
                </a:cxn>
              </a:cxnLst>
              <a:rect l="0" t="0" r="r" b="b"/>
              <a:pathLst>
                <a:path w="100" h="132">
                  <a:moveTo>
                    <a:pt x="92" y="1"/>
                  </a:moveTo>
                  <a:lnTo>
                    <a:pt x="92" y="1"/>
                  </a:lnTo>
                  <a:lnTo>
                    <a:pt x="79" y="15"/>
                  </a:lnTo>
                  <a:lnTo>
                    <a:pt x="66" y="30"/>
                  </a:lnTo>
                  <a:lnTo>
                    <a:pt x="54" y="44"/>
                  </a:lnTo>
                  <a:lnTo>
                    <a:pt x="43" y="60"/>
                  </a:lnTo>
                  <a:lnTo>
                    <a:pt x="21" y="92"/>
                  </a:lnTo>
                  <a:lnTo>
                    <a:pt x="1" y="125"/>
                  </a:lnTo>
                  <a:lnTo>
                    <a:pt x="1" y="125"/>
                  </a:lnTo>
                  <a:lnTo>
                    <a:pt x="0" y="127"/>
                  </a:lnTo>
                  <a:lnTo>
                    <a:pt x="1" y="129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8" y="132"/>
                  </a:lnTo>
                  <a:lnTo>
                    <a:pt x="10" y="130"/>
                  </a:lnTo>
                  <a:lnTo>
                    <a:pt x="10" y="130"/>
                  </a:lnTo>
                  <a:lnTo>
                    <a:pt x="29" y="97"/>
                  </a:lnTo>
                  <a:lnTo>
                    <a:pt x="50" y="66"/>
                  </a:lnTo>
                  <a:lnTo>
                    <a:pt x="61" y="51"/>
                  </a:lnTo>
                  <a:lnTo>
                    <a:pt x="74" y="36"/>
                  </a:lnTo>
                  <a:lnTo>
                    <a:pt x="86" y="22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100" y="4"/>
                  </a:lnTo>
                  <a:lnTo>
                    <a:pt x="99" y="3"/>
                  </a:lnTo>
                  <a:lnTo>
                    <a:pt x="98" y="1"/>
                  </a:lnTo>
                  <a:lnTo>
                    <a:pt x="97" y="0"/>
                  </a:lnTo>
                  <a:lnTo>
                    <a:pt x="95" y="0"/>
                  </a:lnTo>
                  <a:lnTo>
                    <a:pt x="93" y="0"/>
                  </a:lnTo>
                  <a:lnTo>
                    <a:pt x="92" y="1"/>
                  </a:lnTo>
                  <a:lnTo>
                    <a:pt x="9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1" name="Freeform 369"/>
            <p:cNvSpPr/>
            <p:nvPr/>
          </p:nvSpPr>
          <p:spPr bwMode="auto">
            <a:xfrm>
              <a:off x="4749800" y="3648075"/>
              <a:ext cx="39688" cy="52388"/>
            </a:xfrm>
            <a:custGeom>
              <a:avLst/>
              <a:gdLst/>
              <a:ahLst/>
              <a:cxnLst>
                <a:cxn ang="0">
                  <a:pos x="66" y="4"/>
                </a:cxn>
                <a:cxn ang="0">
                  <a:pos x="66" y="4"/>
                </a:cxn>
                <a:cxn ang="0">
                  <a:pos x="65" y="10"/>
                </a:cxn>
                <a:cxn ang="0">
                  <a:pos x="62" y="14"/>
                </a:cxn>
                <a:cxn ang="0">
                  <a:pos x="59" y="20"/>
                </a:cxn>
                <a:cxn ang="0">
                  <a:pos x="54" y="24"/>
                </a:cxn>
                <a:cxn ang="0">
                  <a:pos x="45" y="32"/>
                </a:cxn>
                <a:cxn ang="0">
                  <a:pos x="41" y="36"/>
                </a:cxn>
                <a:cxn ang="0">
                  <a:pos x="38" y="40"/>
                </a:cxn>
                <a:cxn ang="0">
                  <a:pos x="38" y="40"/>
                </a:cxn>
                <a:cxn ang="0">
                  <a:pos x="29" y="54"/>
                </a:cxn>
                <a:cxn ang="0">
                  <a:pos x="18" y="66"/>
                </a:cxn>
                <a:cxn ang="0">
                  <a:pos x="9" y="78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" y="99"/>
                </a:cxn>
                <a:cxn ang="0">
                  <a:pos x="4" y="99"/>
                </a:cxn>
                <a:cxn ang="0">
                  <a:pos x="5" y="99"/>
                </a:cxn>
                <a:cxn ang="0">
                  <a:pos x="7" y="98"/>
                </a:cxn>
                <a:cxn ang="0">
                  <a:pos x="8" y="97"/>
                </a:cxn>
                <a:cxn ang="0">
                  <a:pos x="8" y="97"/>
                </a:cxn>
                <a:cxn ang="0">
                  <a:pos x="17" y="82"/>
                </a:cxn>
                <a:cxn ang="0">
                  <a:pos x="28" y="66"/>
                </a:cxn>
                <a:cxn ang="0">
                  <a:pos x="40" y="52"/>
                </a:cxn>
                <a:cxn ang="0">
                  <a:pos x="52" y="38"/>
                </a:cxn>
                <a:cxn ang="0">
                  <a:pos x="52" y="38"/>
                </a:cxn>
                <a:cxn ang="0">
                  <a:pos x="60" y="31"/>
                </a:cxn>
                <a:cxn ang="0">
                  <a:pos x="67" y="23"/>
                </a:cxn>
                <a:cxn ang="0">
                  <a:pos x="70" y="18"/>
                </a:cxn>
                <a:cxn ang="0">
                  <a:pos x="72" y="14"/>
                </a:cxn>
                <a:cxn ang="0">
                  <a:pos x="74" y="10"/>
                </a:cxn>
                <a:cxn ang="0">
                  <a:pos x="75" y="4"/>
                </a:cxn>
                <a:cxn ang="0">
                  <a:pos x="75" y="4"/>
                </a:cxn>
                <a:cxn ang="0">
                  <a:pos x="75" y="3"/>
                </a:cxn>
                <a:cxn ang="0">
                  <a:pos x="74" y="1"/>
                </a:cxn>
                <a:cxn ang="0">
                  <a:pos x="73" y="0"/>
                </a:cxn>
                <a:cxn ang="0">
                  <a:pos x="71" y="0"/>
                </a:cxn>
                <a:cxn ang="0">
                  <a:pos x="68" y="1"/>
                </a:cxn>
                <a:cxn ang="0">
                  <a:pos x="67" y="3"/>
                </a:cxn>
                <a:cxn ang="0">
                  <a:pos x="66" y="4"/>
                </a:cxn>
                <a:cxn ang="0">
                  <a:pos x="66" y="4"/>
                </a:cxn>
              </a:cxnLst>
              <a:rect l="0" t="0" r="r" b="b"/>
              <a:pathLst>
                <a:path w="75" h="99">
                  <a:moveTo>
                    <a:pt x="66" y="4"/>
                  </a:moveTo>
                  <a:lnTo>
                    <a:pt x="66" y="4"/>
                  </a:lnTo>
                  <a:lnTo>
                    <a:pt x="65" y="10"/>
                  </a:lnTo>
                  <a:lnTo>
                    <a:pt x="62" y="14"/>
                  </a:lnTo>
                  <a:lnTo>
                    <a:pt x="59" y="20"/>
                  </a:lnTo>
                  <a:lnTo>
                    <a:pt x="54" y="24"/>
                  </a:lnTo>
                  <a:lnTo>
                    <a:pt x="45" y="32"/>
                  </a:lnTo>
                  <a:lnTo>
                    <a:pt x="41" y="36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29" y="54"/>
                  </a:lnTo>
                  <a:lnTo>
                    <a:pt x="18" y="66"/>
                  </a:lnTo>
                  <a:lnTo>
                    <a:pt x="9" y="78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" y="99"/>
                  </a:lnTo>
                  <a:lnTo>
                    <a:pt x="4" y="99"/>
                  </a:lnTo>
                  <a:lnTo>
                    <a:pt x="5" y="99"/>
                  </a:lnTo>
                  <a:lnTo>
                    <a:pt x="7" y="98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17" y="82"/>
                  </a:lnTo>
                  <a:lnTo>
                    <a:pt x="28" y="66"/>
                  </a:lnTo>
                  <a:lnTo>
                    <a:pt x="40" y="52"/>
                  </a:lnTo>
                  <a:lnTo>
                    <a:pt x="52" y="38"/>
                  </a:lnTo>
                  <a:lnTo>
                    <a:pt x="52" y="38"/>
                  </a:lnTo>
                  <a:lnTo>
                    <a:pt x="60" y="31"/>
                  </a:lnTo>
                  <a:lnTo>
                    <a:pt x="67" y="23"/>
                  </a:lnTo>
                  <a:lnTo>
                    <a:pt x="70" y="18"/>
                  </a:lnTo>
                  <a:lnTo>
                    <a:pt x="72" y="14"/>
                  </a:lnTo>
                  <a:lnTo>
                    <a:pt x="74" y="10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5" y="3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68" y="1"/>
                  </a:lnTo>
                  <a:lnTo>
                    <a:pt x="67" y="3"/>
                  </a:lnTo>
                  <a:lnTo>
                    <a:pt x="66" y="4"/>
                  </a:lnTo>
                  <a:lnTo>
                    <a:pt x="6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2" name="Freeform 370"/>
            <p:cNvSpPr/>
            <p:nvPr/>
          </p:nvSpPr>
          <p:spPr bwMode="auto">
            <a:xfrm>
              <a:off x="4384675" y="3116263"/>
              <a:ext cx="22225" cy="381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29" y="2"/>
                </a:cxn>
                <a:cxn ang="0">
                  <a:pos x="29" y="2"/>
                </a:cxn>
                <a:cxn ang="0">
                  <a:pos x="19" y="18"/>
                </a:cxn>
                <a:cxn ang="0">
                  <a:pos x="10" y="35"/>
                </a:cxn>
                <a:cxn ang="0">
                  <a:pos x="10" y="35"/>
                </a:cxn>
                <a:cxn ang="0">
                  <a:pos x="6" y="42"/>
                </a:cxn>
                <a:cxn ang="0">
                  <a:pos x="2" y="50"/>
                </a:cxn>
                <a:cxn ang="0">
                  <a:pos x="0" y="59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3" y="70"/>
                </a:cxn>
                <a:cxn ang="0">
                  <a:pos x="4" y="70"/>
                </a:cxn>
                <a:cxn ang="0">
                  <a:pos x="6" y="70"/>
                </a:cxn>
                <a:cxn ang="0">
                  <a:pos x="8" y="69"/>
                </a:cxn>
                <a:cxn ang="0">
                  <a:pos x="9" y="68"/>
                </a:cxn>
                <a:cxn ang="0">
                  <a:pos x="9" y="67"/>
                </a:cxn>
                <a:cxn ang="0">
                  <a:pos x="9" y="65"/>
                </a:cxn>
                <a:cxn ang="0">
                  <a:pos x="9" y="65"/>
                </a:cxn>
                <a:cxn ang="0">
                  <a:pos x="9" y="61"/>
                </a:cxn>
                <a:cxn ang="0">
                  <a:pos x="9" y="57"/>
                </a:cxn>
                <a:cxn ang="0">
                  <a:pos x="13" y="48"/>
                </a:cxn>
                <a:cxn ang="0">
                  <a:pos x="22" y="33"/>
                </a:cxn>
                <a:cxn ang="0">
                  <a:pos x="22" y="33"/>
                </a:cxn>
                <a:cxn ang="0">
                  <a:pos x="33" y="15"/>
                </a:cxn>
                <a:cxn ang="0">
                  <a:pos x="33" y="15"/>
                </a:cxn>
                <a:cxn ang="0">
                  <a:pos x="36" y="9"/>
                </a:cxn>
                <a:cxn ang="0">
                  <a:pos x="36" y="9"/>
                </a:cxn>
                <a:cxn ang="0">
                  <a:pos x="38" y="9"/>
                </a:cxn>
                <a:cxn ang="0">
                  <a:pos x="38" y="9"/>
                </a:cxn>
                <a:cxn ang="0">
                  <a:pos x="40" y="9"/>
                </a:cxn>
                <a:cxn ang="0">
                  <a:pos x="41" y="8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0"/>
                </a:cxn>
                <a:cxn ang="0">
                  <a:pos x="38" y="0"/>
                </a:cxn>
              </a:cxnLst>
              <a:rect l="0" t="0" r="r" b="b"/>
              <a:pathLst>
                <a:path w="42" h="70">
                  <a:moveTo>
                    <a:pt x="38" y="0"/>
                  </a:moveTo>
                  <a:lnTo>
                    <a:pt x="33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19" y="18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6" y="42"/>
                  </a:lnTo>
                  <a:lnTo>
                    <a:pt x="2" y="50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6" y="70"/>
                  </a:lnTo>
                  <a:lnTo>
                    <a:pt x="8" y="69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9" y="65"/>
                  </a:lnTo>
                  <a:lnTo>
                    <a:pt x="9" y="61"/>
                  </a:lnTo>
                  <a:lnTo>
                    <a:pt x="9" y="57"/>
                  </a:lnTo>
                  <a:lnTo>
                    <a:pt x="13" y="48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1" y="8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3" name="Freeform 371"/>
            <p:cNvSpPr/>
            <p:nvPr/>
          </p:nvSpPr>
          <p:spPr bwMode="auto">
            <a:xfrm>
              <a:off x="4446588" y="3108325"/>
              <a:ext cx="34925" cy="47625"/>
            </a:xfrm>
            <a:custGeom>
              <a:avLst/>
              <a:gdLst/>
              <a:ahLst/>
              <a:cxnLst>
                <a:cxn ang="0">
                  <a:pos x="55" y="2"/>
                </a:cxn>
                <a:cxn ang="0">
                  <a:pos x="55" y="2"/>
                </a:cxn>
                <a:cxn ang="0">
                  <a:pos x="46" y="15"/>
                </a:cxn>
                <a:cxn ang="0">
                  <a:pos x="36" y="26"/>
                </a:cxn>
                <a:cxn ang="0">
                  <a:pos x="26" y="39"/>
                </a:cxn>
                <a:cxn ang="0">
                  <a:pos x="16" y="50"/>
                </a:cxn>
                <a:cxn ang="0">
                  <a:pos x="16" y="50"/>
                </a:cxn>
                <a:cxn ang="0">
                  <a:pos x="10" y="58"/>
                </a:cxn>
                <a:cxn ang="0">
                  <a:pos x="4" y="69"/>
                </a:cxn>
                <a:cxn ang="0">
                  <a:pos x="1" y="75"/>
                </a:cxn>
                <a:cxn ang="0">
                  <a:pos x="0" y="80"/>
                </a:cxn>
                <a:cxn ang="0">
                  <a:pos x="0" y="85"/>
                </a:cxn>
                <a:cxn ang="0">
                  <a:pos x="1" y="87"/>
                </a:cxn>
                <a:cxn ang="0">
                  <a:pos x="4" y="89"/>
                </a:cxn>
                <a:cxn ang="0">
                  <a:pos x="4" y="89"/>
                </a:cxn>
                <a:cxn ang="0">
                  <a:pos x="6" y="90"/>
                </a:cxn>
                <a:cxn ang="0">
                  <a:pos x="8" y="90"/>
                </a:cxn>
                <a:cxn ang="0">
                  <a:pos x="9" y="90"/>
                </a:cxn>
                <a:cxn ang="0">
                  <a:pos x="11" y="89"/>
                </a:cxn>
                <a:cxn ang="0">
                  <a:pos x="12" y="87"/>
                </a:cxn>
                <a:cxn ang="0">
                  <a:pos x="12" y="86"/>
                </a:cxn>
                <a:cxn ang="0">
                  <a:pos x="12" y="84"/>
                </a:cxn>
                <a:cxn ang="0">
                  <a:pos x="11" y="82"/>
                </a:cxn>
                <a:cxn ang="0">
                  <a:pos x="11" y="82"/>
                </a:cxn>
                <a:cxn ang="0">
                  <a:pos x="10" y="80"/>
                </a:cxn>
                <a:cxn ang="0">
                  <a:pos x="10" y="77"/>
                </a:cxn>
                <a:cxn ang="0">
                  <a:pos x="12" y="74"/>
                </a:cxn>
                <a:cxn ang="0">
                  <a:pos x="14" y="69"/>
                </a:cxn>
                <a:cxn ang="0">
                  <a:pos x="21" y="57"/>
                </a:cxn>
                <a:cxn ang="0">
                  <a:pos x="31" y="46"/>
                </a:cxn>
                <a:cxn ang="0">
                  <a:pos x="51" y="22"/>
                </a:cxn>
                <a:cxn ang="0">
                  <a:pos x="63" y="8"/>
                </a:cxn>
                <a:cxn ang="0">
                  <a:pos x="63" y="8"/>
                </a:cxn>
                <a:cxn ang="0">
                  <a:pos x="65" y="6"/>
                </a:cxn>
                <a:cxn ang="0">
                  <a:pos x="65" y="3"/>
                </a:cxn>
                <a:cxn ang="0">
                  <a:pos x="63" y="2"/>
                </a:cxn>
                <a:cxn ang="0">
                  <a:pos x="62" y="1"/>
                </a:cxn>
                <a:cxn ang="0">
                  <a:pos x="58" y="0"/>
                </a:cxn>
                <a:cxn ang="0">
                  <a:pos x="56" y="1"/>
                </a:cxn>
                <a:cxn ang="0">
                  <a:pos x="55" y="2"/>
                </a:cxn>
                <a:cxn ang="0">
                  <a:pos x="55" y="2"/>
                </a:cxn>
              </a:cxnLst>
              <a:rect l="0" t="0" r="r" b="b"/>
              <a:pathLst>
                <a:path w="65" h="90">
                  <a:moveTo>
                    <a:pt x="55" y="2"/>
                  </a:moveTo>
                  <a:lnTo>
                    <a:pt x="55" y="2"/>
                  </a:lnTo>
                  <a:lnTo>
                    <a:pt x="46" y="15"/>
                  </a:lnTo>
                  <a:lnTo>
                    <a:pt x="36" y="26"/>
                  </a:lnTo>
                  <a:lnTo>
                    <a:pt x="26" y="39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0" y="58"/>
                  </a:lnTo>
                  <a:lnTo>
                    <a:pt x="4" y="69"/>
                  </a:lnTo>
                  <a:lnTo>
                    <a:pt x="1" y="75"/>
                  </a:lnTo>
                  <a:lnTo>
                    <a:pt x="0" y="80"/>
                  </a:lnTo>
                  <a:lnTo>
                    <a:pt x="0" y="85"/>
                  </a:lnTo>
                  <a:lnTo>
                    <a:pt x="1" y="87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6" y="90"/>
                  </a:lnTo>
                  <a:lnTo>
                    <a:pt x="8" y="90"/>
                  </a:lnTo>
                  <a:lnTo>
                    <a:pt x="9" y="90"/>
                  </a:lnTo>
                  <a:lnTo>
                    <a:pt x="11" y="89"/>
                  </a:lnTo>
                  <a:lnTo>
                    <a:pt x="12" y="87"/>
                  </a:lnTo>
                  <a:lnTo>
                    <a:pt x="12" y="86"/>
                  </a:lnTo>
                  <a:lnTo>
                    <a:pt x="12" y="84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0" y="80"/>
                  </a:lnTo>
                  <a:lnTo>
                    <a:pt x="10" y="77"/>
                  </a:lnTo>
                  <a:lnTo>
                    <a:pt x="12" y="74"/>
                  </a:lnTo>
                  <a:lnTo>
                    <a:pt x="14" y="69"/>
                  </a:lnTo>
                  <a:lnTo>
                    <a:pt x="21" y="57"/>
                  </a:lnTo>
                  <a:lnTo>
                    <a:pt x="31" y="46"/>
                  </a:lnTo>
                  <a:lnTo>
                    <a:pt x="51" y="22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5" y="6"/>
                  </a:lnTo>
                  <a:lnTo>
                    <a:pt x="65" y="3"/>
                  </a:lnTo>
                  <a:lnTo>
                    <a:pt x="63" y="2"/>
                  </a:lnTo>
                  <a:lnTo>
                    <a:pt x="62" y="1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5" y="2"/>
                  </a:lnTo>
                  <a:lnTo>
                    <a:pt x="5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4" name="Freeform 372"/>
            <p:cNvSpPr/>
            <p:nvPr/>
          </p:nvSpPr>
          <p:spPr bwMode="auto">
            <a:xfrm>
              <a:off x="4516438" y="3119438"/>
              <a:ext cx="22225" cy="39688"/>
            </a:xfrm>
            <a:custGeom>
              <a:avLst/>
              <a:gdLst/>
              <a:ahLst/>
              <a:cxnLst>
                <a:cxn ang="0">
                  <a:pos x="34" y="1"/>
                </a:cxn>
                <a:cxn ang="0">
                  <a:pos x="34" y="1"/>
                </a:cxn>
                <a:cxn ang="0">
                  <a:pos x="29" y="5"/>
                </a:cxn>
                <a:cxn ang="0">
                  <a:pos x="24" y="10"/>
                </a:cxn>
                <a:cxn ang="0">
                  <a:pos x="16" y="21"/>
                </a:cxn>
                <a:cxn ang="0">
                  <a:pos x="10" y="33"/>
                </a:cxn>
                <a:cxn ang="0">
                  <a:pos x="5" y="45"/>
                </a:cxn>
                <a:cxn ang="0">
                  <a:pos x="5" y="45"/>
                </a:cxn>
                <a:cxn ang="0">
                  <a:pos x="3" y="54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2" y="71"/>
                </a:cxn>
                <a:cxn ang="0">
                  <a:pos x="4" y="73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75"/>
                </a:cxn>
                <a:cxn ang="0">
                  <a:pos x="12" y="74"/>
                </a:cxn>
                <a:cxn ang="0">
                  <a:pos x="13" y="72"/>
                </a:cxn>
                <a:cxn ang="0">
                  <a:pos x="13" y="71"/>
                </a:cxn>
                <a:cxn ang="0">
                  <a:pos x="12" y="67"/>
                </a:cxn>
                <a:cxn ang="0">
                  <a:pos x="11" y="66"/>
                </a:cxn>
                <a:cxn ang="0">
                  <a:pos x="9" y="66"/>
                </a:cxn>
                <a:cxn ang="0">
                  <a:pos x="9" y="66"/>
                </a:cxn>
                <a:cxn ang="0">
                  <a:pos x="19" y="35"/>
                </a:cxn>
                <a:cxn ang="0">
                  <a:pos x="19" y="35"/>
                </a:cxn>
                <a:cxn ang="0">
                  <a:pos x="23" y="28"/>
                </a:cxn>
                <a:cxn ang="0">
                  <a:pos x="29" y="21"/>
                </a:cxn>
                <a:cxn ang="0">
                  <a:pos x="34" y="13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4" y="1"/>
                </a:cxn>
              </a:cxnLst>
              <a:rect l="0" t="0" r="r" b="b"/>
              <a:pathLst>
                <a:path w="42" h="75">
                  <a:moveTo>
                    <a:pt x="34" y="1"/>
                  </a:moveTo>
                  <a:lnTo>
                    <a:pt x="34" y="1"/>
                  </a:lnTo>
                  <a:lnTo>
                    <a:pt x="29" y="5"/>
                  </a:lnTo>
                  <a:lnTo>
                    <a:pt x="24" y="10"/>
                  </a:lnTo>
                  <a:lnTo>
                    <a:pt x="16" y="21"/>
                  </a:lnTo>
                  <a:lnTo>
                    <a:pt x="10" y="33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3" y="54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2" y="71"/>
                  </a:lnTo>
                  <a:lnTo>
                    <a:pt x="4" y="73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75"/>
                  </a:lnTo>
                  <a:lnTo>
                    <a:pt x="12" y="74"/>
                  </a:lnTo>
                  <a:lnTo>
                    <a:pt x="13" y="72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11" y="66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23" y="28"/>
                  </a:lnTo>
                  <a:lnTo>
                    <a:pt x="29" y="21"/>
                  </a:lnTo>
                  <a:lnTo>
                    <a:pt x="34" y="13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5" name="Freeform 373"/>
            <p:cNvSpPr/>
            <p:nvPr/>
          </p:nvSpPr>
          <p:spPr bwMode="auto">
            <a:xfrm>
              <a:off x="4583113" y="3121025"/>
              <a:ext cx="26988" cy="34925"/>
            </a:xfrm>
            <a:custGeom>
              <a:avLst/>
              <a:gdLst/>
              <a:ahLst/>
              <a:cxnLst>
                <a:cxn ang="0">
                  <a:pos x="43" y="1"/>
                </a:cxn>
                <a:cxn ang="0">
                  <a:pos x="43" y="1"/>
                </a:cxn>
                <a:cxn ang="0">
                  <a:pos x="37" y="7"/>
                </a:cxn>
                <a:cxn ang="0">
                  <a:pos x="31" y="15"/>
                </a:cxn>
                <a:cxn ang="0">
                  <a:pos x="21" y="29"/>
                </a:cxn>
                <a:cxn ang="0">
                  <a:pos x="12" y="45"/>
                </a:cxn>
                <a:cxn ang="0">
                  <a:pos x="7" y="52"/>
                </a:cxn>
                <a:cxn ang="0">
                  <a:pos x="1" y="58"/>
                </a:cxn>
                <a:cxn ang="0">
                  <a:pos x="1" y="58"/>
                </a:cxn>
                <a:cxn ang="0">
                  <a:pos x="0" y="60"/>
                </a:cxn>
                <a:cxn ang="0">
                  <a:pos x="0" y="62"/>
                </a:cxn>
                <a:cxn ang="0">
                  <a:pos x="0" y="63"/>
                </a:cxn>
                <a:cxn ang="0">
                  <a:pos x="1" y="65"/>
                </a:cxn>
                <a:cxn ang="0">
                  <a:pos x="3" y="66"/>
                </a:cxn>
                <a:cxn ang="0">
                  <a:pos x="4" y="66"/>
                </a:cxn>
                <a:cxn ang="0">
                  <a:pos x="6" y="66"/>
                </a:cxn>
                <a:cxn ang="0">
                  <a:pos x="8" y="65"/>
                </a:cxn>
                <a:cxn ang="0">
                  <a:pos x="8" y="65"/>
                </a:cxn>
                <a:cxn ang="0">
                  <a:pos x="13" y="58"/>
                </a:cxn>
                <a:cxn ang="0">
                  <a:pos x="18" y="51"/>
                </a:cxn>
                <a:cxn ang="0">
                  <a:pos x="28" y="36"/>
                </a:cxn>
                <a:cxn ang="0">
                  <a:pos x="38" y="21"/>
                </a:cxn>
                <a:cxn ang="0">
                  <a:pos x="44" y="15"/>
                </a:cxn>
                <a:cxn ang="0">
                  <a:pos x="50" y="8"/>
                </a:cxn>
                <a:cxn ang="0">
                  <a:pos x="50" y="8"/>
                </a:cxn>
                <a:cxn ang="0">
                  <a:pos x="51" y="6"/>
                </a:cxn>
                <a:cxn ang="0">
                  <a:pos x="51" y="5"/>
                </a:cxn>
                <a:cxn ang="0">
                  <a:pos x="51" y="3"/>
                </a:cxn>
                <a:cxn ang="0">
                  <a:pos x="50" y="2"/>
                </a:cxn>
                <a:cxn ang="0">
                  <a:pos x="47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3" y="1"/>
                </a:cxn>
              </a:cxnLst>
              <a:rect l="0" t="0" r="r" b="b"/>
              <a:pathLst>
                <a:path w="51" h="66">
                  <a:moveTo>
                    <a:pt x="43" y="1"/>
                  </a:moveTo>
                  <a:lnTo>
                    <a:pt x="43" y="1"/>
                  </a:lnTo>
                  <a:lnTo>
                    <a:pt x="37" y="7"/>
                  </a:lnTo>
                  <a:lnTo>
                    <a:pt x="31" y="15"/>
                  </a:lnTo>
                  <a:lnTo>
                    <a:pt x="21" y="29"/>
                  </a:lnTo>
                  <a:lnTo>
                    <a:pt x="12" y="45"/>
                  </a:lnTo>
                  <a:lnTo>
                    <a:pt x="7" y="52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3"/>
                  </a:lnTo>
                  <a:lnTo>
                    <a:pt x="1" y="65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6" y="66"/>
                  </a:lnTo>
                  <a:lnTo>
                    <a:pt x="8" y="65"/>
                  </a:lnTo>
                  <a:lnTo>
                    <a:pt x="8" y="65"/>
                  </a:lnTo>
                  <a:lnTo>
                    <a:pt x="13" y="58"/>
                  </a:lnTo>
                  <a:lnTo>
                    <a:pt x="18" y="51"/>
                  </a:lnTo>
                  <a:lnTo>
                    <a:pt x="28" y="36"/>
                  </a:lnTo>
                  <a:lnTo>
                    <a:pt x="38" y="21"/>
                  </a:lnTo>
                  <a:lnTo>
                    <a:pt x="44" y="15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1" y="6"/>
                  </a:lnTo>
                  <a:lnTo>
                    <a:pt x="51" y="5"/>
                  </a:lnTo>
                  <a:lnTo>
                    <a:pt x="51" y="3"/>
                  </a:lnTo>
                  <a:lnTo>
                    <a:pt x="50" y="2"/>
                  </a:lnTo>
                  <a:lnTo>
                    <a:pt x="47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6" name="Freeform 374"/>
            <p:cNvSpPr/>
            <p:nvPr/>
          </p:nvSpPr>
          <p:spPr bwMode="auto">
            <a:xfrm>
              <a:off x="4638675" y="3114675"/>
              <a:ext cx="26988" cy="44450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42" y="3"/>
                </a:cxn>
                <a:cxn ang="0">
                  <a:pos x="40" y="8"/>
                </a:cxn>
                <a:cxn ang="0">
                  <a:pos x="37" y="12"/>
                </a:cxn>
                <a:cxn ang="0">
                  <a:pos x="30" y="22"/>
                </a:cxn>
                <a:cxn ang="0">
                  <a:pos x="14" y="40"/>
                </a:cxn>
                <a:cxn ang="0">
                  <a:pos x="14" y="40"/>
                </a:cxn>
                <a:cxn ang="0">
                  <a:pos x="8" y="49"/>
                </a:cxn>
                <a:cxn ang="0">
                  <a:pos x="4" y="59"/>
                </a:cxn>
                <a:cxn ang="0">
                  <a:pos x="1" y="69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3"/>
                </a:cxn>
                <a:cxn ang="0">
                  <a:pos x="4" y="84"/>
                </a:cxn>
                <a:cxn ang="0">
                  <a:pos x="6" y="83"/>
                </a:cxn>
                <a:cxn ang="0">
                  <a:pos x="7" y="83"/>
                </a:cxn>
                <a:cxn ang="0">
                  <a:pos x="8" y="81"/>
                </a:cxn>
                <a:cxn ang="0">
                  <a:pos x="9" y="79"/>
                </a:cxn>
                <a:cxn ang="0">
                  <a:pos x="9" y="79"/>
                </a:cxn>
                <a:cxn ang="0">
                  <a:pos x="10" y="74"/>
                </a:cxn>
                <a:cxn ang="0">
                  <a:pos x="11" y="68"/>
                </a:cxn>
                <a:cxn ang="0">
                  <a:pos x="14" y="58"/>
                </a:cxn>
                <a:cxn ang="0">
                  <a:pos x="21" y="49"/>
                </a:cxn>
                <a:cxn ang="0">
                  <a:pos x="27" y="40"/>
                </a:cxn>
                <a:cxn ang="0">
                  <a:pos x="40" y="23"/>
                </a:cxn>
                <a:cxn ang="0">
                  <a:pos x="46" y="14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2" y="3"/>
                </a:cxn>
                <a:cxn ang="0">
                  <a:pos x="52" y="2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2" y="3"/>
                </a:cxn>
                <a:cxn ang="0">
                  <a:pos x="42" y="3"/>
                </a:cxn>
              </a:cxnLst>
              <a:rect l="0" t="0" r="r" b="b"/>
              <a:pathLst>
                <a:path w="52" h="84">
                  <a:moveTo>
                    <a:pt x="42" y="3"/>
                  </a:moveTo>
                  <a:lnTo>
                    <a:pt x="42" y="3"/>
                  </a:lnTo>
                  <a:lnTo>
                    <a:pt x="40" y="8"/>
                  </a:lnTo>
                  <a:lnTo>
                    <a:pt x="37" y="12"/>
                  </a:lnTo>
                  <a:lnTo>
                    <a:pt x="30" y="2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49"/>
                  </a:lnTo>
                  <a:lnTo>
                    <a:pt x="4" y="59"/>
                  </a:lnTo>
                  <a:lnTo>
                    <a:pt x="1" y="6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3"/>
                  </a:lnTo>
                  <a:lnTo>
                    <a:pt x="4" y="84"/>
                  </a:lnTo>
                  <a:lnTo>
                    <a:pt x="6" y="83"/>
                  </a:lnTo>
                  <a:lnTo>
                    <a:pt x="7" y="83"/>
                  </a:lnTo>
                  <a:lnTo>
                    <a:pt x="8" y="81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10" y="74"/>
                  </a:lnTo>
                  <a:lnTo>
                    <a:pt x="11" y="68"/>
                  </a:lnTo>
                  <a:lnTo>
                    <a:pt x="14" y="58"/>
                  </a:lnTo>
                  <a:lnTo>
                    <a:pt x="21" y="49"/>
                  </a:lnTo>
                  <a:lnTo>
                    <a:pt x="27" y="40"/>
                  </a:lnTo>
                  <a:lnTo>
                    <a:pt x="40" y="23"/>
                  </a:lnTo>
                  <a:lnTo>
                    <a:pt x="46" y="14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2" y="3"/>
                  </a:lnTo>
                  <a:lnTo>
                    <a:pt x="4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7" name="Freeform 375"/>
            <p:cNvSpPr/>
            <p:nvPr/>
          </p:nvSpPr>
          <p:spPr bwMode="auto">
            <a:xfrm>
              <a:off x="4686300" y="3121025"/>
              <a:ext cx="25400" cy="38100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8" y="2"/>
                </a:cxn>
                <a:cxn ang="0">
                  <a:pos x="34" y="10"/>
                </a:cxn>
                <a:cxn ang="0">
                  <a:pos x="29" y="19"/>
                </a:cxn>
                <a:cxn ang="0">
                  <a:pos x="17" y="33"/>
                </a:cxn>
                <a:cxn ang="0">
                  <a:pos x="12" y="40"/>
                </a:cxn>
                <a:cxn ang="0">
                  <a:pos x="7" y="48"/>
                </a:cxn>
                <a:cxn ang="0">
                  <a:pos x="3" y="56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2" y="70"/>
                </a:cxn>
                <a:cxn ang="0">
                  <a:pos x="4" y="71"/>
                </a:cxn>
                <a:cxn ang="0">
                  <a:pos x="5" y="71"/>
                </a:cxn>
                <a:cxn ang="0">
                  <a:pos x="7" y="70"/>
                </a:cxn>
                <a:cxn ang="0">
                  <a:pos x="8" y="69"/>
                </a:cxn>
                <a:cxn ang="0">
                  <a:pos x="9" y="67"/>
                </a:cxn>
                <a:cxn ang="0">
                  <a:pos x="9" y="67"/>
                </a:cxn>
                <a:cxn ang="0">
                  <a:pos x="12" y="59"/>
                </a:cxn>
                <a:cxn ang="0">
                  <a:pos x="16" y="52"/>
                </a:cxn>
                <a:cxn ang="0">
                  <a:pos x="21" y="44"/>
                </a:cxn>
                <a:cxn ang="0">
                  <a:pos x="27" y="37"/>
                </a:cxn>
                <a:cxn ang="0">
                  <a:pos x="37" y="23"/>
                </a:cxn>
                <a:cxn ang="0">
                  <a:pos x="42" y="16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7" y="5"/>
                </a:cxn>
                <a:cxn ang="0">
                  <a:pos x="46" y="3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2"/>
                </a:cxn>
              </a:cxnLst>
              <a:rect l="0" t="0" r="r" b="b"/>
              <a:pathLst>
                <a:path w="47" h="71">
                  <a:moveTo>
                    <a:pt x="38" y="2"/>
                  </a:moveTo>
                  <a:lnTo>
                    <a:pt x="38" y="2"/>
                  </a:lnTo>
                  <a:lnTo>
                    <a:pt x="34" y="10"/>
                  </a:lnTo>
                  <a:lnTo>
                    <a:pt x="29" y="19"/>
                  </a:lnTo>
                  <a:lnTo>
                    <a:pt x="17" y="33"/>
                  </a:lnTo>
                  <a:lnTo>
                    <a:pt x="12" y="40"/>
                  </a:lnTo>
                  <a:lnTo>
                    <a:pt x="7" y="48"/>
                  </a:lnTo>
                  <a:lnTo>
                    <a:pt x="3" y="56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4" y="71"/>
                  </a:lnTo>
                  <a:lnTo>
                    <a:pt x="5" y="71"/>
                  </a:lnTo>
                  <a:lnTo>
                    <a:pt x="7" y="70"/>
                  </a:lnTo>
                  <a:lnTo>
                    <a:pt x="8" y="69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12" y="59"/>
                  </a:lnTo>
                  <a:lnTo>
                    <a:pt x="16" y="52"/>
                  </a:lnTo>
                  <a:lnTo>
                    <a:pt x="21" y="44"/>
                  </a:lnTo>
                  <a:lnTo>
                    <a:pt x="27" y="37"/>
                  </a:lnTo>
                  <a:lnTo>
                    <a:pt x="37" y="23"/>
                  </a:lnTo>
                  <a:lnTo>
                    <a:pt x="42" y="1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6" y="3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8" name="Freeform 376"/>
            <p:cNvSpPr/>
            <p:nvPr/>
          </p:nvSpPr>
          <p:spPr bwMode="auto">
            <a:xfrm>
              <a:off x="4721225" y="3125788"/>
              <a:ext cx="33338" cy="38100"/>
            </a:xfrm>
            <a:custGeom>
              <a:avLst/>
              <a:gdLst/>
              <a:ahLst/>
              <a:cxnLst>
                <a:cxn ang="0">
                  <a:pos x="54" y="1"/>
                </a:cxn>
                <a:cxn ang="0">
                  <a:pos x="54" y="1"/>
                </a:cxn>
                <a:cxn ang="0">
                  <a:pos x="40" y="17"/>
                </a:cxn>
                <a:cxn ang="0">
                  <a:pos x="28" y="32"/>
                </a:cxn>
                <a:cxn ang="0">
                  <a:pos x="15" y="49"/>
                </a:cxn>
                <a:cxn ang="0">
                  <a:pos x="2" y="63"/>
                </a:cxn>
                <a:cxn ang="0">
                  <a:pos x="2" y="63"/>
                </a:cxn>
                <a:cxn ang="0">
                  <a:pos x="0" y="66"/>
                </a:cxn>
                <a:cxn ang="0">
                  <a:pos x="0" y="68"/>
                </a:cxn>
                <a:cxn ang="0">
                  <a:pos x="1" y="69"/>
                </a:cxn>
                <a:cxn ang="0">
                  <a:pos x="2" y="71"/>
                </a:cxn>
                <a:cxn ang="0">
                  <a:pos x="3" y="72"/>
                </a:cxn>
                <a:cxn ang="0">
                  <a:pos x="5" y="72"/>
                </a:cxn>
                <a:cxn ang="0">
                  <a:pos x="6" y="72"/>
                </a:cxn>
                <a:cxn ang="0">
                  <a:pos x="8" y="71"/>
                </a:cxn>
                <a:cxn ang="0">
                  <a:pos x="8" y="71"/>
                </a:cxn>
                <a:cxn ang="0">
                  <a:pos x="22" y="55"/>
                </a:cxn>
                <a:cxn ang="0">
                  <a:pos x="34" y="40"/>
                </a:cxn>
                <a:cxn ang="0">
                  <a:pos x="47" y="24"/>
                </a:cxn>
                <a:cxn ang="0">
                  <a:pos x="61" y="9"/>
                </a:cxn>
                <a:cxn ang="0">
                  <a:pos x="61" y="9"/>
                </a:cxn>
                <a:cxn ang="0">
                  <a:pos x="62" y="7"/>
                </a:cxn>
                <a:cxn ang="0">
                  <a:pos x="62" y="6"/>
                </a:cxn>
                <a:cxn ang="0">
                  <a:pos x="61" y="4"/>
                </a:cxn>
                <a:cxn ang="0">
                  <a:pos x="60" y="3"/>
                </a:cxn>
                <a:cxn ang="0">
                  <a:pos x="59" y="1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54" y="1"/>
                </a:cxn>
                <a:cxn ang="0">
                  <a:pos x="54" y="1"/>
                </a:cxn>
              </a:cxnLst>
              <a:rect l="0" t="0" r="r" b="b"/>
              <a:pathLst>
                <a:path w="62" h="72">
                  <a:moveTo>
                    <a:pt x="54" y="1"/>
                  </a:moveTo>
                  <a:lnTo>
                    <a:pt x="54" y="1"/>
                  </a:lnTo>
                  <a:lnTo>
                    <a:pt x="40" y="17"/>
                  </a:lnTo>
                  <a:lnTo>
                    <a:pt x="28" y="32"/>
                  </a:lnTo>
                  <a:lnTo>
                    <a:pt x="15" y="49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1" y="69"/>
                  </a:lnTo>
                  <a:lnTo>
                    <a:pt x="2" y="71"/>
                  </a:lnTo>
                  <a:lnTo>
                    <a:pt x="3" y="72"/>
                  </a:lnTo>
                  <a:lnTo>
                    <a:pt x="5" y="72"/>
                  </a:lnTo>
                  <a:lnTo>
                    <a:pt x="6" y="72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22" y="55"/>
                  </a:lnTo>
                  <a:lnTo>
                    <a:pt x="34" y="40"/>
                  </a:lnTo>
                  <a:lnTo>
                    <a:pt x="47" y="24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2" y="7"/>
                  </a:lnTo>
                  <a:lnTo>
                    <a:pt x="62" y="6"/>
                  </a:lnTo>
                  <a:lnTo>
                    <a:pt x="61" y="4"/>
                  </a:lnTo>
                  <a:lnTo>
                    <a:pt x="60" y="3"/>
                  </a:lnTo>
                  <a:lnTo>
                    <a:pt x="59" y="1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54" y="1"/>
                  </a:lnTo>
                  <a:lnTo>
                    <a:pt x="5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9" name="Freeform 377"/>
            <p:cNvSpPr/>
            <p:nvPr/>
          </p:nvSpPr>
          <p:spPr bwMode="auto">
            <a:xfrm>
              <a:off x="4311650" y="3119438"/>
              <a:ext cx="20638" cy="39688"/>
            </a:xfrm>
            <a:custGeom>
              <a:avLst/>
              <a:gdLst/>
              <a:ahLst/>
              <a:cxnLst>
                <a:cxn ang="0">
                  <a:pos x="39" y="4"/>
                </a:cxn>
                <a:cxn ang="0">
                  <a:pos x="39" y="4"/>
                </a:cxn>
                <a:cxn ang="0">
                  <a:pos x="38" y="2"/>
                </a:cxn>
                <a:cxn ang="0">
                  <a:pos x="37" y="1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9" y="14"/>
                </a:cxn>
                <a:cxn ang="0">
                  <a:pos x="28" y="24"/>
                </a:cxn>
                <a:cxn ang="0">
                  <a:pos x="26" y="33"/>
                </a:cxn>
                <a:cxn ang="0">
                  <a:pos x="24" y="38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17" y="50"/>
                </a:cxn>
                <a:cxn ang="0">
                  <a:pos x="12" y="56"/>
                </a:cxn>
                <a:cxn ang="0">
                  <a:pos x="1" y="68"/>
                </a:cxn>
                <a:cxn ang="0">
                  <a:pos x="1" y="68"/>
                </a:cxn>
                <a:cxn ang="0">
                  <a:pos x="0" y="70"/>
                </a:cxn>
                <a:cxn ang="0">
                  <a:pos x="0" y="71"/>
                </a:cxn>
                <a:cxn ang="0">
                  <a:pos x="1" y="73"/>
                </a:cxn>
                <a:cxn ang="0">
                  <a:pos x="2" y="74"/>
                </a:cxn>
                <a:cxn ang="0">
                  <a:pos x="6" y="75"/>
                </a:cxn>
                <a:cxn ang="0">
                  <a:pos x="8" y="74"/>
                </a:cxn>
                <a:cxn ang="0">
                  <a:pos x="10" y="73"/>
                </a:cxn>
                <a:cxn ang="0">
                  <a:pos x="10" y="73"/>
                </a:cxn>
                <a:cxn ang="0">
                  <a:pos x="15" y="65"/>
                </a:cxn>
                <a:cxn ang="0">
                  <a:pos x="22" y="57"/>
                </a:cxn>
                <a:cxn ang="0">
                  <a:pos x="28" y="50"/>
                </a:cxn>
                <a:cxn ang="0">
                  <a:pos x="33" y="41"/>
                </a:cxn>
                <a:cxn ang="0">
                  <a:pos x="33" y="41"/>
                </a:cxn>
                <a:cxn ang="0">
                  <a:pos x="35" y="37"/>
                </a:cxn>
                <a:cxn ang="0">
                  <a:pos x="37" y="32"/>
                </a:cxn>
                <a:cxn ang="0">
                  <a:pos x="39" y="23"/>
                </a:cxn>
                <a:cxn ang="0">
                  <a:pos x="39" y="4"/>
                </a:cxn>
                <a:cxn ang="0">
                  <a:pos x="39" y="4"/>
                </a:cxn>
              </a:cxnLst>
              <a:rect l="0" t="0" r="r" b="b"/>
              <a:pathLst>
                <a:path w="39" h="75">
                  <a:moveTo>
                    <a:pt x="39" y="4"/>
                  </a:moveTo>
                  <a:lnTo>
                    <a:pt x="39" y="4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14"/>
                  </a:lnTo>
                  <a:lnTo>
                    <a:pt x="28" y="24"/>
                  </a:lnTo>
                  <a:lnTo>
                    <a:pt x="26" y="33"/>
                  </a:lnTo>
                  <a:lnTo>
                    <a:pt x="24" y="38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17" y="50"/>
                  </a:lnTo>
                  <a:lnTo>
                    <a:pt x="12" y="56"/>
                  </a:lnTo>
                  <a:lnTo>
                    <a:pt x="1" y="68"/>
                  </a:lnTo>
                  <a:lnTo>
                    <a:pt x="1" y="68"/>
                  </a:lnTo>
                  <a:lnTo>
                    <a:pt x="0" y="70"/>
                  </a:lnTo>
                  <a:lnTo>
                    <a:pt x="0" y="71"/>
                  </a:lnTo>
                  <a:lnTo>
                    <a:pt x="1" y="73"/>
                  </a:lnTo>
                  <a:lnTo>
                    <a:pt x="2" y="74"/>
                  </a:lnTo>
                  <a:lnTo>
                    <a:pt x="6" y="75"/>
                  </a:lnTo>
                  <a:lnTo>
                    <a:pt x="8" y="74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5" y="65"/>
                  </a:lnTo>
                  <a:lnTo>
                    <a:pt x="22" y="57"/>
                  </a:lnTo>
                  <a:lnTo>
                    <a:pt x="28" y="50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5" y="37"/>
                  </a:lnTo>
                  <a:lnTo>
                    <a:pt x="37" y="32"/>
                  </a:lnTo>
                  <a:lnTo>
                    <a:pt x="39" y="23"/>
                  </a:lnTo>
                  <a:lnTo>
                    <a:pt x="39" y="4"/>
                  </a:lnTo>
                  <a:lnTo>
                    <a:pt x="3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0" name="Freeform 378"/>
            <p:cNvSpPr/>
            <p:nvPr/>
          </p:nvSpPr>
          <p:spPr bwMode="auto">
            <a:xfrm>
              <a:off x="4568825" y="3319463"/>
              <a:ext cx="41275" cy="146050"/>
            </a:xfrm>
            <a:custGeom>
              <a:avLst/>
              <a:gdLst/>
              <a:ahLst/>
              <a:cxnLst>
                <a:cxn ang="0">
                  <a:pos x="72" y="2"/>
                </a:cxn>
                <a:cxn ang="0">
                  <a:pos x="72" y="2"/>
                </a:cxn>
                <a:cxn ang="0">
                  <a:pos x="64" y="16"/>
                </a:cxn>
                <a:cxn ang="0">
                  <a:pos x="58" y="30"/>
                </a:cxn>
                <a:cxn ang="0">
                  <a:pos x="51" y="45"/>
                </a:cxn>
                <a:cxn ang="0">
                  <a:pos x="47" y="60"/>
                </a:cxn>
                <a:cxn ang="0">
                  <a:pos x="40" y="91"/>
                </a:cxn>
                <a:cxn ang="0">
                  <a:pos x="34" y="122"/>
                </a:cxn>
                <a:cxn ang="0">
                  <a:pos x="34" y="122"/>
                </a:cxn>
                <a:cxn ang="0">
                  <a:pos x="26" y="158"/>
                </a:cxn>
                <a:cxn ang="0">
                  <a:pos x="17" y="195"/>
                </a:cxn>
                <a:cxn ang="0">
                  <a:pos x="17" y="195"/>
                </a:cxn>
                <a:cxn ang="0">
                  <a:pos x="12" y="214"/>
                </a:cxn>
                <a:cxn ang="0">
                  <a:pos x="7" y="233"/>
                </a:cxn>
                <a:cxn ang="0">
                  <a:pos x="3" y="251"/>
                </a:cxn>
                <a:cxn ang="0">
                  <a:pos x="1" y="260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4"/>
                </a:cxn>
                <a:cxn ang="0">
                  <a:pos x="3" y="274"/>
                </a:cxn>
                <a:cxn ang="0">
                  <a:pos x="5" y="275"/>
                </a:cxn>
                <a:cxn ang="0">
                  <a:pos x="6" y="274"/>
                </a:cxn>
                <a:cxn ang="0">
                  <a:pos x="8" y="274"/>
                </a:cxn>
                <a:cxn ang="0">
                  <a:pos x="9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0" y="260"/>
                </a:cxn>
                <a:cxn ang="0">
                  <a:pos x="12" y="251"/>
                </a:cxn>
                <a:cxn ang="0">
                  <a:pos x="16" y="234"/>
                </a:cxn>
                <a:cxn ang="0">
                  <a:pos x="21" y="216"/>
                </a:cxn>
                <a:cxn ang="0">
                  <a:pos x="27" y="197"/>
                </a:cxn>
                <a:cxn ang="0">
                  <a:pos x="27" y="197"/>
                </a:cxn>
                <a:cxn ang="0">
                  <a:pos x="40" y="133"/>
                </a:cxn>
                <a:cxn ang="0">
                  <a:pos x="40" y="133"/>
                </a:cxn>
                <a:cxn ang="0">
                  <a:pos x="47" y="100"/>
                </a:cxn>
                <a:cxn ang="0">
                  <a:pos x="55" y="68"/>
                </a:cxn>
                <a:cxn ang="0">
                  <a:pos x="60" y="52"/>
                </a:cxn>
                <a:cxn ang="0">
                  <a:pos x="65" y="36"/>
                </a:cxn>
                <a:cxn ang="0">
                  <a:pos x="72" y="21"/>
                </a:cxn>
                <a:cxn ang="0">
                  <a:pos x="80" y="6"/>
                </a:cxn>
                <a:cxn ang="0">
                  <a:pos x="80" y="6"/>
                </a:cxn>
                <a:cxn ang="0">
                  <a:pos x="80" y="5"/>
                </a:cxn>
                <a:cxn ang="0">
                  <a:pos x="80" y="3"/>
                </a:cxn>
                <a:cxn ang="0">
                  <a:pos x="79" y="2"/>
                </a:cxn>
                <a:cxn ang="0">
                  <a:pos x="78" y="0"/>
                </a:cxn>
                <a:cxn ang="0">
                  <a:pos x="77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72" y="2"/>
                </a:cxn>
                <a:cxn ang="0">
                  <a:pos x="72" y="2"/>
                </a:cxn>
              </a:cxnLst>
              <a:rect l="0" t="0" r="r" b="b"/>
              <a:pathLst>
                <a:path w="80" h="275">
                  <a:moveTo>
                    <a:pt x="72" y="2"/>
                  </a:moveTo>
                  <a:lnTo>
                    <a:pt x="72" y="2"/>
                  </a:lnTo>
                  <a:lnTo>
                    <a:pt x="64" y="16"/>
                  </a:lnTo>
                  <a:lnTo>
                    <a:pt x="58" y="30"/>
                  </a:lnTo>
                  <a:lnTo>
                    <a:pt x="51" y="45"/>
                  </a:lnTo>
                  <a:lnTo>
                    <a:pt x="47" y="60"/>
                  </a:lnTo>
                  <a:lnTo>
                    <a:pt x="40" y="91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26" y="158"/>
                  </a:lnTo>
                  <a:lnTo>
                    <a:pt x="17" y="195"/>
                  </a:lnTo>
                  <a:lnTo>
                    <a:pt x="17" y="195"/>
                  </a:lnTo>
                  <a:lnTo>
                    <a:pt x="12" y="214"/>
                  </a:lnTo>
                  <a:lnTo>
                    <a:pt x="7" y="233"/>
                  </a:lnTo>
                  <a:lnTo>
                    <a:pt x="3" y="251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4"/>
                  </a:lnTo>
                  <a:lnTo>
                    <a:pt x="3" y="274"/>
                  </a:lnTo>
                  <a:lnTo>
                    <a:pt x="5" y="275"/>
                  </a:lnTo>
                  <a:lnTo>
                    <a:pt x="6" y="274"/>
                  </a:lnTo>
                  <a:lnTo>
                    <a:pt x="8" y="274"/>
                  </a:lnTo>
                  <a:lnTo>
                    <a:pt x="9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0" y="260"/>
                  </a:lnTo>
                  <a:lnTo>
                    <a:pt x="12" y="251"/>
                  </a:lnTo>
                  <a:lnTo>
                    <a:pt x="16" y="234"/>
                  </a:lnTo>
                  <a:lnTo>
                    <a:pt x="21" y="216"/>
                  </a:lnTo>
                  <a:lnTo>
                    <a:pt x="27" y="197"/>
                  </a:lnTo>
                  <a:lnTo>
                    <a:pt x="27" y="197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7" y="100"/>
                  </a:lnTo>
                  <a:lnTo>
                    <a:pt x="55" y="68"/>
                  </a:lnTo>
                  <a:lnTo>
                    <a:pt x="60" y="52"/>
                  </a:lnTo>
                  <a:lnTo>
                    <a:pt x="65" y="36"/>
                  </a:lnTo>
                  <a:lnTo>
                    <a:pt x="72" y="21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0" y="5"/>
                  </a:lnTo>
                  <a:lnTo>
                    <a:pt x="80" y="3"/>
                  </a:lnTo>
                  <a:lnTo>
                    <a:pt x="79" y="2"/>
                  </a:lnTo>
                  <a:lnTo>
                    <a:pt x="78" y="0"/>
                  </a:lnTo>
                  <a:lnTo>
                    <a:pt x="77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72" y="2"/>
                  </a:lnTo>
                  <a:lnTo>
                    <a:pt x="7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1" name="Freeform 379"/>
            <p:cNvSpPr/>
            <p:nvPr/>
          </p:nvSpPr>
          <p:spPr bwMode="auto">
            <a:xfrm>
              <a:off x="4610100" y="3270250"/>
              <a:ext cx="46038" cy="166688"/>
            </a:xfrm>
            <a:custGeom>
              <a:avLst/>
              <a:gdLst/>
              <a:ahLst/>
              <a:cxnLst>
                <a:cxn ang="0">
                  <a:pos x="77" y="3"/>
                </a:cxn>
                <a:cxn ang="0">
                  <a:pos x="77" y="3"/>
                </a:cxn>
                <a:cxn ang="0">
                  <a:pos x="72" y="21"/>
                </a:cxn>
                <a:cxn ang="0">
                  <a:pos x="65" y="38"/>
                </a:cxn>
                <a:cxn ang="0">
                  <a:pos x="58" y="55"/>
                </a:cxn>
                <a:cxn ang="0">
                  <a:pos x="53" y="72"/>
                </a:cxn>
                <a:cxn ang="0">
                  <a:pos x="53" y="72"/>
                </a:cxn>
                <a:cxn ang="0">
                  <a:pos x="31" y="156"/>
                </a:cxn>
                <a:cxn ang="0">
                  <a:pos x="31" y="156"/>
                </a:cxn>
                <a:cxn ang="0">
                  <a:pos x="27" y="177"/>
                </a:cxn>
                <a:cxn ang="0">
                  <a:pos x="24" y="197"/>
                </a:cxn>
                <a:cxn ang="0">
                  <a:pos x="20" y="219"/>
                </a:cxn>
                <a:cxn ang="0">
                  <a:pos x="16" y="240"/>
                </a:cxn>
                <a:cxn ang="0">
                  <a:pos x="16" y="240"/>
                </a:cxn>
                <a:cxn ang="0">
                  <a:pos x="7" y="276"/>
                </a:cxn>
                <a:cxn ang="0">
                  <a:pos x="2" y="293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1" y="315"/>
                </a:cxn>
                <a:cxn ang="0">
                  <a:pos x="1" y="316"/>
                </a:cxn>
                <a:cxn ang="0">
                  <a:pos x="3" y="317"/>
                </a:cxn>
                <a:cxn ang="0">
                  <a:pos x="6" y="317"/>
                </a:cxn>
                <a:cxn ang="0">
                  <a:pos x="7" y="317"/>
                </a:cxn>
                <a:cxn ang="0">
                  <a:pos x="9" y="316"/>
                </a:cxn>
                <a:cxn ang="0">
                  <a:pos x="10" y="315"/>
                </a:cxn>
                <a:cxn ang="0">
                  <a:pos x="10" y="313"/>
                </a:cxn>
                <a:cxn ang="0">
                  <a:pos x="10" y="313"/>
                </a:cxn>
                <a:cxn ang="0">
                  <a:pos x="11" y="303"/>
                </a:cxn>
                <a:cxn ang="0">
                  <a:pos x="13" y="292"/>
                </a:cxn>
                <a:cxn ang="0">
                  <a:pos x="17" y="273"/>
                </a:cxn>
                <a:cxn ang="0">
                  <a:pos x="27" y="234"/>
                </a:cxn>
                <a:cxn ang="0">
                  <a:pos x="27" y="234"/>
                </a:cxn>
                <a:cxn ang="0">
                  <a:pos x="31" y="215"/>
                </a:cxn>
                <a:cxn ang="0">
                  <a:pos x="34" y="196"/>
                </a:cxn>
                <a:cxn ang="0">
                  <a:pos x="36" y="177"/>
                </a:cxn>
                <a:cxn ang="0">
                  <a:pos x="41" y="158"/>
                </a:cxn>
                <a:cxn ang="0">
                  <a:pos x="41" y="158"/>
                </a:cxn>
                <a:cxn ang="0">
                  <a:pos x="60" y="84"/>
                </a:cxn>
                <a:cxn ang="0">
                  <a:pos x="60" y="84"/>
                </a:cxn>
                <a:cxn ang="0">
                  <a:pos x="66" y="64"/>
                </a:cxn>
                <a:cxn ang="0">
                  <a:pos x="73" y="44"/>
                </a:cxn>
                <a:cxn ang="0">
                  <a:pos x="80" y="26"/>
                </a:cxn>
                <a:cxn ang="0">
                  <a:pos x="86" y="6"/>
                </a:cxn>
                <a:cxn ang="0">
                  <a:pos x="86" y="6"/>
                </a:cxn>
                <a:cxn ang="0">
                  <a:pos x="86" y="4"/>
                </a:cxn>
                <a:cxn ang="0">
                  <a:pos x="85" y="2"/>
                </a:cxn>
                <a:cxn ang="0">
                  <a:pos x="84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9" y="0"/>
                </a:cxn>
                <a:cxn ang="0">
                  <a:pos x="78" y="1"/>
                </a:cxn>
                <a:cxn ang="0">
                  <a:pos x="77" y="3"/>
                </a:cxn>
                <a:cxn ang="0">
                  <a:pos x="77" y="3"/>
                </a:cxn>
              </a:cxnLst>
              <a:rect l="0" t="0" r="r" b="b"/>
              <a:pathLst>
                <a:path w="86" h="317">
                  <a:moveTo>
                    <a:pt x="77" y="3"/>
                  </a:moveTo>
                  <a:lnTo>
                    <a:pt x="77" y="3"/>
                  </a:lnTo>
                  <a:lnTo>
                    <a:pt x="72" y="21"/>
                  </a:lnTo>
                  <a:lnTo>
                    <a:pt x="65" y="38"/>
                  </a:lnTo>
                  <a:lnTo>
                    <a:pt x="58" y="55"/>
                  </a:lnTo>
                  <a:lnTo>
                    <a:pt x="53" y="72"/>
                  </a:lnTo>
                  <a:lnTo>
                    <a:pt x="53" y="72"/>
                  </a:lnTo>
                  <a:lnTo>
                    <a:pt x="31" y="156"/>
                  </a:lnTo>
                  <a:lnTo>
                    <a:pt x="31" y="156"/>
                  </a:lnTo>
                  <a:lnTo>
                    <a:pt x="27" y="177"/>
                  </a:lnTo>
                  <a:lnTo>
                    <a:pt x="24" y="197"/>
                  </a:lnTo>
                  <a:lnTo>
                    <a:pt x="20" y="219"/>
                  </a:lnTo>
                  <a:lnTo>
                    <a:pt x="16" y="240"/>
                  </a:lnTo>
                  <a:lnTo>
                    <a:pt x="16" y="240"/>
                  </a:lnTo>
                  <a:lnTo>
                    <a:pt x="7" y="276"/>
                  </a:lnTo>
                  <a:lnTo>
                    <a:pt x="2" y="293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1" y="315"/>
                  </a:lnTo>
                  <a:lnTo>
                    <a:pt x="1" y="316"/>
                  </a:lnTo>
                  <a:lnTo>
                    <a:pt x="3" y="317"/>
                  </a:lnTo>
                  <a:lnTo>
                    <a:pt x="6" y="317"/>
                  </a:lnTo>
                  <a:lnTo>
                    <a:pt x="7" y="317"/>
                  </a:lnTo>
                  <a:lnTo>
                    <a:pt x="9" y="316"/>
                  </a:lnTo>
                  <a:lnTo>
                    <a:pt x="10" y="315"/>
                  </a:lnTo>
                  <a:lnTo>
                    <a:pt x="10" y="313"/>
                  </a:lnTo>
                  <a:lnTo>
                    <a:pt x="10" y="313"/>
                  </a:lnTo>
                  <a:lnTo>
                    <a:pt x="11" y="303"/>
                  </a:lnTo>
                  <a:lnTo>
                    <a:pt x="13" y="292"/>
                  </a:lnTo>
                  <a:lnTo>
                    <a:pt x="17" y="273"/>
                  </a:lnTo>
                  <a:lnTo>
                    <a:pt x="27" y="234"/>
                  </a:lnTo>
                  <a:lnTo>
                    <a:pt x="27" y="234"/>
                  </a:lnTo>
                  <a:lnTo>
                    <a:pt x="31" y="215"/>
                  </a:lnTo>
                  <a:lnTo>
                    <a:pt x="34" y="196"/>
                  </a:lnTo>
                  <a:lnTo>
                    <a:pt x="36" y="177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6" y="64"/>
                  </a:lnTo>
                  <a:lnTo>
                    <a:pt x="73" y="44"/>
                  </a:lnTo>
                  <a:lnTo>
                    <a:pt x="80" y="26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6" y="4"/>
                  </a:lnTo>
                  <a:lnTo>
                    <a:pt x="85" y="2"/>
                  </a:lnTo>
                  <a:lnTo>
                    <a:pt x="84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9" y="0"/>
                  </a:lnTo>
                  <a:lnTo>
                    <a:pt x="78" y="1"/>
                  </a:lnTo>
                  <a:lnTo>
                    <a:pt x="77" y="3"/>
                  </a:lnTo>
                  <a:lnTo>
                    <a:pt x="7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2" name="Freeform 380"/>
            <p:cNvSpPr/>
            <p:nvPr/>
          </p:nvSpPr>
          <p:spPr bwMode="auto">
            <a:xfrm>
              <a:off x="4660900" y="3228975"/>
              <a:ext cx="38100" cy="158750"/>
            </a:xfrm>
            <a:custGeom>
              <a:avLst/>
              <a:gdLst/>
              <a:ahLst/>
              <a:cxnLst>
                <a:cxn ang="0">
                  <a:pos x="62" y="5"/>
                </a:cxn>
                <a:cxn ang="0">
                  <a:pos x="62" y="5"/>
                </a:cxn>
                <a:cxn ang="0">
                  <a:pos x="59" y="23"/>
                </a:cxn>
                <a:cxn ang="0">
                  <a:pos x="56" y="43"/>
                </a:cxn>
                <a:cxn ang="0">
                  <a:pos x="46" y="80"/>
                </a:cxn>
                <a:cxn ang="0">
                  <a:pos x="46" y="80"/>
                </a:cxn>
                <a:cxn ang="0">
                  <a:pos x="35" y="117"/>
                </a:cxn>
                <a:cxn ang="0">
                  <a:pos x="31" y="136"/>
                </a:cxn>
                <a:cxn ang="0">
                  <a:pos x="27" y="155"/>
                </a:cxn>
                <a:cxn ang="0">
                  <a:pos x="27" y="155"/>
                </a:cxn>
                <a:cxn ang="0">
                  <a:pos x="20" y="189"/>
                </a:cxn>
                <a:cxn ang="0">
                  <a:pos x="13" y="224"/>
                </a:cxn>
                <a:cxn ang="0">
                  <a:pos x="6" y="259"/>
                </a:cxn>
                <a:cxn ang="0">
                  <a:pos x="2" y="276"/>
                </a:cxn>
                <a:cxn ang="0">
                  <a:pos x="0" y="294"/>
                </a:cxn>
                <a:cxn ang="0">
                  <a:pos x="0" y="294"/>
                </a:cxn>
                <a:cxn ang="0">
                  <a:pos x="0" y="296"/>
                </a:cxn>
                <a:cxn ang="0">
                  <a:pos x="1" y="297"/>
                </a:cxn>
                <a:cxn ang="0">
                  <a:pos x="3" y="298"/>
                </a:cxn>
                <a:cxn ang="0">
                  <a:pos x="4" y="298"/>
                </a:cxn>
                <a:cxn ang="0">
                  <a:pos x="8" y="297"/>
                </a:cxn>
                <a:cxn ang="0">
                  <a:pos x="10" y="296"/>
                </a:cxn>
                <a:cxn ang="0">
                  <a:pos x="10" y="294"/>
                </a:cxn>
                <a:cxn ang="0">
                  <a:pos x="10" y="294"/>
                </a:cxn>
                <a:cxn ang="0">
                  <a:pos x="13" y="274"/>
                </a:cxn>
                <a:cxn ang="0">
                  <a:pos x="16" y="255"/>
                </a:cxn>
                <a:cxn ang="0">
                  <a:pos x="24" y="216"/>
                </a:cxn>
                <a:cxn ang="0">
                  <a:pos x="24" y="216"/>
                </a:cxn>
                <a:cxn ang="0">
                  <a:pos x="31" y="177"/>
                </a:cxn>
                <a:cxn ang="0">
                  <a:pos x="35" y="159"/>
                </a:cxn>
                <a:cxn ang="0">
                  <a:pos x="41" y="140"/>
                </a:cxn>
                <a:cxn ang="0">
                  <a:pos x="41" y="140"/>
                </a:cxn>
                <a:cxn ang="0">
                  <a:pos x="46" y="122"/>
                </a:cxn>
                <a:cxn ang="0">
                  <a:pos x="50" y="103"/>
                </a:cxn>
                <a:cxn ang="0">
                  <a:pos x="55" y="84"/>
                </a:cxn>
                <a:cxn ang="0">
                  <a:pos x="59" y="66"/>
                </a:cxn>
                <a:cxn ang="0">
                  <a:pos x="59" y="66"/>
                </a:cxn>
                <a:cxn ang="0">
                  <a:pos x="63" y="51"/>
                </a:cxn>
                <a:cxn ang="0">
                  <a:pos x="68" y="36"/>
                </a:cxn>
                <a:cxn ang="0">
                  <a:pos x="70" y="20"/>
                </a:cxn>
                <a:cxn ang="0">
                  <a:pos x="72" y="5"/>
                </a:cxn>
                <a:cxn ang="0">
                  <a:pos x="72" y="5"/>
                </a:cxn>
                <a:cxn ang="0">
                  <a:pos x="72" y="3"/>
                </a:cxn>
                <a:cxn ang="0">
                  <a:pos x="71" y="2"/>
                </a:cxn>
                <a:cxn ang="0">
                  <a:pos x="69" y="1"/>
                </a:cxn>
                <a:cxn ang="0">
                  <a:pos x="68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2" y="3"/>
                </a:cxn>
                <a:cxn ang="0">
                  <a:pos x="62" y="5"/>
                </a:cxn>
                <a:cxn ang="0">
                  <a:pos x="62" y="5"/>
                </a:cxn>
              </a:cxnLst>
              <a:rect l="0" t="0" r="r" b="b"/>
              <a:pathLst>
                <a:path w="72" h="298">
                  <a:moveTo>
                    <a:pt x="62" y="5"/>
                  </a:moveTo>
                  <a:lnTo>
                    <a:pt x="62" y="5"/>
                  </a:lnTo>
                  <a:lnTo>
                    <a:pt x="59" y="23"/>
                  </a:lnTo>
                  <a:lnTo>
                    <a:pt x="56" y="43"/>
                  </a:lnTo>
                  <a:lnTo>
                    <a:pt x="46" y="80"/>
                  </a:lnTo>
                  <a:lnTo>
                    <a:pt x="46" y="80"/>
                  </a:lnTo>
                  <a:lnTo>
                    <a:pt x="35" y="117"/>
                  </a:lnTo>
                  <a:lnTo>
                    <a:pt x="31" y="136"/>
                  </a:lnTo>
                  <a:lnTo>
                    <a:pt x="27" y="155"/>
                  </a:lnTo>
                  <a:lnTo>
                    <a:pt x="27" y="155"/>
                  </a:lnTo>
                  <a:lnTo>
                    <a:pt x="20" y="189"/>
                  </a:lnTo>
                  <a:lnTo>
                    <a:pt x="13" y="224"/>
                  </a:lnTo>
                  <a:lnTo>
                    <a:pt x="6" y="259"/>
                  </a:lnTo>
                  <a:lnTo>
                    <a:pt x="2" y="276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296"/>
                  </a:lnTo>
                  <a:lnTo>
                    <a:pt x="1" y="297"/>
                  </a:lnTo>
                  <a:lnTo>
                    <a:pt x="3" y="298"/>
                  </a:lnTo>
                  <a:lnTo>
                    <a:pt x="4" y="298"/>
                  </a:lnTo>
                  <a:lnTo>
                    <a:pt x="8" y="297"/>
                  </a:lnTo>
                  <a:lnTo>
                    <a:pt x="10" y="296"/>
                  </a:lnTo>
                  <a:lnTo>
                    <a:pt x="10" y="294"/>
                  </a:lnTo>
                  <a:lnTo>
                    <a:pt x="10" y="294"/>
                  </a:lnTo>
                  <a:lnTo>
                    <a:pt x="13" y="274"/>
                  </a:lnTo>
                  <a:lnTo>
                    <a:pt x="16" y="255"/>
                  </a:lnTo>
                  <a:lnTo>
                    <a:pt x="24" y="216"/>
                  </a:lnTo>
                  <a:lnTo>
                    <a:pt x="24" y="216"/>
                  </a:lnTo>
                  <a:lnTo>
                    <a:pt x="31" y="177"/>
                  </a:lnTo>
                  <a:lnTo>
                    <a:pt x="35" y="159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6" y="122"/>
                  </a:lnTo>
                  <a:lnTo>
                    <a:pt x="50" y="103"/>
                  </a:lnTo>
                  <a:lnTo>
                    <a:pt x="55" y="84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3" y="51"/>
                  </a:lnTo>
                  <a:lnTo>
                    <a:pt x="68" y="36"/>
                  </a:lnTo>
                  <a:lnTo>
                    <a:pt x="70" y="20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3"/>
                  </a:lnTo>
                  <a:lnTo>
                    <a:pt x="71" y="2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3" name="Freeform 381"/>
            <p:cNvSpPr/>
            <p:nvPr/>
          </p:nvSpPr>
          <p:spPr bwMode="auto">
            <a:xfrm>
              <a:off x="4719638" y="3197225"/>
              <a:ext cx="39688" cy="1397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5" y="28"/>
                </a:cxn>
                <a:cxn ang="0">
                  <a:pos x="49" y="40"/>
                </a:cxn>
                <a:cxn ang="0">
                  <a:pos x="44" y="53"/>
                </a:cxn>
                <a:cxn ang="0">
                  <a:pos x="44" y="53"/>
                </a:cxn>
                <a:cxn ang="0">
                  <a:pos x="39" y="72"/>
                </a:cxn>
                <a:cxn ang="0">
                  <a:pos x="35" y="91"/>
                </a:cxn>
                <a:cxn ang="0">
                  <a:pos x="31" y="109"/>
                </a:cxn>
                <a:cxn ang="0">
                  <a:pos x="26" y="128"/>
                </a:cxn>
                <a:cxn ang="0">
                  <a:pos x="26" y="128"/>
                </a:cxn>
                <a:cxn ang="0">
                  <a:pos x="22" y="144"/>
                </a:cxn>
                <a:cxn ang="0">
                  <a:pos x="18" y="160"/>
                </a:cxn>
                <a:cxn ang="0">
                  <a:pos x="15" y="176"/>
                </a:cxn>
                <a:cxn ang="0">
                  <a:pos x="12" y="193"/>
                </a:cxn>
                <a:cxn ang="0">
                  <a:pos x="12" y="193"/>
                </a:cxn>
                <a:cxn ang="0">
                  <a:pos x="5" y="227"/>
                </a:cxn>
                <a:cxn ang="0">
                  <a:pos x="2" y="243"/>
                </a:cxn>
                <a:cxn ang="0">
                  <a:pos x="0" y="260"/>
                </a:cxn>
                <a:cxn ang="0">
                  <a:pos x="0" y="260"/>
                </a:cxn>
                <a:cxn ang="0">
                  <a:pos x="0" y="262"/>
                </a:cxn>
                <a:cxn ang="0">
                  <a:pos x="1" y="263"/>
                </a:cxn>
                <a:cxn ang="0">
                  <a:pos x="2" y="264"/>
                </a:cxn>
                <a:cxn ang="0">
                  <a:pos x="4" y="264"/>
                </a:cxn>
                <a:cxn ang="0">
                  <a:pos x="7" y="263"/>
                </a:cxn>
                <a:cxn ang="0">
                  <a:pos x="8" y="262"/>
                </a:cxn>
                <a:cxn ang="0">
                  <a:pos x="9" y="260"/>
                </a:cxn>
                <a:cxn ang="0">
                  <a:pos x="9" y="260"/>
                </a:cxn>
                <a:cxn ang="0">
                  <a:pos x="12" y="241"/>
                </a:cxn>
                <a:cxn ang="0">
                  <a:pos x="15" y="224"/>
                </a:cxn>
                <a:cxn ang="0">
                  <a:pos x="24" y="188"/>
                </a:cxn>
                <a:cxn ang="0">
                  <a:pos x="24" y="188"/>
                </a:cxn>
                <a:cxn ang="0">
                  <a:pos x="30" y="155"/>
                </a:cxn>
                <a:cxn ang="0">
                  <a:pos x="33" y="138"/>
                </a:cxn>
                <a:cxn ang="0">
                  <a:pos x="37" y="123"/>
                </a:cxn>
                <a:cxn ang="0">
                  <a:pos x="37" y="123"/>
                </a:cxn>
                <a:cxn ang="0">
                  <a:pos x="45" y="89"/>
                </a:cxn>
                <a:cxn ang="0">
                  <a:pos x="54" y="55"/>
                </a:cxn>
                <a:cxn ang="0">
                  <a:pos x="54" y="55"/>
                </a:cxn>
                <a:cxn ang="0">
                  <a:pos x="59" y="43"/>
                </a:cxn>
                <a:cxn ang="0">
                  <a:pos x="64" y="31"/>
                </a:cxn>
                <a:cxn ang="0">
                  <a:pos x="75" y="5"/>
                </a:cxn>
                <a:cxn ang="0">
                  <a:pos x="75" y="5"/>
                </a:cxn>
                <a:cxn ang="0">
                  <a:pos x="75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0"/>
                </a:cxn>
                <a:cxn ang="0">
                  <a:pos x="67" y="1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5" h="264">
                  <a:moveTo>
                    <a:pt x="66" y="3"/>
                  </a:moveTo>
                  <a:lnTo>
                    <a:pt x="66" y="3"/>
                  </a:lnTo>
                  <a:lnTo>
                    <a:pt x="55" y="28"/>
                  </a:lnTo>
                  <a:lnTo>
                    <a:pt x="49" y="40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39" y="72"/>
                  </a:lnTo>
                  <a:lnTo>
                    <a:pt x="35" y="91"/>
                  </a:lnTo>
                  <a:lnTo>
                    <a:pt x="31" y="109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22" y="144"/>
                  </a:lnTo>
                  <a:lnTo>
                    <a:pt x="18" y="160"/>
                  </a:lnTo>
                  <a:lnTo>
                    <a:pt x="15" y="176"/>
                  </a:lnTo>
                  <a:lnTo>
                    <a:pt x="12" y="193"/>
                  </a:lnTo>
                  <a:lnTo>
                    <a:pt x="12" y="193"/>
                  </a:lnTo>
                  <a:lnTo>
                    <a:pt x="5" y="227"/>
                  </a:lnTo>
                  <a:lnTo>
                    <a:pt x="2" y="243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0" y="262"/>
                  </a:lnTo>
                  <a:lnTo>
                    <a:pt x="1" y="263"/>
                  </a:lnTo>
                  <a:lnTo>
                    <a:pt x="2" y="264"/>
                  </a:lnTo>
                  <a:lnTo>
                    <a:pt x="4" y="264"/>
                  </a:lnTo>
                  <a:lnTo>
                    <a:pt x="7" y="263"/>
                  </a:lnTo>
                  <a:lnTo>
                    <a:pt x="8" y="262"/>
                  </a:lnTo>
                  <a:lnTo>
                    <a:pt x="9" y="260"/>
                  </a:lnTo>
                  <a:lnTo>
                    <a:pt x="9" y="260"/>
                  </a:lnTo>
                  <a:lnTo>
                    <a:pt x="12" y="241"/>
                  </a:lnTo>
                  <a:lnTo>
                    <a:pt x="15" y="224"/>
                  </a:lnTo>
                  <a:lnTo>
                    <a:pt x="24" y="188"/>
                  </a:lnTo>
                  <a:lnTo>
                    <a:pt x="24" y="188"/>
                  </a:lnTo>
                  <a:lnTo>
                    <a:pt x="30" y="155"/>
                  </a:lnTo>
                  <a:lnTo>
                    <a:pt x="33" y="138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45" y="89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9" y="43"/>
                  </a:lnTo>
                  <a:lnTo>
                    <a:pt x="64" y="31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5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0"/>
                  </a:lnTo>
                  <a:lnTo>
                    <a:pt x="67" y="1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4" name="Freeform 382"/>
            <p:cNvSpPr/>
            <p:nvPr/>
          </p:nvSpPr>
          <p:spPr bwMode="auto">
            <a:xfrm>
              <a:off x="4773613" y="3186113"/>
              <a:ext cx="34925" cy="101600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9" y="4"/>
                </a:cxn>
                <a:cxn ang="0">
                  <a:pos x="57" y="11"/>
                </a:cxn>
                <a:cxn ang="0">
                  <a:pos x="53" y="18"/>
                </a:cxn>
                <a:cxn ang="0">
                  <a:pos x="46" y="31"/>
                </a:cxn>
                <a:cxn ang="0">
                  <a:pos x="46" y="31"/>
                </a:cxn>
                <a:cxn ang="0">
                  <a:pos x="42" y="36"/>
                </a:cxn>
                <a:cxn ang="0">
                  <a:pos x="41" y="42"/>
                </a:cxn>
                <a:cxn ang="0">
                  <a:pos x="40" y="54"/>
                </a:cxn>
                <a:cxn ang="0">
                  <a:pos x="40" y="54"/>
                </a:cxn>
                <a:cxn ang="0">
                  <a:pos x="36" y="74"/>
                </a:cxn>
                <a:cxn ang="0">
                  <a:pos x="31" y="93"/>
                </a:cxn>
                <a:cxn ang="0">
                  <a:pos x="18" y="132"/>
                </a:cxn>
                <a:cxn ang="0">
                  <a:pos x="18" y="132"/>
                </a:cxn>
                <a:cxn ang="0">
                  <a:pos x="10" y="153"/>
                </a:cxn>
                <a:cxn ang="0">
                  <a:pos x="2" y="174"/>
                </a:cxn>
                <a:cxn ang="0">
                  <a:pos x="2" y="174"/>
                </a:cxn>
                <a:cxn ang="0">
                  <a:pos x="1" y="178"/>
                </a:cxn>
                <a:cxn ang="0">
                  <a:pos x="0" y="182"/>
                </a:cxn>
                <a:cxn ang="0">
                  <a:pos x="1" y="186"/>
                </a:cxn>
                <a:cxn ang="0">
                  <a:pos x="4" y="189"/>
                </a:cxn>
                <a:cxn ang="0">
                  <a:pos x="4" y="189"/>
                </a:cxn>
                <a:cxn ang="0">
                  <a:pos x="6" y="190"/>
                </a:cxn>
                <a:cxn ang="0">
                  <a:pos x="7" y="190"/>
                </a:cxn>
                <a:cxn ang="0">
                  <a:pos x="9" y="189"/>
                </a:cxn>
                <a:cxn ang="0">
                  <a:pos x="10" y="188"/>
                </a:cxn>
                <a:cxn ang="0">
                  <a:pos x="10" y="185"/>
                </a:cxn>
                <a:cxn ang="0">
                  <a:pos x="10" y="183"/>
                </a:cxn>
                <a:cxn ang="0">
                  <a:pos x="9" y="181"/>
                </a:cxn>
                <a:cxn ang="0">
                  <a:pos x="9" y="181"/>
                </a:cxn>
                <a:cxn ang="0">
                  <a:pos x="9" y="180"/>
                </a:cxn>
                <a:cxn ang="0">
                  <a:pos x="10" y="178"/>
                </a:cxn>
                <a:cxn ang="0">
                  <a:pos x="14" y="170"/>
                </a:cxn>
                <a:cxn ang="0">
                  <a:pos x="19" y="163"/>
                </a:cxn>
                <a:cxn ang="0">
                  <a:pos x="21" y="158"/>
                </a:cxn>
                <a:cxn ang="0">
                  <a:pos x="21" y="158"/>
                </a:cxn>
                <a:cxn ang="0">
                  <a:pos x="24" y="144"/>
                </a:cxn>
                <a:cxn ang="0">
                  <a:pos x="28" y="130"/>
                </a:cxn>
                <a:cxn ang="0">
                  <a:pos x="38" y="102"/>
                </a:cxn>
                <a:cxn ang="0">
                  <a:pos x="38" y="102"/>
                </a:cxn>
                <a:cxn ang="0">
                  <a:pos x="42" y="89"/>
                </a:cxn>
                <a:cxn ang="0">
                  <a:pos x="46" y="75"/>
                </a:cxn>
                <a:cxn ang="0">
                  <a:pos x="51" y="48"/>
                </a:cxn>
                <a:cxn ang="0">
                  <a:pos x="51" y="48"/>
                </a:cxn>
                <a:cxn ang="0">
                  <a:pos x="52" y="42"/>
                </a:cxn>
                <a:cxn ang="0">
                  <a:pos x="54" y="37"/>
                </a:cxn>
                <a:cxn ang="0">
                  <a:pos x="59" y="27"/>
                </a:cxn>
                <a:cxn ang="0">
                  <a:pos x="64" y="18"/>
                </a:cxn>
                <a:cxn ang="0">
                  <a:pos x="66" y="11"/>
                </a:cxn>
                <a:cxn ang="0">
                  <a:pos x="68" y="6"/>
                </a:cxn>
                <a:cxn ang="0">
                  <a:pos x="68" y="6"/>
                </a:cxn>
                <a:cxn ang="0">
                  <a:pos x="68" y="4"/>
                </a:cxn>
                <a:cxn ang="0">
                  <a:pos x="67" y="2"/>
                </a:cxn>
                <a:cxn ang="0">
                  <a:pos x="64" y="1"/>
                </a:cxn>
                <a:cxn ang="0">
                  <a:pos x="62" y="0"/>
                </a:cxn>
                <a:cxn ang="0">
                  <a:pos x="61" y="1"/>
                </a:cxn>
                <a:cxn ang="0">
                  <a:pos x="60" y="2"/>
                </a:cxn>
                <a:cxn ang="0">
                  <a:pos x="59" y="4"/>
                </a:cxn>
                <a:cxn ang="0">
                  <a:pos x="59" y="4"/>
                </a:cxn>
              </a:cxnLst>
              <a:rect l="0" t="0" r="r" b="b"/>
              <a:pathLst>
                <a:path w="68" h="190">
                  <a:moveTo>
                    <a:pt x="59" y="4"/>
                  </a:moveTo>
                  <a:lnTo>
                    <a:pt x="59" y="4"/>
                  </a:lnTo>
                  <a:lnTo>
                    <a:pt x="57" y="11"/>
                  </a:lnTo>
                  <a:lnTo>
                    <a:pt x="53" y="18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2" y="36"/>
                  </a:lnTo>
                  <a:lnTo>
                    <a:pt x="41" y="42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6" y="74"/>
                  </a:lnTo>
                  <a:lnTo>
                    <a:pt x="31" y="93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0" y="153"/>
                  </a:lnTo>
                  <a:lnTo>
                    <a:pt x="2" y="174"/>
                  </a:lnTo>
                  <a:lnTo>
                    <a:pt x="2" y="174"/>
                  </a:lnTo>
                  <a:lnTo>
                    <a:pt x="1" y="178"/>
                  </a:lnTo>
                  <a:lnTo>
                    <a:pt x="0" y="182"/>
                  </a:lnTo>
                  <a:lnTo>
                    <a:pt x="1" y="186"/>
                  </a:lnTo>
                  <a:lnTo>
                    <a:pt x="4" y="189"/>
                  </a:lnTo>
                  <a:lnTo>
                    <a:pt x="4" y="189"/>
                  </a:lnTo>
                  <a:lnTo>
                    <a:pt x="6" y="190"/>
                  </a:lnTo>
                  <a:lnTo>
                    <a:pt x="7" y="190"/>
                  </a:lnTo>
                  <a:lnTo>
                    <a:pt x="9" y="189"/>
                  </a:lnTo>
                  <a:lnTo>
                    <a:pt x="10" y="188"/>
                  </a:lnTo>
                  <a:lnTo>
                    <a:pt x="10" y="185"/>
                  </a:lnTo>
                  <a:lnTo>
                    <a:pt x="10" y="183"/>
                  </a:lnTo>
                  <a:lnTo>
                    <a:pt x="9" y="181"/>
                  </a:lnTo>
                  <a:lnTo>
                    <a:pt x="9" y="181"/>
                  </a:lnTo>
                  <a:lnTo>
                    <a:pt x="9" y="180"/>
                  </a:lnTo>
                  <a:lnTo>
                    <a:pt x="10" y="178"/>
                  </a:lnTo>
                  <a:lnTo>
                    <a:pt x="14" y="170"/>
                  </a:lnTo>
                  <a:lnTo>
                    <a:pt x="19" y="163"/>
                  </a:lnTo>
                  <a:lnTo>
                    <a:pt x="21" y="158"/>
                  </a:lnTo>
                  <a:lnTo>
                    <a:pt x="21" y="158"/>
                  </a:lnTo>
                  <a:lnTo>
                    <a:pt x="24" y="144"/>
                  </a:lnTo>
                  <a:lnTo>
                    <a:pt x="28" y="130"/>
                  </a:lnTo>
                  <a:lnTo>
                    <a:pt x="38" y="102"/>
                  </a:lnTo>
                  <a:lnTo>
                    <a:pt x="38" y="102"/>
                  </a:lnTo>
                  <a:lnTo>
                    <a:pt x="42" y="89"/>
                  </a:lnTo>
                  <a:lnTo>
                    <a:pt x="46" y="75"/>
                  </a:lnTo>
                  <a:lnTo>
                    <a:pt x="51" y="48"/>
                  </a:lnTo>
                  <a:lnTo>
                    <a:pt x="51" y="48"/>
                  </a:lnTo>
                  <a:lnTo>
                    <a:pt x="52" y="42"/>
                  </a:lnTo>
                  <a:lnTo>
                    <a:pt x="54" y="37"/>
                  </a:lnTo>
                  <a:lnTo>
                    <a:pt x="59" y="27"/>
                  </a:lnTo>
                  <a:lnTo>
                    <a:pt x="64" y="18"/>
                  </a:lnTo>
                  <a:lnTo>
                    <a:pt x="66" y="11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7" y="2"/>
                  </a:lnTo>
                  <a:lnTo>
                    <a:pt x="64" y="1"/>
                  </a:lnTo>
                  <a:lnTo>
                    <a:pt x="62" y="0"/>
                  </a:lnTo>
                  <a:lnTo>
                    <a:pt x="61" y="1"/>
                  </a:lnTo>
                  <a:lnTo>
                    <a:pt x="60" y="2"/>
                  </a:lnTo>
                  <a:lnTo>
                    <a:pt x="59" y="4"/>
                  </a:lnTo>
                  <a:lnTo>
                    <a:pt x="5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5" name="Freeform 383"/>
            <p:cNvSpPr/>
            <p:nvPr/>
          </p:nvSpPr>
          <p:spPr bwMode="auto">
            <a:xfrm>
              <a:off x="4829175" y="3186113"/>
              <a:ext cx="22225" cy="73025"/>
            </a:xfrm>
            <a:custGeom>
              <a:avLst/>
              <a:gdLst/>
              <a:ahLst/>
              <a:cxnLst>
                <a:cxn ang="0">
                  <a:pos x="35" y="5"/>
                </a:cxn>
                <a:cxn ang="0">
                  <a:pos x="35" y="5"/>
                </a:cxn>
                <a:cxn ang="0">
                  <a:pos x="32" y="21"/>
                </a:cxn>
                <a:cxn ang="0">
                  <a:pos x="29" y="37"/>
                </a:cxn>
                <a:cxn ang="0">
                  <a:pos x="21" y="68"/>
                </a:cxn>
                <a:cxn ang="0">
                  <a:pos x="21" y="68"/>
                </a:cxn>
                <a:cxn ang="0">
                  <a:pos x="18" y="85"/>
                </a:cxn>
                <a:cxn ang="0">
                  <a:pos x="13" y="100"/>
                </a:cxn>
                <a:cxn ang="0">
                  <a:pos x="2" y="132"/>
                </a:cxn>
                <a:cxn ang="0">
                  <a:pos x="2" y="132"/>
                </a:cxn>
                <a:cxn ang="0">
                  <a:pos x="0" y="134"/>
                </a:cxn>
                <a:cxn ang="0">
                  <a:pos x="2" y="135"/>
                </a:cxn>
                <a:cxn ang="0">
                  <a:pos x="3" y="136"/>
                </a:cxn>
                <a:cxn ang="0">
                  <a:pos x="5" y="137"/>
                </a:cxn>
                <a:cxn ang="0">
                  <a:pos x="8" y="137"/>
                </a:cxn>
                <a:cxn ang="0">
                  <a:pos x="10" y="136"/>
                </a:cxn>
                <a:cxn ang="0">
                  <a:pos x="11" y="134"/>
                </a:cxn>
                <a:cxn ang="0">
                  <a:pos x="11" y="134"/>
                </a:cxn>
                <a:cxn ang="0">
                  <a:pos x="17" y="117"/>
                </a:cxn>
                <a:cxn ang="0">
                  <a:pos x="23" y="99"/>
                </a:cxn>
                <a:cxn ang="0">
                  <a:pos x="28" y="81"/>
                </a:cxn>
                <a:cxn ang="0">
                  <a:pos x="32" y="62"/>
                </a:cxn>
                <a:cxn ang="0">
                  <a:pos x="32" y="62"/>
                </a:cxn>
                <a:cxn ang="0">
                  <a:pos x="40" y="34"/>
                </a:cxn>
                <a:cxn ang="0">
                  <a:pos x="42" y="20"/>
                </a:cxn>
                <a:cxn ang="0">
                  <a:pos x="44" y="5"/>
                </a:cxn>
                <a:cxn ang="0">
                  <a:pos x="44" y="5"/>
                </a:cxn>
                <a:cxn ang="0">
                  <a:pos x="44" y="3"/>
                </a:cxn>
                <a:cxn ang="0">
                  <a:pos x="43" y="2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1"/>
                </a:cxn>
                <a:cxn ang="0">
                  <a:pos x="36" y="2"/>
                </a:cxn>
                <a:cxn ang="0">
                  <a:pos x="35" y="3"/>
                </a:cxn>
                <a:cxn ang="0">
                  <a:pos x="35" y="5"/>
                </a:cxn>
                <a:cxn ang="0">
                  <a:pos x="35" y="5"/>
                </a:cxn>
              </a:cxnLst>
              <a:rect l="0" t="0" r="r" b="b"/>
              <a:pathLst>
                <a:path w="44" h="137">
                  <a:moveTo>
                    <a:pt x="35" y="5"/>
                  </a:moveTo>
                  <a:lnTo>
                    <a:pt x="35" y="5"/>
                  </a:lnTo>
                  <a:lnTo>
                    <a:pt x="32" y="21"/>
                  </a:lnTo>
                  <a:lnTo>
                    <a:pt x="29" y="37"/>
                  </a:lnTo>
                  <a:lnTo>
                    <a:pt x="21" y="68"/>
                  </a:lnTo>
                  <a:lnTo>
                    <a:pt x="21" y="68"/>
                  </a:lnTo>
                  <a:lnTo>
                    <a:pt x="18" y="85"/>
                  </a:lnTo>
                  <a:lnTo>
                    <a:pt x="13" y="100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0" y="134"/>
                  </a:lnTo>
                  <a:lnTo>
                    <a:pt x="2" y="135"/>
                  </a:lnTo>
                  <a:lnTo>
                    <a:pt x="3" y="136"/>
                  </a:lnTo>
                  <a:lnTo>
                    <a:pt x="5" y="137"/>
                  </a:lnTo>
                  <a:lnTo>
                    <a:pt x="8" y="137"/>
                  </a:lnTo>
                  <a:lnTo>
                    <a:pt x="10" y="136"/>
                  </a:lnTo>
                  <a:lnTo>
                    <a:pt x="11" y="134"/>
                  </a:lnTo>
                  <a:lnTo>
                    <a:pt x="11" y="134"/>
                  </a:lnTo>
                  <a:lnTo>
                    <a:pt x="17" y="117"/>
                  </a:lnTo>
                  <a:lnTo>
                    <a:pt x="23" y="99"/>
                  </a:lnTo>
                  <a:lnTo>
                    <a:pt x="28" y="81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40" y="34"/>
                  </a:lnTo>
                  <a:lnTo>
                    <a:pt x="42" y="20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4" y="3"/>
                  </a:lnTo>
                  <a:lnTo>
                    <a:pt x="43" y="2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1"/>
                  </a:lnTo>
                  <a:lnTo>
                    <a:pt x="36" y="2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6" name="Freeform 384"/>
            <p:cNvSpPr/>
            <p:nvPr/>
          </p:nvSpPr>
          <p:spPr bwMode="auto">
            <a:xfrm>
              <a:off x="4884738" y="3184525"/>
              <a:ext cx="9525" cy="12700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10" y="1"/>
                </a:cxn>
                <a:cxn ang="0">
                  <a:pos x="3" y="9"/>
                </a:cxn>
                <a:cxn ang="0">
                  <a:pos x="1" y="13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21"/>
                </a:cxn>
                <a:cxn ang="0">
                  <a:pos x="1" y="22"/>
                </a:cxn>
                <a:cxn ang="0">
                  <a:pos x="2" y="23"/>
                </a:cxn>
                <a:cxn ang="0">
                  <a:pos x="4" y="23"/>
                </a:cxn>
                <a:cxn ang="0">
                  <a:pos x="7" y="22"/>
                </a:cxn>
                <a:cxn ang="0">
                  <a:pos x="8" y="21"/>
                </a:cxn>
                <a:cxn ang="0">
                  <a:pos x="9" y="19"/>
                </a:cxn>
                <a:cxn ang="0">
                  <a:pos x="9" y="19"/>
                </a:cxn>
                <a:cxn ang="0">
                  <a:pos x="10" y="15"/>
                </a:cxn>
                <a:cxn ang="0">
                  <a:pos x="12" y="12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7" y="3"/>
                </a:cxn>
                <a:cxn ang="0">
                  <a:pos x="16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10" y="1"/>
                </a:cxn>
              </a:cxnLst>
              <a:rect l="0" t="0" r="r" b="b"/>
              <a:pathLst>
                <a:path w="18" h="23">
                  <a:moveTo>
                    <a:pt x="10" y="1"/>
                  </a:moveTo>
                  <a:lnTo>
                    <a:pt x="10" y="1"/>
                  </a:lnTo>
                  <a:lnTo>
                    <a:pt x="3" y="9"/>
                  </a:lnTo>
                  <a:lnTo>
                    <a:pt x="1" y="1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1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7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5"/>
                  </a:lnTo>
                  <a:lnTo>
                    <a:pt x="12" y="12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1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7" name="Freeform 385"/>
            <p:cNvSpPr/>
            <p:nvPr/>
          </p:nvSpPr>
          <p:spPr bwMode="auto">
            <a:xfrm>
              <a:off x="4586288" y="3460750"/>
              <a:ext cx="165100" cy="39688"/>
            </a:xfrm>
            <a:custGeom>
              <a:avLst/>
              <a:gdLst/>
              <a:ahLst/>
              <a:cxnLst>
                <a:cxn ang="0">
                  <a:pos x="306" y="66"/>
                </a:cxn>
                <a:cxn ang="0">
                  <a:pos x="306" y="66"/>
                </a:cxn>
                <a:cxn ang="0">
                  <a:pos x="297" y="67"/>
                </a:cxn>
                <a:cxn ang="0">
                  <a:pos x="288" y="66"/>
                </a:cxn>
                <a:cxn ang="0">
                  <a:pos x="279" y="63"/>
                </a:cxn>
                <a:cxn ang="0">
                  <a:pos x="268" y="59"/>
                </a:cxn>
                <a:cxn ang="0">
                  <a:pos x="249" y="51"/>
                </a:cxn>
                <a:cxn ang="0">
                  <a:pos x="232" y="45"/>
                </a:cxn>
                <a:cxn ang="0">
                  <a:pos x="232" y="45"/>
                </a:cxn>
                <a:cxn ang="0">
                  <a:pos x="194" y="35"/>
                </a:cxn>
                <a:cxn ang="0">
                  <a:pos x="157" y="24"/>
                </a:cxn>
                <a:cxn ang="0">
                  <a:pos x="157" y="24"/>
                </a:cxn>
                <a:cxn ang="0">
                  <a:pos x="139" y="20"/>
                </a:cxn>
                <a:cxn ang="0">
                  <a:pos x="121" y="17"/>
                </a:cxn>
                <a:cxn ang="0">
                  <a:pos x="102" y="14"/>
                </a:cxn>
                <a:cxn ang="0">
                  <a:pos x="85" y="11"/>
                </a:cxn>
                <a:cxn ang="0">
                  <a:pos x="85" y="11"/>
                </a:cxn>
                <a:cxn ang="0">
                  <a:pos x="64" y="7"/>
                </a:cxn>
                <a:cxn ang="0">
                  <a:pos x="44" y="3"/>
                </a:cxn>
                <a:cxn ang="0">
                  <a:pos x="25" y="1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2" y="8"/>
                </a:cxn>
                <a:cxn ang="0">
                  <a:pos x="4" y="9"/>
                </a:cxn>
                <a:cxn ang="0">
                  <a:pos x="4" y="9"/>
                </a:cxn>
                <a:cxn ang="0">
                  <a:pos x="26" y="10"/>
                </a:cxn>
                <a:cxn ang="0">
                  <a:pos x="47" y="13"/>
                </a:cxn>
                <a:cxn ang="0">
                  <a:pos x="68" y="17"/>
                </a:cxn>
                <a:cxn ang="0">
                  <a:pos x="90" y="21"/>
                </a:cxn>
                <a:cxn ang="0">
                  <a:pos x="90" y="21"/>
                </a:cxn>
                <a:cxn ang="0">
                  <a:pos x="109" y="25"/>
                </a:cxn>
                <a:cxn ang="0">
                  <a:pos x="130" y="30"/>
                </a:cxn>
                <a:cxn ang="0">
                  <a:pos x="151" y="34"/>
                </a:cxn>
                <a:cxn ang="0">
                  <a:pos x="170" y="39"/>
                </a:cxn>
                <a:cxn ang="0">
                  <a:pos x="170" y="39"/>
                </a:cxn>
                <a:cxn ang="0">
                  <a:pos x="191" y="45"/>
                </a:cxn>
                <a:cxn ang="0">
                  <a:pos x="213" y="50"/>
                </a:cxn>
                <a:cxn ang="0">
                  <a:pos x="234" y="56"/>
                </a:cxn>
                <a:cxn ang="0">
                  <a:pos x="255" y="63"/>
                </a:cxn>
                <a:cxn ang="0">
                  <a:pos x="255" y="63"/>
                </a:cxn>
                <a:cxn ang="0">
                  <a:pos x="281" y="73"/>
                </a:cxn>
                <a:cxn ang="0">
                  <a:pos x="288" y="74"/>
                </a:cxn>
                <a:cxn ang="0">
                  <a:pos x="294" y="75"/>
                </a:cxn>
                <a:cxn ang="0">
                  <a:pos x="301" y="76"/>
                </a:cxn>
                <a:cxn ang="0">
                  <a:pos x="309" y="75"/>
                </a:cxn>
                <a:cxn ang="0">
                  <a:pos x="309" y="75"/>
                </a:cxn>
                <a:cxn ang="0">
                  <a:pos x="311" y="74"/>
                </a:cxn>
                <a:cxn ang="0">
                  <a:pos x="312" y="73"/>
                </a:cxn>
                <a:cxn ang="0">
                  <a:pos x="312" y="71"/>
                </a:cxn>
                <a:cxn ang="0">
                  <a:pos x="312" y="70"/>
                </a:cxn>
                <a:cxn ang="0">
                  <a:pos x="310" y="67"/>
                </a:cxn>
                <a:cxn ang="0">
                  <a:pos x="308" y="66"/>
                </a:cxn>
                <a:cxn ang="0">
                  <a:pos x="306" y="66"/>
                </a:cxn>
                <a:cxn ang="0">
                  <a:pos x="306" y="66"/>
                </a:cxn>
              </a:cxnLst>
              <a:rect l="0" t="0" r="r" b="b"/>
              <a:pathLst>
                <a:path w="312" h="76">
                  <a:moveTo>
                    <a:pt x="306" y="66"/>
                  </a:moveTo>
                  <a:lnTo>
                    <a:pt x="306" y="66"/>
                  </a:lnTo>
                  <a:lnTo>
                    <a:pt x="297" y="67"/>
                  </a:lnTo>
                  <a:lnTo>
                    <a:pt x="288" y="66"/>
                  </a:lnTo>
                  <a:lnTo>
                    <a:pt x="279" y="63"/>
                  </a:lnTo>
                  <a:lnTo>
                    <a:pt x="268" y="59"/>
                  </a:lnTo>
                  <a:lnTo>
                    <a:pt x="249" y="51"/>
                  </a:lnTo>
                  <a:lnTo>
                    <a:pt x="232" y="45"/>
                  </a:lnTo>
                  <a:lnTo>
                    <a:pt x="232" y="45"/>
                  </a:lnTo>
                  <a:lnTo>
                    <a:pt x="194" y="35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39" y="20"/>
                  </a:lnTo>
                  <a:lnTo>
                    <a:pt x="121" y="17"/>
                  </a:lnTo>
                  <a:lnTo>
                    <a:pt x="102" y="14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64" y="7"/>
                  </a:lnTo>
                  <a:lnTo>
                    <a:pt x="44" y="3"/>
                  </a:lnTo>
                  <a:lnTo>
                    <a:pt x="25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2" y="8"/>
                  </a:lnTo>
                  <a:lnTo>
                    <a:pt x="4" y="9"/>
                  </a:lnTo>
                  <a:lnTo>
                    <a:pt x="4" y="9"/>
                  </a:lnTo>
                  <a:lnTo>
                    <a:pt x="26" y="10"/>
                  </a:lnTo>
                  <a:lnTo>
                    <a:pt x="47" y="13"/>
                  </a:lnTo>
                  <a:lnTo>
                    <a:pt x="68" y="17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109" y="25"/>
                  </a:lnTo>
                  <a:lnTo>
                    <a:pt x="130" y="30"/>
                  </a:lnTo>
                  <a:lnTo>
                    <a:pt x="151" y="34"/>
                  </a:lnTo>
                  <a:lnTo>
                    <a:pt x="170" y="39"/>
                  </a:lnTo>
                  <a:lnTo>
                    <a:pt x="170" y="39"/>
                  </a:lnTo>
                  <a:lnTo>
                    <a:pt x="191" y="45"/>
                  </a:lnTo>
                  <a:lnTo>
                    <a:pt x="213" y="50"/>
                  </a:lnTo>
                  <a:lnTo>
                    <a:pt x="234" y="56"/>
                  </a:lnTo>
                  <a:lnTo>
                    <a:pt x="255" y="63"/>
                  </a:lnTo>
                  <a:lnTo>
                    <a:pt x="255" y="63"/>
                  </a:lnTo>
                  <a:lnTo>
                    <a:pt x="281" y="73"/>
                  </a:lnTo>
                  <a:lnTo>
                    <a:pt x="288" y="74"/>
                  </a:lnTo>
                  <a:lnTo>
                    <a:pt x="294" y="75"/>
                  </a:lnTo>
                  <a:lnTo>
                    <a:pt x="301" y="76"/>
                  </a:lnTo>
                  <a:lnTo>
                    <a:pt x="309" y="75"/>
                  </a:lnTo>
                  <a:lnTo>
                    <a:pt x="309" y="75"/>
                  </a:lnTo>
                  <a:lnTo>
                    <a:pt x="311" y="74"/>
                  </a:lnTo>
                  <a:lnTo>
                    <a:pt x="312" y="73"/>
                  </a:lnTo>
                  <a:lnTo>
                    <a:pt x="312" y="71"/>
                  </a:lnTo>
                  <a:lnTo>
                    <a:pt x="312" y="70"/>
                  </a:lnTo>
                  <a:lnTo>
                    <a:pt x="310" y="67"/>
                  </a:lnTo>
                  <a:lnTo>
                    <a:pt x="308" y="66"/>
                  </a:lnTo>
                  <a:lnTo>
                    <a:pt x="306" y="66"/>
                  </a:lnTo>
                  <a:lnTo>
                    <a:pt x="306" y="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8" name="Freeform 386"/>
            <p:cNvSpPr/>
            <p:nvPr/>
          </p:nvSpPr>
          <p:spPr bwMode="auto">
            <a:xfrm>
              <a:off x="4660900" y="3400425"/>
              <a:ext cx="171450" cy="47625"/>
            </a:xfrm>
            <a:custGeom>
              <a:avLst/>
              <a:gdLst/>
              <a:ahLst/>
              <a:cxnLst>
                <a:cxn ang="0">
                  <a:pos x="319" y="80"/>
                </a:cxn>
                <a:cxn ang="0">
                  <a:pos x="319" y="80"/>
                </a:cxn>
                <a:cxn ang="0">
                  <a:pos x="278" y="76"/>
                </a:cxn>
                <a:cxn ang="0">
                  <a:pos x="239" y="71"/>
                </a:cxn>
                <a:cxn ang="0">
                  <a:pos x="199" y="63"/>
                </a:cxn>
                <a:cxn ang="0">
                  <a:pos x="160" y="54"/>
                </a:cxn>
                <a:cxn ang="0">
                  <a:pos x="160" y="54"/>
                </a:cxn>
                <a:cxn ang="0">
                  <a:pos x="121" y="42"/>
                </a:cxn>
                <a:cxn ang="0">
                  <a:pos x="83" y="31"/>
                </a:cxn>
                <a:cxn ang="0">
                  <a:pos x="63" y="25"/>
                </a:cxn>
                <a:cxn ang="0">
                  <a:pos x="45" y="19"/>
                </a:cxn>
                <a:cxn ang="0">
                  <a:pos x="26" y="10"/>
                </a:cxn>
                <a:cxn ang="0">
                  <a:pos x="8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6"/>
                </a:cxn>
                <a:cxn ang="0">
                  <a:pos x="1" y="8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1" y="19"/>
                </a:cxn>
                <a:cxn ang="0">
                  <a:pos x="41" y="27"/>
                </a:cxn>
                <a:cxn ang="0">
                  <a:pos x="59" y="33"/>
                </a:cxn>
                <a:cxn ang="0">
                  <a:pos x="79" y="39"/>
                </a:cxn>
                <a:cxn ang="0">
                  <a:pos x="118" y="51"/>
                </a:cxn>
                <a:cxn ang="0">
                  <a:pos x="157" y="62"/>
                </a:cxn>
                <a:cxn ang="0">
                  <a:pos x="157" y="62"/>
                </a:cxn>
                <a:cxn ang="0">
                  <a:pos x="177" y="68"/>
                </a:cxn>
                <a:cxn ang="0">
                  <a:pos x="197" y="72"/>
                </a:cxn>
                <a:cxn ang="0">
                  <a:pos x="217" y="77"/>
                </a:cxn>
                <a:cxn ang="0">
                  <a:pos x="237" y="80"/>
                </a:cxn>
                <a:cxn ang="0">
                  <a:pos x="277" y="87"/>
                </a:cxn>
                <a:cxn ang="0">
                  <a:pos x="319" y="91"/>
                </a:cxn>
                <a:cxn ang="0">
                  <a:pos x="319" y="91"/>
                </a:cxn>
                <a:cxn ang="0">
                  <a:pos x="321" y="90"/>
                </a:cxn>
                <a:cxn ang="0">
                  <a:pos x="322" y="90"/>
                </a:cxn>
                <a:cxn ang="0">
                  <a:pos x="323" y="88"/>
                </a:cxn>
                <a:cxn ang="0">
                  <a:pos x="323" y="86"/>
                </a:cxn>
                <a:cxn ang="0">
                  <a:pos x="322" y="83"/>
                </a:cxn>
                <a:cxn ang="0">
                  <a:pos x="321" y="82"/>
                </a:cxn>
                <a:cxn ang="0">
                  <a:pos x="319" y="80"/>
                </a:cxn>
                <a:cxn ang="0">
                  <a:pos x="319" y="80"/>
                </a:cxn>
              </a:cxnLst>
              <a:rect l="0" t="0" r="r" b="b"/>
              <a:pathLst>
                <a:path w="323" h="91">
                  <a:moveTo>
                    <a:pt x="319" y="80"/>
                  </a:moveTo>
                  <a:lnTo>
                    <a:pt x="319" y="80"/>
                  </a:lnTo>
                  <a:lnTo>
                    <a:pt x="278" y="76"/>
                  </a:lnTo>
                  <a:lnTo>
                    <a:pt x="239" y="71"/>
                  </a:lnTo>
                  <a:lnTo>
                    <a:pt x="199" y="63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21" y="42"/>
                  </a:lnTo>
                  <a:lnTo>
                    <a:pt x="83" y="31"/>
                  </a:lnTo>
                  <a:lnTo>
                    <a:pt x="63" y="25"/>
                  </a:lnTo>
                  <a:lnTo>
                    <a:pt x="45" y="19"/>
                  </a:lnTo>
                  <a:lnTo>
                    <a:pt x="26" y="10"/>
                  </a:lnTo>
                  <a:lnTo>
                    <a:pt x="8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1" y="19"/>
                  </a:lnTo>
                  <a:lnTo>
                    <a:pt x="41" y="27"/>
                  </a:lnTo>
                  <a:lnTo>
                    <a:pt x="59" y="33"/>
                  </a:lnTo>
                  <a:lnTo>
                    <a:pt x="79" y="39"/>
                  </a:lnTo>
                  <a:lnTo>
                    <a:pt x="118" y="51"/>
                  </a:lnTo>
                  <a:lnTo>
                    <a:pt x="157" y="62"/>
                  </a:lnTo>
                  <a:lnTo>
                    <a:pt x="157" y="62"/>
                  </a:lnTo>
                  <a:lnTo>
                    <a:pt x="177" y="68"/>
                  </a:lnTo>
                  <a:lnTo>
                    <a:pt x="197" y="72"/>
                  </a:lnTo>
                  <a:lnTo>
                    <a:pt x="217" y="77"/>
                  </a:lnTo>
                  <a:lnTo>
                    <a:pt x="237" y="80"/>
                  </a:lnTo>
                  <a:lnTo>
                    <a:pt x="277" y="87"/>
                  </a:lnTo>
                  <a:lnTo>
                    <a:pt x="319" y="91"/>
                  </a:lnTo>
                  <a:lnTo>
                    <a:pt x="319" y="91"/>
                  </a:lnTo>
                  <a:lnTo>
                    <a:pt x="321" y="90"/>
                  </a:lnTo>
                  <a:lnTo>
                    <a:pt x="322" y="90"/>
                  </a:lnTo>
                  <a:lnTo>
                    <a:pt x="323" y="88"/>
                  </a:lnTo>
                  <a:lnTo>
                    <a:pt x="323" y="86"/>
                  </a:lnTo>
                  <a:lnTo>
                    <a:pt x="322" y="83"/>
                  </a:lnTo>
                  <a:lnTo>
                    <a:pt x="321" y="82"/>
                  </a:lnTo>
                  <a:lnTo>
                    <a:pt x="319" y="80"/>
                  </a:lnTo>
                  <a:lnTo>
                    <a:pt x="319" y="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9" name="Freeform 387"/>
            <p:cNvSpPr/>
            <p:nvPr/>
          </p:nvSpPr>
          <p:spPr bwMode="auto">
            <a:xfrm>
              <a:off x="4708525" y="3362325"/>
              <a:ext cx="158750" cy="50800"/>
            </a:xfrm>
            <a:custGeom>
              <a:avLst/>
              <a:gdLst/>
              <a:ahLst/>
              <a:cxnLst>
                <a:cxn ang="0">
                  <a:pos x="294" y="84"/>
                </a:cxn>
                <a:cxn ang="0">
                  <a:pos x="294" y="84"/>
                </a:cxn>
                <a:cxn ang="0">
                  <a:pos x="290" y="85"/>
                </a:cxn>
                <a:cxn ang="0">
                  <a:pos x="287" y="85"/>
                </a:cxn>
                <a:cxn ang="0">
                  <a:pos x="282" y="83"/>
                </a:cxn>
                <a:cxn ang="0">
                  <a:pos x="278" y="79"/>
                </a:cxn>
                <a:cxn ang="0">
                  <a:pos x="273" y="76"/>
                </a:cxn>
                <a:cxn ang="0">
                  <a:pos x="273" y="76"/>
                </a:cxn>
                <a:cxn ang="0">
                  <a:pos x="266" y="72"/>
                </a:cxn>
                <a:cxn ang="0">
                  <a:pos x="257" y="69"/>
                </a:cxn>
                <a:cxn ang="0">
                  <a:pos x="240" y="63"/>
                </a:cxn>
                <a:cxn ang="0">
                  <a:pos x="240" y="63"/>
                </a:cxn>
                <a:cxn ang="0">
                  <a:pos x="222" y="58"/>
                </a:cxn>
                <a:cxn ang="0">
                  <a:pos x="205" y="52"/>
                </a:cxn>
                <a:cxn ang="0">
                  <a:pos x="169" y="45"/>
                </a:cxn>
                <a:cxn ang="0">
                  <a:pos x="169" y="45"/>
                </a:cxn>
                <a:cxn ang="0">
                  <a:pos x="128" y="36"/>
                </a:cxn>
                <a:cxn ang="0">
                  <a:pos x="87" y="25"/>
                </a:cxn>
                <a:cxn ang="0">
                  <a:pos x="67" y="20"/>
                </a:cxn>
                <a:cxn ang="0">
                  <a:pos x="47" y="14"/>
                </a:cxn>
                <a:cxn ang="0">
                  <a:pos x="27" y="8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3" y="8"/>
                </a:cxn>
                <a:cxn ang="0">
                  <a:pos x="3" y="8"/>
                </a:cxn>
                <a:cxn ang="0">
                  <a:pos x="23" y="16"/>
                </a:cxn>
                <a:cxn ang="0">
                  <a:pos x="43" y="23"/>
                </a:cxn>
                <a:cxn ang="0">
                  <a:pos x="63" y="30"/>
                </a:cxn>
                <a:cxn ang="0">
                  <a:pos x="84" y="35"/>
                </a:cxn>
                <a:cxn ang="0">
                  <a:pos x="125" y="4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210" y="65"/>
                </a:cxn>
                <a:cxn ang="0">
                  <a:pos x="232" y="70"/>
                </a:cxn>
                <a:cxn ang="0">
                  <a:pos x="253" y="78"/>
                </a:cxn>
                <a:cxn ang="0">
                  <a:pos x="253" y="78"/>
                </a:cxn>
                <a:cxn ang="0">
                  <a:pos x="263" y="83"/>
                </a:cxn>
                <a:cxn ang="0">
                  <a:pos x="274" y="90"/>
                </a:cxn>
                <a:cxn ang="0">
                  <a:pos x="279" y="93"/>
                </a:cxn>
                <a:cxn ang="0">
                  <a:pos x="285" y="95"/>
                </a:cxn>
                <a:cxn ang="0">
                  <a:pos x="290" y="95"/>
                </a:cxn>
                <a:cxn ang="0">
                  <a:pos x="296" y="94"/>
                </a:cxn>
                <a:cxn ang="0">
                  <a:pos x="296" y="94"/>
                </a:cxn>
                <a:cxn ang="0">
                  <a:pos x="298" y="93"/>
                </a:cxn>
                <a:cxn ang="0">
                  <a:pos x="299" y="92"/>
                </a:cxn>
                <a:cxn ang="0">
                  <a:pos x="299" y="87"/>
                </a:cxn>
                <a:cxn ang="0">
                  <a:pos x="298" y="86"/>
                </a:cxn>
                <a:cxn ang="0">
                  <a:pos x="297" y="84"/>
                </a:cxn>
                <a:cxn ang="0">
                  <a:pos x="296" y="84"/>
                </a:cxn>
                <a:cxn ang="0">
                  <a:pos x="294" y="84"/>
                </a:cxn>
                <a:cxn ang="0">
                  <a:pos x="294" y="84"/>
                </a:cxn>
              </a:cxnLst>
              <a:rect l="0" t="0" r="r" b="b"/>
              <a:pathLst>
                <a:path w="299" h="95">
                  <a:moveTo>
                    <a:pt x="294" y="84"/>
                  </a:moveTo>
                  <a:lnTo>
                    <a:pt x="294" y="84"/>
                  </a:lnTo>
                  <a:lnTo>
                    <a:pt x="290" y="85"/>
                  </a:lnTo>
                  <a:lnTo>
                    <a:pt x="287" y="85"/>
                  </a:lnTo>
                  <a:lnTo>
                    <a:pt x="282" y="83"/>
                  </a:lnTo>
                  <a:lnTo>
                    <a:pt x="278" y="79"/>
                  </a:lnTo>
                  <a:lnTo>
                    <a:pt x="273" y="76"/>
                  </a:lnTo>
                  <a:lnTo>
                    <a:pt x="273" y="76"/>
                  </a:lnTo>
                  <a:lnTo>
                    <a:pt x="266" y="72"/>
                  </a:lnTo>
                  <a:lnTo>
                    <a:pt x="257" y="69"/>
                  </a:lnTo>
                  <a:lnTo>
                    <a:pt x="240" y="63"/>
                  </a:lnTo>
                  <a:lnTo>
                    <a:pt x="240" y="63"/>
                  </a:lnTo>
                  <a:lnTo>
                    <a:pt x="222" y="58"/>
                  </a:lnTo>
                  <a:lnTo>
                    <a:pt x="205" y="52"/>
                  </a:lnTo>
                  <a:lnTo>
                    <a:pt x="169" y="45"/>
                  </a:lnTo>
                  <a:lnTo>
                    <a:pt x="169" y="45"/>
                  </a:lnTo>
                  <a:lnTo>
                    <a:pt x="128" y="36"/>
                  </a:lnTo>
                  <a:lnTo>
                    <a:pt x="87" y="25"/>
                  </a:lnTo>
                  <a:lnTo>
                    <a:pt x="67" y="20"/>
                  </a:lnTo>
                  <a:lnTo>
                    <a:pt x="47" y="14"/>
                  </a:lnTo>
                  <a:lnTo>
                    <a:pt x="27" y="8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23" y="16"/>
                  </a:lnTo>
                  <a:lnTo>
                    <a:pt x="43" y="23"/>
                  </a:lnTo>
                  <a:lnTo>
                    <a:pt x="63" y="30"/>
                  </a:lnTo>
                  <a:lnTo>
                    <a:pt x="84" y="35"/>
                  </a:lnTo>
                  <a:lnTo>
                    <a:pt x="125" y="4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210" y="65"/>
                  </a:lnTo>
                  <a:lnTo>
                    <a:pt x="232" y="70"/>
                  </a:lnTo>
                  <a:lnTo>
                    <a:pt x="253" y="78"/>
                  </a:lnTo>
                  <a:lnTo>
                    <a:pt x="253" y="78"/>
                  </a:lnTo>
                  <a:lnTo>
                    <a:pt x="263" y="83"/>
                  </a:lnTo>
                  <a:lnTo>
                    <a:pt x="274" y="90"/>
                  </a:lnTo>
                  <a:lnTo>
                    <a:pt x="279" y="93"/>
                  </a:lnTo>
                  <a:lnTo>
                    <a:pt x="285" y="95"/>
                  </a:lnTo>
                  <a:lnTo>
                    <a:pt x="290" y="95"/>
                  </a:lnTo>
                  <a:lnTo>
                    <a:pt x="296" y="94"/>
                  </a:lnTo>
                  <a:lnTo>
                    <a:pt x="296" y="94"/>
                  </a:lnTo>
                  <a:lnTo>
                    <a:pt x="298" y="93"/>
                  </a:lnTo>
                  <a:lnTo>
                    <a:pt x="299" y="92"/>
                  </a:lnTo>
                  <a:lnTo>
                    <a:pt x="299" y="87"/>
                  </a:lnTo>
                  <a:lnTo>
                    <a:pt x="298" y="86"/>
                  </a:lnTo>
                  <a:lnTo>
                    <a:pt x="297" y="84"/>
                  </a:lnTo>
                  <a:lnTo>
                    <a:pt x="296" y="84"/>
                  </a:lnTo>
                  <a:lnTo>
                    <a:pt x="294" y="84"/>
                  </a:lnTo>
                  <a:lnTo>
                    <a:pt x="294" y="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0" name="Freeform 388"/>
            <p:cNvSpPr/>
            <p:nvPr/>
          </p:nvSpPr>
          <p:spPr bwMode="auto">
            <a:xfrm>
              <a:off x="4737100" y="3335338"/>
              <a:ext cx="131763" cy="30163"/>
            </a:xfrm>
            <a:custGeom>
              <a:avLst/>
              <a:gdLst/>
              <a:ahLst/>
              <a:cxnLst>
                <a:cxn ang="0">
                  <a:pos x="246" y="48"/>
                </a:cxn>
                <a:cxn ang="0">
                  <a:pos x="214" y="44"/>
                </a:cxn>
                <a:cxn ang="0">
                  <a:pos x="148" y="32"/>
                </a:cxn>
                <a:cxn ang="0">
                  <a:pos x="116" y="25"/>
                </a:cxn>
                <a:cxn ang="0">
                  <a:pos x="88" y="20"/>
                </a:cxn>
                <a:cxn ang="0">
                  <a:pos x="60" y="18"/>
                </a:cxn>
                <a:cxn ang="0">
                  <a:pos x="36" y="12"/>
                </a:cxn>
                <a:cxn ang="0">
                  <a:pos x="13" y="6"/>
                </a:cxn>
                <a:cxn ang="0">
                  <a:pos x="14" y="5"/>
                </a:cxn>
                <a:cxn ang="0">
                  <a:pos x="13" y="3"/>
                </a:cxn>
                <a:cxn ang="0">
                  <a:pos x="11" y="1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1" y="6"/>
                </a:cxn>
                <a:cxn ang="0">
                  <a:pos x="0" y="9"/>
                </a:cxn>
                <a:cxn ang="0">
                  <a:pos x="2" y="13"/>
                </a:cxn>
                <a:cxn ang="0">
                  <a:pos x="4" y="14"/>
                </a:cxn>
                <a:cxn ang="0">
                  <a:pos x="21" y="19"/>
                </a:cxn>
                <a:cxn ang="0">
                  <a:pos x="32" y="24"/>
                </a:cxn>
                <a:cxn ang="0">
                  <a:pos x="38" y="25"/>
                </a:cxn>
                <a:cxn ang="0">
                  <a:pos x="60" y="27"/>
                </a:cxn>
                <a:cxn ang="0">
                  <a:pos x="96" y="31"/>
                </a:cxn>
                <a:cxn ang="0">
                  <a:pos x="131" y="38"/>
                </a:cxn>
                <a:cxn ang="0">
                  <a:pos x="159" y="44"/>
                </a:cxn>
                <a:cxn ang="0">
                  <a:pos x="218" y="55"/>
                </a:cxn>
                <a:cxn ang="0">
                  <a:pos x="246" y="57"/>
                </a:cxn>
                <a:cxn ang="0">
                  <a:pos x="248" y="57"/>
                </a:cxn>
                <a:cxn ang="0">
                  <a:pos x="251" y="54"/>
                </a:cxn>
                <a:cxn ang="0">
                  <a:pos x="251" y="51"/>
                </a:cxn>
                <a:cxn ang="0">
                  <a:pos x="248" y="48"/>
                </a:cxn>
                <a:cxn ang="0">
                  <a:pos x="246" y="48"/>
                </a:cxn>
              </a:cxnLst>
              <a:rect l="0" t="0" r="r" b="b"/>
              <a:pathLst>
                <a:path w="251" h="57">
                  <a:moveTo>
                    <a:pt x="246" y="48"/>
                  </a:moveTo>
                  <a:lnTo>
                    <a:pt x="246" y="48"/>
                  </a:lnTo>
                  <a:lnTo>
                    <a:pt x="230" y="46"/>
                  </a:lnTo>
                  <a:lnTo>
                    <a:pt x="214" y="44"/>
                  </a:lnTo>
                  <a:lnTo>
                    <a:pt x="181" y="39"/>
                  </a:lnTo>
                  <a:lnTo>
                    <a:pt x="148" y="32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02" y="22"/>
                  </a:lnTo>
                  <a:lnTo>
                    <a:pt x="88" y="20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48" y="15"/>
                  </a:lnTo>
                  <a:lnTo>
                    <a:pt x="36" y="12"/>
                  </a:lnTo>
                  <a:lnTo>
                    <a:pt x="25" y="9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12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4" y="17"/>
                  </a:lnTo>
                  <a:lnTo>
                    <a:pt x="21" y="19"/>
                  </a:lnTo>
                  <a:lnTo>
                    <a:pt x="25" y="21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8" y="25"/>
                  </a:lnTo>
                  <a:lnTo>
                    <a:pt x="45" y="26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96" y="31"/>
                  </a:lnTo>
                  <a:lnTo>
                    <a:pt x="114" y="34"/>
                  </a:lnTo>
                  <a:lnTo>
                    <a:pt x="131" y="38"/>
                  </a:lnTo>
                  <a:lnTo>
                    <a:pt x="131" y="38"/>
                  </a:lnTo>
                  <a:lnTo>
                    <a:pt x="159" y="44"/>
                  </a:lnTo>
                  <a:lnTo>
                    <a:pt x="188" y="51"/>
                  </a:lnTo>
                  <a:lnTo>
                    <a:pt x="218" y="55"/>
                  </a:lnTo>
                  <a:lnTo>
                    <a:pt x="232" y="56"/>
                  </a:lnTo>
                  <a:lnTo>
                    <a:pt x="246" y="57"/>
                  </a:lnTo>
                  <a:lnTo>
                    <a:pt x="246" y="57"/>
                  </a:lnTo>
                  <a:lnTo>
                    <a:pt x="248" y="57"/>
                  </a:lnTo>
                  <a:lnTo>
                    <a:pt x="250" y="56"/>
                  </a:lnTo>
                  <a:lnTo>
                    <a:pt x="251" y="54"/>
                  </a:lnTo>
                  <a:lnTo>
                    <a:pt x="251" y="53"/>
                  </a:lnTo>
                  <a:lnTo>
                    <a:pt x="251" y="51"/>
                  </a:lnTo>
                  <a:lnTo>
                    <a:pt x="250" y="50"/>
                  </a:lnTo>
                  <a:lnTo>
                    <a:pt x="248" y="48"/>
                  </a:lnTo>
                  <a:lnTo>
                    <a:pt x="246" y="48"/>
                  </a:lnTo>
                  <a:lnTo>
                    <a:pt x="246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1" name="Freeform 389"/>
            <p:cNvSpPr/>
            <p:nvPr/>
          </p:nvSpPr>
          <p:spPr bwMode="auto">
            <a:xfrm>
              <a:off x="4838700" y="3271838"/>
              <a:ext cx="112713" cy="6350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1" y="8"/>
                </a:cxn>
                <a:cxn ang="0">
                  <a:pos x="3" y="9"/>
                </a:cxn>
                <a:cxn ang="0">
                  <a:pos x="5" y="11"/>
                </a:cxn>
                <a:cxn ang="0">
                  <a:pos x="209" y="11"/>
                </a:cxn>
                <a:cxn ang="0">
                  <a:pos x="209" y="11"/>
                </a:cxn>
                <a:cxn ang="0">
                  <a:pos x="211" y="9"/>
                </a:cxn>
                <a:cxn ang="0">
                  <a:pos x="212" y="8"/>
                </a:cxn>
                <a:cxn ang="0">
                  <a:pos x="213" y="7"/>
                </a:cxn>
                <a:cxn ang="0">
                  <a:pos x="213" y="5"/>
                </a:cxn>
                <a:cxn ang="0">
                  <a:pos x="213" y="3"/>
                </a:cxn>
                <a:cxn ang="0">
                  <a:pos x="212" y="2"/>
                </a:cxn>
                <a:cxn ang="0">
                  <a:pos x="211" y="1"/>
                </a:cxn>
                <a:cxn ang="0">
                  <a:pos x="209" y="0"/>
                </a:cxn>
                <a:cxn ang="0">
                  <a:pos x="209" y="0"/>
                </a:cxn>
              </a:cxnLst>
              <a:rect l="0" t="0" r="r" b="b"/>
              <a:pathLst>
                <a:path w="213" h="11">
                  <a:moveTo>
                    <a:pt x="209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11"/>
                  </a:lnTo>
                  <a:lnTo>
                    <a:pt x="209" y="11"/>
                  </a:lnTo>
                  <a:lnTo>
                    <a:pt x="209" y="11"/>
                  </a:lnTo>
                  <a:lnTo>
                    <a:pt x="211" y="9"/>
                  </a:lnTo>
                  <a:lnTo>
                    <a:pt x="212" y="8"/>
                  </a:lnTo>
                  <a:lnTo>
                    <a:pt x="213" y="7"/>
                  </a:lnTo>
                  <a:lnTo>
                    <a:pt x="213" y="5"/>
                  </a:lnTo>
                  <a:lnTo>
                    <a:pt x="213" y="3"/>
                  </a:lnTo>
                  <a:lnTo>
                    <a:pt x="212" y="2"/>
                  </a:lnTo>
                  <a:lnTo>
                    <a:pt x="211" y="1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2" name="Freeform 390"/>
            <p:cNvSpPr/>
            <p:nvPr/>
          </p:nvSpPr>
          <p:spPr bwMode="auto">
            <a:xfrm>
              <a:off x="4260850" y="3252788"/>
              <a:ext cx="73025" cy="128588"/>
            </a:xfrm>
            <a:custGeom>
              <a:avLst/>
              <a:gdLst/>
              <a:ahLst/>
              <a:cxnLst>
                <a:cxn ang="0">
                  <a:pos x="127" y="2"/>
                </a:cxn>
                <a:cxn ang="0">
                  <a:pos x="127" y="2"/>
                </a:cxn>
                <a:cxn ang="0">
                  <a:pos x="93" y="60"/>
                </a:cxn>
                <a:cxn ang="0">
                  <a:pos x="61" y="118"/>
                </a:cxn>
                <a:cxn ang="0">
                  <a:pos x="30" y="177"/>
                </a:cxn>
                <a:cxn ang="0">
                  <a:pos x="15" y="207"/>
                </a:cxn>
                <a:cxn ang="0">
                  <a:pos x="0" y="237"/>
                </a:cxn>
                <a:cxn ang="0">
                  <a:pos x="0" y="237"/>
                </a:cxn>
                <a:cxn ang="0">
                  <a:pos x="0" y="239"/>
                </a:cxn>
                <a:cxn ang="0">
                  <a:pos x="0" y="241"/>
                </a:cxn>
                <a:cxn ang="0">
                  <a:pos x="2" y="243"/>
                </a:cxn>
                <a:cxn ang="0">
                  <a:pos x="4" y="244"/>
                </a:cxn>
                <a:cxn ang="0">
                  <a:pos x="7" y="244"/>
                </a:cxn>
                <a:cxn ang="0">
                  <a:pos x="8" y="243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23" y="211"/>
                </a:cxn>
                <a:cxn ang="0">
                  <a:pos x="39" y="182"/>
                </a:cxn>
                <a:cxn ang="0">
                  <a:pos x="70" y="123"/>
                </a:cxn>
                <a:cxn ang="0">
                  <a:pos x="102" y="65"/>
                </a:cxn>
                <a:cxn ang="0">
                  <a:pos x="136" y="7"/>
                </a:cxn>
                <a:cxn ang="0">
                  <a:pos x="136" y="7"/>
                </a:cxn>
                <a:cxn ang="0">
                  <a:pos x="136" y="5"/>
                </a:cxn>
                <a:cxn ang="0">
                  <a:pos x="136" y="3"/>
                </a:cxn>
                <a:cxn ang="0">
                  <a:pos x="135" y="2"/>
                </a:cxn>
                <a:cxn ang="0">
                  <a:pos x="134" y="1"/>
                </a:cxn>
                <a:cxn ang="0">
                  <a:pos x="131" y="0"/>
                </a:cxn>
                <a:cxn ang="0">
                  <a:pos x="130" y="0"/>
                </a:cxn>
                <a:cxn ang="0">
                  <a:pos x="128" y="1"/>
                </a:cxn>
                <a:cxn ang="0">
                  <a:pos x="127" y="2"/>
                </a:cxn>
                <a:cxn ang="0">
                  <a:pos x="127" y="2"/>
                </a:cxn>
              </a:cxnLst>
              <a:rect l="0" t="0" r="r" b="b"/>
              <a:pathLst>
                <a:path w="136" h="244">
                  <a:moveTo>
                    <a:pt x="127" y="2"/>
                  </a:moveTo>
                  <a:lnTo>
                    <a:pt x="127" y="2"/>
                  </a:lnTo>
                  <a:lnTo>
                    <a:pt x="93" y="60"/>
                  </a:lnTo>
                  <a:lnTo>
                    <a:pt x="61" y="118"/>
                  </a:lnTo>
                  <a:lnTo>
                    <a:pt x="30" y="177"/>
                  </a:lnTo>
                  <a:lnTo>
                    <a:pt x="15" y="207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0" y="239"/>
                  </a:lnTo>
                  <a:lnTo>
                    <a:pt x="0" y="241"/>
                  </a:lnTo>
                  <a:lnTo>
                    <a:pt x="2" y="243"/>
                  </a:lnTo>
                  <a:lnTo>
                    <a:pt x="4" y="244"/>
                  </a:lnTo>
                  <a:lnTo>
                    <a:pt x="7" y="244"/>
                  </a:lnTo>
                  <a:lnTo>
                    <a:pt x="8" y="243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23" y="211"/>
                  </a:lnTo>
                  <a:lnTo>
                    <a:pt x="39" y="182"/>
                  </a:lnTo>
                  <a:lnTo>
                    <a:pt x="70" y="123"/>
                  </a:lnTo>
                  <a:lnTo>
                    <a:pt x="102" y="65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5"/>
                  </a:lnTo>
                  <a:lnTo>
                    <a:pt x="136" y="3"/>
                  </a:lnTo>
                  <a:lnTo>
                    <a:pt x="135" y="2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8" y="1"/>
                  </a:lnTo>
                  <a:lnTo>
                    <a:pt x="127" y="2"/>
                  </a:lnTo>
                  <a:lnTo>
                    <a:pt x="12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3" name="Freeform 391"/>
            <p:cNvSpPr/>
            <p:nvPr/>
          </p:nvSpPr>
          <p:spPr bwMode="auto">
            <a:xfrm>
              <a:off x="4311650" y="3292475"/>
              <a:ext cx="50800" cy="82550"/>
            </a:xfrm>
            <a:custGeom>
              <a:avLst/>
              <a:gdLst/>
              <a:ahLst/>
              <a:cxnLst>
                <a:cxn ang="0">
                  <a:pos x="90" y="3"/>
                </a:cxn>
                <a:cxn ang="0">
                  <a:pos x="90" y="3"/>
                </a:cxn>
                <a:cxn ang="0">
                  <a:pos x="45" y="75"/>
                </a:cxn>
                <a:cxn ang="0">
                  <a:pos x="23" y="111"/>
                </a:cxn>
                <a:cxn ang="0">
                  <a:pos x="1" y="148"/>
                </a:cxn>
                <a:cxn ang="0">
                  <a:pos x="1" y="148"/>
                </a:cxn>
                <a:cxn ang="0">
                  <a:pos x="0" y="150"/>
                </a:cxn>
                <a:cxn ang="0">
                  <a:pos x="1" y="151"/>
                </a:cxn>
                <a:cxn ang="0">
                  <a:pos x="2" y="153"/>
                </a:cxn>
                <a:cxn ang="0">
                  <a:pos x="3" y="154"/>
                </a:cxn>
                <a:cxn ang="0">
                  <a:pos x="4" y="154"/>
                </a:cxn>
                <a:cxn ang="0">
                  <a:pos x="6" y="154"/>
                </a:cxn>
                <a:cxn ang="0">
                  <a:pos x="9" y="154"/>
                </a:cxn>
                <a:cxn ang="0">
                  <a:pos x="10" y="152"/>
                </a:cxn>
                <a:cxn ang="0">
                  <a:pos x="10" y="152"/>
                </a:cxn>
                <a:cxn ang="0">
                  <a:pos x="31" y="116"/>
                </a:cxn>
                <a:cxn ang="0">
                  <a:pos x="53" y="80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8" y="6"/>
                </a:cxn>
                <a:cxn ang="0">
                  <a:pos x="98" y="4"/>
                </a:cxn>
                <a:cxn ang="0">
                  <a:pos x="97" y="3"/>
                </a:cxn>
                <a:cxn ang="0">
                  <a:pos x="96" y="0"/>
                </a:cxn>
                <a:cxn ang="0">
                  <a:pos x="94" y="0"/>
                </a:cxn>
                <a:cxn ang="0">
                  <a:pos x="93" y="0"/>
                </a:cxn>
                <a:cxn ang="0">
                  <a:pos x="91" y="0"/>
                </a:cxn>
                <a:cxn ang="0">
                  <a:pos x="90" y="3"/>
                </a:cxn>
                <a:cxn ang="0">
                  <a:pos x="90" y="3"/>
                </a:cxn>
              </a:cxnLst>
              <a:rect l="0" t="0" r="r" b="b"/>
              <a:pathLst>
                <a:path w="98" h="154">
                  <a:moveTo>
                    <a:pt x="90" y="3"/>
                  </a:moveTo>
                  <a:lnTo>
                    <a:pt x="90" y="3"/>
                  </a:lnTo>
                  <a:lnTo>
                    <a:pt x="45" y="75"/>
                  </a:lnTo>
                  <a:lnTo>
                    <a:pt x="23" y="111"/>
                  </a:lnTo>
                  <a:lnTo>
                    <a:pt x="1" y="148"/>
                  </a:lnTo>
                  <a:lnTo>
                    <a:pt x="1" y="148"/>
                  </a:lnTo>
                  <a:lnTo>
                    <a:pt x="0" y="150"/>
                  </a:lnTo>
                  <a:lnTo>
                    <a:pt x="1" y="151"/>
                  </a:lnTo>
                  <a:lnTo>
                    <a:pt x="2" y="153"/>
                  </a:lnTo>
                  <a:lnTo>
                    <a:pt x="3" y="154"/>
                  </a:lnTo>
                  <a:lnTo>
                    <a:pt x="4" y="154"/>
                  </a:lnTo>
                  <a:lnTo>
                    <a:pt x="6" y="154"/>
                  </a:lnTo>
                  <a:lnTo>
                    <a:pt x="9" y="154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31" y="116"/>
                  </a:lnTo>
                  <a:lnTo>
                    <a:pt x="53" y="80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6"/>
                  </a:lnTo>
                  <a:lnTo>
                    <a:pt x="98" y="4"/>
                  </a:lnTo>
                  <a:lnTo>
                    <a:pt x="97" y="3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93" y="0"/>
                  </a:lnTo>
                  <a:lnTo>
                    <a:pt x="91" y="0"/>
                  </a:lnTo>
                  <a:lnTo>
                    <a:pt x="90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4" name="Freeform 392"/>
            <p:cNvSpPr/>
            <p:nvPr/>
          </p:nvSpPr>
          <p:spPr bwMode="auto">
            <a:xfrm>
              <a:off x="4529138" y="3536950"/>
              <a:ext cx="41275" cy="85725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71" y="3"/>
                </a:cxn>
                <a:cxn ang="0">
                  <a:pos x="52" y="40"/>
                </a:cxn>
                <a:cxn ang="0">
                  <a:pos x="33" y="79"/>
                </a:cxn>
                <a:cxn ang="0">
                  <a:pos x="17" y="11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0" y="158"/>
                </a:cxn>
                <a:cxn ang="0">
                  <a:pos x="1" y="159"/>
                </a:cxn>
                <a:cxn ang="0">
                  <a:pos x="2" y="160"/>
                </a:cxn>
                <a:cxn ang="0">
                  <a:pos x="3" y="161"/>
                </a:cxn>
                <a:cxn ang="0">
                  <a:pos x="8" y="161"/>
                </a:cxn>
                <a:cxn ang="0">
                  <a:pos x="9" y="160"/>
                </a:cxn>
                <a:cxn ang="0">
                  <a:pos x="10" y="158"/>
                </a:cxn>
                <a:cxn ang="0">
                  <a:pos x="10" y="158"/>
                </a:cxn>
                <a:cxn ang="0">
                  <a:pos x="25" y="120"/>
                </a:cxn>
                <a:cxn ang="0">
                  <a:pos x="43" y="82"/>
                </a:cxn>
                <a:cxn ang="0">
                  <a:pos x="60" y="45"/>
                </a:cxn>
                <a:cxn ang="0">
                  <a:pos x="79" y="7"/>
                </a:cxn>
                <a:cxn ang="0">
                  <a:pos x="79" y="7"/>
                </a:cxn>
                <a:cxn ang="0">
                  <a:pos x="80" y="5"/>
                </a:cxn>
                <a:cxn ang="0">
                  <a:pos x="79" y="4"/>
                </a:cxn>
                <a:cxn ang="0">
                  <a:pos x="78" y="2"/>
                </a:cxn>
                <a:cxn ang="0">
                  <a:pos x="77" y="1"/>
                </a:cxn>
                <a:cxn ang="0">
                  <a:pos x="76" y="0"/>
                </a:cxn>
                <a:cxn ang="0">
                  <a:pos x="74" y="0"/>
                </a:cxn>
                <a:cxn ang="0">
                  <a:pos x="72" y="1"/>
                </a:cxn>
                <a:cxn ang="0">
                  <a:pos x="71" y="3"/>
                </a:cxn>
                <a:cxn ang="0">
                  <a:pos x="71" y="3"/>
                </a:cxn>
              </a:cxnLst>
              <a:rect l="0" t="0" r="r" b="b"/>
              <a:pathLst>
                <a:path w="80" h="161">
                  <a:moveTo>
                    <a:pt x="71" y="3"/>
                  </a:moveTo>
                  <a:lnTo>
                    <a:pt x="71" y="3"/>
                  </a:lnTo>
                  <a:lnTo>
                    <a:pt x="52" y="40"/>
                  </a:lnTo>
                  <a:lnTo>
                    <a:pt x="33" y="79"/>
                  </a:lnTo>
                  <a:lnTo>
                    <a:pt x="17" y="11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1" y="159"/>
                  </a:lnTo>
                  <a:lnTo>
                    <a:pt x="2" y="160"/>
                  </a:lnTo>
                  <a:lnTo>
                    <a:pt x="3" y="161"/>
                  </a:lnTo>
                  <a:lnTo>
                    <a:pt x="8" y="161"/>
                  </a:lnTo>
                  <a:lnTo>
                    <a:pt x="9" y="160"/>
                  </a:lnTo>
                  <a:lnTo>
                    <a:pt x="10" y="158"/>
                  </a:lnTo>
                  <a:lnTo>
                    <a:pt x="10" y="158"/>
                  </a:lnTo>
                  <a:lnTo>
                    <a:pt x="25" y="120"/>
                  </a:lnTo>
                  <a:lnTo>
                    <a:pt x="43" y="82"/>
                  </a:lnTo>
                  <a:lnTo>
                    <a:pt x="60" y="45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80" y="5"/>
                  </a:lnTo>
                  <a:lnTo>
                    <a:pt x="79" y="4"/>
                  </a:lnTo>
                  <a:lnTo>
                    <a:pt x="78" y="2"/>
                  </a:lnTo>
                  <a:lnTo>
                    <a:pt x="77" y="1"/>
                  </a:lnTo>
                  <a:lnTo>
                    <a:pt x="76" y="0"/>
                  </a:lnTo>
                  <a:lnTo>
                    <a:pt x="74" y="0"/>
                  </a:lnTo>
                  <a:lnTo>
                    <a:pt x="72" y="1"/>
                  </a:lnTo>
                  <a:lnTo>
                    <a:pt x="71" y="3"/>
                  </a:lnTo>
                  <a:lnTo>
                    <a:pt x="7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5" name="Freeform 393"/>
            <p:cNvSpPr/>
            <p:nvPr/>
          </p:nvSpPr>
          <p:spPr bwMode="auto">
            <a:xfrm>
              <a:off x="4592638" y="3511550"/>
              <a:ext cx="31750" cy="57150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51" y="4"/>
                </a:cxn>
                <a:cxn ang="0">
                  <a:pos x="50" y="10"/>
                </a:cxn>
                <a:cxn ang="0">
                  <a:pos x="49" y="17"/>
                </a:cxn>
                <a:cxn ang="0">
                  <a:pos x="43" y="30"/>
                </a:cxn>
                <a:cxn ang="0">
                  <a:pos x="29" y="53"/>
                </a:cxn>
                <a:cxn ang="0">
                  <a:pos x="29" y="53"/>
                </a:cxn>
                <a:cxn ang="0">
                  <a:pos x="16" y="78"/>
                </a:cxn>
                <a:cxn ang="0">
                  <a:pos x="1" y="103"/>
                </a:cxn>
                <a:cxn ang="0">
                  <a:pos x="1" y="103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1" y="108"/>
                </a:cxn>
                <a:cxn ang="0">
                  <a:pos x="3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8" y="109"/>
                </a:cxn>
                <a:cxn ang="0">
                  <a:pos x="10" y="107"/>
                </a:cxn>
                <a:cxn ang="0">
                  <a:pos x="10" y="107"/>
                </a:cxn>
                <a:cxn ang="0">
                  <a:pos x="18" y="94"/>
                </a:cxn>
                <a:cxn ang="0">
                  <a:pos x="26" y="80"/>
                </a:cxn>
                <a:cxn ang="0">
                  <a:pos x="41" y="51"/>
                </a:cxn>
                <a:cxn ang="0">
                  <a:pos x="41" y="51"/>
                </a:cxn>
                <a:cxn ang="0">
                  <a:pos x="53" y="29"/>
                </a:cxn>
                <a:cxn ang="0">
                  <a:pos x="58" y="17"/>
                </a:cxn>
                <a:cxn ang="0">
                  <a:pos x="60" y="11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0" y="2"/>
                </a:cxn>
                <a:cxn ang="0">
                  <a:pos x="60" y="1"/>
                </a:cxn>
                <a:cxn ang="0">
                  <a:pos x="58" y="0"/>
                </a:cxn>
                <a:cxn ang="0">
                  <a:pos x="56" y="0"/>
                </a:cxn>
                <a:cxn ang="0">
                  <a:pos x="53" y="1"/>
                </a:cxn>
                <a:cxn ang="0">
                  <a:pos x="52" y="2"/>
                </a:cxn>
                <a:cxn ang="0">
                  <a:pos x="51" y="4"/>
                </a:cxn>
                <a:cxn ang="0">
                  <a:pos x="51" y="4"/>
                </a:cxn>
              </a:cxnLst>
              <a:rect l="0" t="0" r="r" b="b"/>
              <a:pathLst>
                <a:path w="61" h="109">
                  <a:moveTo>
                    <a:pt x="51" y="4"/>
                  </a:moveTo>
                  <a:lnTo>
                    <a:pt x="51" y="4"/>
                  </a:lnTo>
                  <a:lnTo>
                    <a:pt x="50" y="10"/>
                  </a:lnTo>
                  <a:lnTo>
                    <a:pt x="49" y="17"/>
                  </a:lnTo>
                  <a:lnTo>
                    <a:pt x="43" y="30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16" y="78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1" y="108"/>
                  </a:lnTo>
                  <a:lnTo>
                    <a:pt x="3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8" y="109"/>
                  </a:lnTo>
                  <a:lnTo>
                    <a:pt x="10" y="107"/>
                  </a:lnTo>
                  <a:lnTo>
                    <a:pt x="10" y="107"/>
                  </a:lnTo>
                  <a:lnTo>
                    <a:pt x="18" y="94"/>
                  </a:lnTo>
                  <a:lnTo>
                    <a:pt x="26" y="80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53" y="29"/>
                  </a:lnTo>
                  <a:lnTo>
                    <a:pt x="58" y="17"/>
                  </a:lnTo>
                  <a:lnTo>
                    <a:pt x="60" y="11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0" y="2"/>
                  </a:lnTo>
                  <a:lnTo>
                    <a:pt x="60" y="1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2" y="2"/>
                  </a:lnTo>
                  <a:lnTo>
                    <a:pt x="51" y="4"/>
                  </a:lnTo>
                  <a:lnTo>
                    <a:pt x="5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6" name="Freeform 394"/>
            <p:cNvSpPr/>
            <p:nvPr/>
          </p:nvSpPr>
          <p:spPr bwMode="auto">
            <a:xfrm>
              <a:off x="4638675" y="3521075"/>
              <a:ext cx="22225" cy="5080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31" y="17"/>
                </a:cxn>
                <a:cxn ang="0">
                  <a:pos x="28" y="28"/>
                </a:cxn>
                <a:cxn ang="0">
                  <a:pos x="25" y="38"/>
                </a:cxn>
                <a:cxn ang="0">
                  <a:pos x="20" y="50"/>
                </a:cxn>
                <a:cxn ang="0">
                  <a:pos x="10" y="70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7" y="97"/>
                </a:cxn>
                <a:cxn ang="0">
                  <a:pos x="8" y="96"/>
                </a:cxn>
                <a:cxn ang="0">
                  <a:pos x="9" y="94"/>
                </a:cxn>
                <a:cxn ang="0">
                  <a:pos x="9" y="94"/>
                </a:cxn>
                <a:cxn ang="0">
                  <a:pos x="20" y="72"/>
                </a:cxn>
                <a:cxn ang="0">
                  <a:pos x="30" y="51"/>
                </a:cxn>
                <a:cxn ang="0">
                  <a:pos x="34" y="39"/>
                </a:cxn>
                <a:cxn ang="0">
                  <a:pos x="37" y="28"/>
                </a:cxn>
                <a:cxn ang="0">
                  <a:pos x="40" y="17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7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97">
                  <a:moveTo>
                    <a:pt x="32" y="4"/>
                  </a:moveTo>
                  <a:lnTo>
                    <a:pt x="32" y="4"/>
                  </a:lnTo>
                  <a:lnTo>
                    <a:pt x="31" y="17"/>
                  </a:lnTo>
                  <a:lnTo>
                    <a:pt x="28" y="28"/>
                  </a:lnTo>
                  <a:lnTo>
                    <a:pt x="25" y="38"/>
                  </a:lnTo>
                  <a:lnTo>
                    <a:pt x="20" y="50"/>
                  </a:lnTo>
                  <a:lnTo>
                    <a:pt x="10" y="7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7" y="97"/>
                  </a:lnTo>
                  <a:lnTo>
                    <a:pt x="8" y="96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20" y="72"/>
                  </a:lnTo>
                  <a:lnTo>
                    <a:pt x="30" y="51"/>
                  </a:lnTo>
                  <a:lnTo>
                    <a:pt x="34" y="39"/>
                  </a:lnTo>
                  <a:lnTo>
                    <a:pt x="37" y="28"/>
                  </a:lnTo>
                  <a:lnTo>
                    <a:pt x="40" y="17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7" name="Freeform 395"/>
            <p:cNvSpPr/>
            <p:nvPr/>
          </p:nvSpPr>
          <p:spPr bwMode="auto">
            <a:xfrm>
              <a:off x="4719638" y="3544888"/>
              <a:ext cx="55563" cy="80963"/>
            </a:xfrm>
            <a:custGeom>
              <a:avLst/>
              <a:gdLst/>
              <a:ahLst/>
              <a:cxnLst>
                <a:cxn ang="0">
                  <a:pos x="96" y="1"/>
                </a:cxn>
                <a:cxn ang="0">
                  <a:pos x="96" y="1"/>
                </a:cxn>
                <a:cxn ang="0">
                  <a:pos x="81" y="16"/>
                </a:cxn>
                <a:cxn ang="0">
                  <a:pos x="68" y="32"/>
                </a:cxn>
                <a:cxn ang="0">
                  <a:pos x="42" y="65"/>
                </a:cxn>
                <a:cxn ang="0">
                  <a:pos x="42" y="65"/>
                </a:cxn>
                <a:cxn ang="0">
                  <a:pos x="35" y="74"/>
                </a:cxn>
                <a:cxn ang="0">
                  <a:pos x="30" y="84"/>
                </a:cxn>
                <a:cxn ang="0">
                  <a:pos x="20" y="105"/>
                </a:cxn>
                <a:cxn ang="0">
                  <a:pos x="10" y="126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0" y="149"/>
                </a:cxn>
                <a:cxn ang="0">
                  <a:pos x="1" y="150"/>
                </a:cxn>
                <a:cxn ang="0">
                  <a:pos x="1" y="152"/>
                </a:cxn>
                <a:cxn ang="0">
                  <a:pos x="3" y="154"/>
                </a:cxn>
                <a:cxn ang="0">
                  <a:pos x="4" y="155"/>
                </a:cxn>
                <a:cxn ang="0">
                  <a:pos x="6" y="155"/>
                </a:cxn>
                <a:cxn ang="0">
                  <a:pos x="7" y="154"/>
                </a:cxn>
                <a:cxn ang="0">
                  <a:pos x="9" y="151"/>
                </a:cxn>
                <a:cxn ang="0">
                  <a:pos x="9" y="151"/>
                </a:cxn>
                <a:cxn ang="0">
                  <a:pos x="17" y="133"/>
                </a:cxn>
                <a:cxn ang="0">
                  <a:pos x="26" y="113"/>
                </a:cxn>
                <a:cxn ang="0">
                  <a:pos x="34" y="94"/>
                </a:cxn>
                <a:cxn ang="0">
                  <a:pos x="39" y="84"/>
                </a:cxn>
                <a:cxn ang="0">
                  <a:pos x="45" y="76"/>
                </a:cxn>
                <a:cxn ang="0">
                  <a:pos x="45" y="76"/>
                </a:cxn>
                <a:cxn ang="0">
                  <a:pos x="59" y="58"/>
                </a:cxn>
                <a:cxn ang="0">
                  <a:pos x="73" y="41"/>
                </a:cxn>
                <a:cxn ang="0">
                  <a:pos x="88" y="23"/>
                </a:cxn>
                <a:cxn ang="0">
                  <a:pos x="103" y="7"/>
                </a:cxn>
                <a:cxn ang="0">
                  <a:pos x="103" y="7"/>
                </a:cxn>
                <a:cxn ang="0">
                  <a:pos x="104" y="6"/>
                </a:cxn>
                <a:cxn ang="0">
                  <a:pos x="104" y="4"/>
                </a:cxn>
                <a:cxn ang="0">
                  <a:pos x="104" y="2"/>
                </a:cxn>
                <a:cxn ang="0">
                  <a:pos x="103" y="1"/>
                </a:cxn>
                <a:cxn ang="0">
                  <a:pos x="101" y="0"/>
                </a:cxn>
                <a:cxn ang="0">
                  <a:pos x="100" y="0"/>
                </a:cxn>
                <a:cxn ang="0">
                  <a:pos x="98" y="0"/>
                </a:cxn>
                <a:cxn ang="0">
                  <a:pos x="96" y="1"/>
                </a:cxn>
                <a:cxn ang="0">
                  <a:pos x="96" y="1"/>
                </a:cxn>
              </a:cxnLst>
              <a:rect l="0" t="0" r="r" b="b"/>
              <a:pathLst>
                <a:path w="104" h="155">
                  <a:moveTo>
                    <a:pt x="96" y="1"/>
                  </a:moveTo>
                  <a:lnTo>
                    <a:pt x="96" y="1"/>
                  </a:lnTo>
                  <a:lnTo>
                    <a:pt x="81" y="16"/>
                  </a:lnTo>
                  <a:lnTo>
                    <a:pt x="68" y="32"/>
                  </a:lnTo>
                  <a:lnTo>
                    <a:pt x="42" y="65"/>
                  </a:lnTo>
                  <a:lnTo>
                    <a:pt x="42" y="65"/>
                  </a:lnTo>
                  <a:lnTo>
                    <a:pt x="35" y="74"/>
                  </a:lnTo>
                  <a:lnTo>
                    <a:pt x="30" y="84"/>
                  </a:lnTo>
                  <a:lnTo>
                    <a:pt x="20" y="105"/>
                  </a:lnTo>
                  <a:lnTo>
                    <a:pt x="10" y="126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0" y="149"/>
                  </a:lnTo>
                  <a:lnTo>
                    <a:pt x="1" y="150"/>
                  </a:lnTo>
                  <a:lnTo>
                    <a:pt x="1" y="152"/>
                  </a:lnTo>
                  <a:lnTo>
                    <a:pt x="3" y="154"/>
                  </a:lnTo>
                  <a:lnTo>
                    <a:pt x="4" y="155"/>
                  </a:lnTo>
                  <a:lnTo>
                    <a:pt x="6" y="155"/>
                  </a:lnTo>
                  <a:lnTo>
                    <a:pt x="7" y="154"/>
                  </a:lnTo>
                  <a:lnTo>
                    <a:pt x="9" y="151"/>
                  </a:lnTo>
                  <a:lnTo>
                    <a:pt x="9" y="151"/>
                  </a:lnTo>
                  <a:lnTo>
                    <a:pt x="17" y="133"/>
                  </a:lnTo>
                  <a:lnTo>
                    <a:pt x="26" y="113"/>
                  </a:lnTo>
                  <a:lnTo>
                    <a:pt x="34" y="94"/>
                  </a:lnTo>
                  <a:lnTo>
                    <a:pt x="39" y="84"/>
                  </a:lnTo>
                  <a:lnTo>
                    <a:pt x="45" y="76"/>
                  </a:lnTo>
                  <a:lnTo>
                    <a:pt x="45" y="76"/>
                  </a:lnTo>
                  <a:lnTo>
                    <a:pt x="59" y="58"/>
                  </a:lnTo>
                  <a:lnTo>
                    <a:pt x="73" y="41"/>
                  </a:lnTo>
                  <a:lnTo>
                    <a:pt x="88" y="23"/>
                  </a:lnTo>
                  <a:lnTo>
                    <a:pt x="103" y="7"/>
                  </a:lnTo>
                  <a:lnTo>
                    <a:pt x="103" y="7"/>
                  </a:lnTo>
                  <a:lnTo>
                    <a:pt x="104" y="6"/>
                  </a:lnTo>
                  <a:lnTo>
                    <a:pt x="104" y="4"/>
                  </a:lnTo>
                  <a:lnTo>
                    <a:pt x="104" y="2"/>
                  </a:lnTo>
                  <a:lnTo>
                    <a:pt x="103" y="1"/>
                  </a:lnTo>
                  <a:lnTo>
                    <a:pt x="101" y="0"/>
                  </a:lnTo>
                  <a:lnTo>
                    <a:pt x="100" y="0"/>
                  </a:lnTo>
                  <a:lnTo>
                    <a:pt x="98" y="0"/>
                  </a:lnTo>
                  <a:lnTo>
                    <a:pt x="96" y="1"/>
                  </a:lnTo>
                  <a:lnTo>
                    <a:pt x="9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8" name="Freeform 396"/>
            <p:cNvSpPr/>
            <p:nvPr/>
          </p:nvSpPr>
          <p:spPr bwMode="auto">
            <a:xfrm>
              <a:off x="4219575" y="3103563"/>
              <a:ext cx="604838" cy="708025"/>
            </a:xfrm>
            <a:custGeom>
              <a:avLst/>
              <a:gdLst/>
              <a:ahLst/>
              <a:cxnLst>
                <a:cxn ang="0">
                  <a:pos x="691" y="1338"/>
                </a:cxn>
                <a:cxn ang="0">
                  <a:pos x="661" y="1332"/>
                </a:cxn>
                <a:cxn ang="0">
                  <a:pos x="581" y="1332"/>
                </a:cxn>
                <a:cxn ang="0">
                  <a:pos x="509" y="1331"/>
                </a:cxn>
                <a:cxn ang="0">
                  <a:pos x="487" y="1329"/>
                </a:cxn>
                <a:cxn ang="0">
                  <a:pos x="346" y="1332"/>
                </a:cxn>
                <a:cxn ang="0">
                  <a:pos x="227" y="1324"/>
                </a:cxn>
                <a:cxn ang="0">
                  <a:pos x="107" y="1276"/>
                </a:cxn>
                <a:cxn ang="0">
                  <a:pos x="26" y="1174"/>
                </a:cxn>
                <a:cxn ang="0">
                  <a:pos x="14" y="1125"/>
                </a:cxn>
                <a:cxn ang="0">
                  <a:pos x="14" y="1040"/>
                </a:cxn>
                <a:cxn ang="0">
                  <a:pos x="11" y="848"/>
                </a:cxn>
                <a:cxn ang="0">
                  <a:pos x="5" y="639"/>
                </a:cxn>
                <a:cxn ang="0">
                  <a:pos x="0" y="262"/>
                </a:cxn>
                <a:cxn ang="0">
                  <a:pos x="4" y="169"/>
                </a:cxn>
                <a:cxn ang="0">
                  <a:pos x="43" y="68"/>
                </a:cxn>
                <a:cxn ang="0">
                  <a:pos x="174" y="11"/>
                </a:cxn>
                <a:cxn ang="0">
                  <a:pos x="398" y="2"/>
                </a:cxn>
                <a:cxn ang="0">
                  <a:pos x="580" y="8"/>
                </a:cxn>
                <a:cxn ang="0">
                  <a:pos x="893" y="18"/>
                </a:cxn>
                <a:cxn ang="0">
                  <a:pos x="1050" y="43"/>
                </a:cxn>
                <a:cxn ang="0">
                  <a:pos x="1101" y="104"/>
                </a:cxn>
                <a:cxn ang="0">
                  <a:pos x="1104" y="157"/>
                </a:cxn>
                <a:cxn ang="0">
                  <a:pos x="1081" y="159"/>
                </a:cxn>
                <a:cxn ang="0">
                  <a:pos x="1069" y="123"/>
                </a:cxn>
                <a:cxn ang="0">
                  <a:pos x="1017" y="66"/>
                </a:cxn>
                <a:cxn ang="0">
                  <a:pos x="935" y="54"/>
                </a:cxn>
                <a:cxn ang="0">
                  <a:pos x="613" y="49"/>
                </a:cxn>
                <a:cxn ang="0">
                  <a:pos x="445" y="38"/>
                </a:cxn>
                <a:cxn ang="0">
                  <a:pos x="247" y="35"/>
                </a:cxn>
                <a:cxn ang="0">
                  <a:pos x="128" y="61"/>
                </a:cxn>
                <a:cxn ang="0">
                  <a:pos x="59" y="111"/>
                </a:cxn>
                <a:cxn ang="0">
                  <a:pos x="41" y="193"/>
                </a:cxn>
                <a:cxn ang="0">
                  <a:pos x="35" y="262"/>
                </a:cxn>
                <a:cxn ang="0">
                  <a:pos x="39" y="299"/>
                </a:cxn>
                <a:cxn ang="0">
                  <a:pos x="45" y="732"/>
                </a:cxn>
                <a:cxn ang="0">
                  <a:pos x="50" y="996"/>
                </a:cxn>
                <a:cxn ang="0">
                  <a:pos x="49" y="1106"/>
                </a:cxn>
                <a:cxn ang="0">
                  <a:pos x="52" y="1136"/>
                </a:cxn>
                <a:cxn ang="0">
                  <a:pos x="85" y="1207"/>
                </a:cxn>
                <a:cxn ang="0">
                  <a:pos x="189" y="1281"/>
                </a:cxn>
                <a:cxn ang="0">
                  <a:pos x="259" y="1287"/>
                </a:cxn>
                <a:cxn ang="0">
                  <a:pos x="384" y="1298"/>
                </a:cxn>
                <a:cxn ang="0">
                  <a:pos x="466" y="1292"/>
                </a:cxn>
                <a:cxn ang="0">
                  <a:pos x="602" y="1297"/>
                </a:cxn>
                <a:cxn ang="0">
                  <a:pos x="682" y="1297"/>
                </a:cxn>
                <a:cxn ang="0">
                  <a:pos x="713" y="1294"/>
                </a:cxn>
                <a:cxn ang="0">
                  <a:pos x="781" y="1271"/>
                </a:cxn>
                <a:cxn ang="0">
                  <a:pos x="969" y="1143"/>
                </a:cxn>
                <a:cxn ang="0">
                  <a:pos x="1093" y="1056"/>
                </a:cxn>
                <a:cxn ang="0">
                  <a:pos x="1108" y="1031"/>
                </a:cxn>
                <a:cxn ang="0">
                  <a:pos x="1096" y="668"/>
                </a:cxn>
                <a:cxn ang="0">
                  <a:pos x="1112" y="658"/>
                </a:cxn>
                <a:cxn ang="0">
                  <a:pos x="1132" y="676"/>
                </a:cxn>
                <a:cxn ang="0">
                  <a:pos x="1135" y="1062"/>
                </a:cxn>
                <a:cxn ang="0">
                  <a:pos x="1074" y="1111"/>
                </a:cxn>
                <a:cxn ang="0">
                  <a:pos x="931" y="1212"/>
                </a:cxn>
                <a:cxn ang="0">
                  <a:pos x="765" y="1319"/>
                </a:cxn>
                <a:cxn ang="0">
                  <a:pos x="719" y="1332"/>
                </a:cxn>
              </a:cxnLst>
              <a:rect l="0" t="0" r="r" b="b"/>
              <a:pathLst>
                <a:path w="1145" h="1338">
                  <a:moveTo>
                    <a:pt x="707" y="1338"/>
                  </a:moveTo>
                  <a:lnTo>
                    <a:pt x="707" y="1338"/>
                  </a:lnTo>
                  <a:lnTo>
                    <a:pt x="703" y="1338"/>
                  </a:lnTo>
                  <a:lnTo>
                    <a:pt x="700" y="1337"/>
                  </a:lnTo>
                  <a:lnTo>
                    <a:pt x="698" y="1336"/>
                  </a:lnTo>
                  <a:lnTo>
                    <a:pt x="696" y="1337"/>
                  </a:lnTo>
                  <a:lnTo>
                    <a:pt x="696" y="1337"/>
                  </a:lnTo>
                  <a:lnTo>
                    <a:pt x="691" y="1338"/>
                  </a:lnTo>
                  <a:lnTo>
                    <a:pt x="691" y="1338"/>
                  </a:lnTo>
                  <a:lnTo>
                    <a:pt x="685" y="1337"/>
                  </a:lnTo>
                  <a:lnTo>
                    <a:pt x="678" y="1333"/>
                  </a:lnTo>
                  <a:lnTo>
                    <a:pt x="678" y="1333"/>
                  </a:lnTo>
                  <a:lnTo>
                    <a:pt x="675" y="1332"/>
                  </a:lnTo>
                  <a:lnTo>
                    <a:pt x="671" y="1332"/>
                  </a:lnTo>
                  <a:lnTo>
                    <a:pt x="671" y="1332"/>
                  </a:lnTo>
                  <a:lnTo>
                    <a:pt x="661" y="1332"/>
                  </a:lnTo>
                  <a:lnTo>
                    <a:pt x="648" y="1333"/>
                  </a:lnTo>
                  <a:lnTo>
                    <a:pt x="648" y="1333"/>
                  </a:lnTo>
                  <a:lnTo>
                    <a:pt x="638" y="1334"/>
                  </a:lnTo>
                  <a:lnTo>
                    <a:pt x="638" y="1334"/>
                  </a:lnTo>
                  <a:lnTo>
                    <a:pt x="615" y="1334"/>
                  </a:lnTo>
                  <a:lnTo>
                    <a:pt x="615" y="1334"/>
                  </a:lnTo>
                  <a:lnTo>
                    <a:pt x="600" y="1334"/>
                  </a:lnTo>
                  <a:lnTo>
                    <a:pt x="581" y="1332"/>
                  </a:lnTo>
                  <a:lnTo>
                    <a:pt x="581" y="1332"/>
                  </a:lnTo>
                  <a:lnTo>
                    <a:pt x="569" y="1331"/>
                  </a:lnTo>
                  <a:lnTo>
                    <a:pt x="554" y="1329"/>
                  </a:lnTo>
                  <a:lnTo>
                    <a:pt x="554" y="1329"/>
                  </a:lnTo>
                  <a:lnTo>
                    <a:pt x="534" y="1331"/>
                  </a:lnTo>
                  <a:lnTo>
                    <a:pt x="534" y="1331"/>
                  </a:lnTo>
                  <a:lnTo>
                    <a:pt x="513" y="1331"/>
                  </a:lnTo>
                  <a:lnTo>
                    <a:pt x="509" y="1331"/>
                  </a:lnTo>
                  <a:lnTo>
                    <a:pt x="509" y="1331"/>
                  </a:lnTo>
                  <a:lnTo>
                    <a:pt x="503" y="1329"/>
                  </a:lnTo>
                  <a:lnTo>
                    <a:pt x="496" y="1328"/>
                  </a:lnTo>
                  <a:lnTo>
                    <a:pt x="495" y="1327"/>
                  </a:lnTo>
                  <a:lnTo>
                    <a:pt x="492" y="1328"/>
                  </a:lnTo>
                  <a:lnTo>
                    <a:pt x="492" y="1328"/>
                  </a:lnTo>
                  <a:lnTo>
                    <a:pt x="487" y="1329"/>
                  </a:lnTo>
                  <a:lnTo>
                    <a:pt x="487" y="1329"/>
                  </a:lnTo>
                  <a:lnTo>
                    <a:pt x="461" y="1329"/>
                  </a:lnTo>
                  <a:lnTo>
                    <a:pt x="436" y="1332"/>
                  </a:lnTo>
                  <a:lnTo>
                    <a:pt x="436" y="1332"/>
                  </a:lnTo>
                  <a:lnTo>
                    <a:pt x="410" y="1333"/>
                  </a:lnTo>
                  <a:lnTo>
                    <a:pt x="384" y="1334"/>
                  </a:lnTo>
                  <a:lnTo>
                    <a:pt x="384" y="1334"/>
                  </a:lnTo>
                  <a:lnTo>
                    <a:pt x="364" y="1333"/>
                  </a:lnTo>
                  <a:lnTo>
                    <a:pt x="346" y="1332"/>
                  </a:lnTo>
                  <a:lnTo>
                    <a:pt x="346" y="1332"/>
                  </a:lnTo>
                  <a:lnTo>
                    <a:pt x="327" y="1329"/>
                  </a:lnTo>
                  <a:lnTo>
                    <a:pt x="308" y="1329"/>
                  </a:lnTo>
                  <a:lnTo>
                    <a:pt x="308" y="1329"/>
                  </a:lnTo>
                  <a:lnTo>
                    <a:pt x="274" y="1327"/>
                  </a:lnTo>
                  <a:lnTo>
                    <a:pt x="240" y="1325"/>
                  </a:lnTo>
                  <a:lnTo>
                    <a:pt x="227" y="1324"/>
                  </a:lnTo>
                  <a:lnTo>
                    <a:pt x="227" y="1324"/>
                  </a:lnTo>
                  <a:lnTo>
                    <a:pt x="208" y="1322"/>
                  </a:lnTo>
                  <a:lnTo>
                    <a:pt x="191" y="1318"/>
                  </a:lnTo>
                  <a:lnTo>
                    <a:pt x="174" y="1313"/>
                  </a:lnTo>
                  <a:lnTo>
                    <a:pt x="159" y="1307"/>
                  </a:lnTo>
                  <a:lnTo>
                    <a:pt x="159" y="1307"/>
                  </a:lnTo>
                  <a:lnTo>
                    <a:pt x="140" y="1297"/>
                  </a:lnTo>
                  <a:lnTo>
                    <a:pt x="124" y="1287"/>
                  </a:lnTo>
                  <a:lnTo>
                    <a:pt x="107" y="1276"/>
                  </a:lnTo>
                  <a:lnTo>
                    <a:pt x="93" y="1263"/>
                  </a:lnTo>
                  <a:lnTo>
                    <a:pt x="78" y="1249"/>
                  </a:lnTo>
                  <a:lnTo>
                    <a:pt x="65" y="1234"/>
                  </a:lnTo>
                  <a:lnTo>
                    <a:pt x="52" y="1219"/>
                  </a:lnTo>
                  <a:lnTo>
                    <a:pt x="40" y="1201"/>
                  </a:lnTo>
                  <a:lnTo>
                    <a:pt x="40" y="1201"/>
                  </a:lnTo>
                  <a:lnTo>
                    <a:pt x="30" y="1183"/>
                  </a:lnTo>
                  <a:lnTo>
                    <a:pt x="26" y="1174"/>
                  </a:lnTo>
                  <a:lnTo>
                    <a:pt x="22" y="1164"/>
                  </a:lnTo>
                  <a:lnTo>
                    <a:pt x="19" y="1155"/>
                  </a:lnTo>
                  <a:lnTo>
                    <a:pt x="17" y="1146"/>
                  </a:lnTo>
                  <a:lnTo>
                    <a:pt x="15" y="1136"/>
                  </a:lnTo>
                  <a:lnTo>
                    <a:pt x="14" y="1126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3" y="1118"/>
                  </a:lnTo>
                  <a:lnTo>
                    <a:pt x="12" y="1111"/>
                  </a:lnTo>
                  <a:lnTo>
                    <a:pt x="11" y="1096"/>
                  </a:lnTo>
                  <a:lnTo>
                    <a:pt x="12" y="1081"/>
                  </a:lnTo>
                  <a:lnTo>
                    <a:pt x="13" y="1065"/>
                  </a:lnTo>
                  <a:lnTo>
                    <a:pt x="13" y="1065"/>
                  </a:lnTo>
                  <a:lnTo>
                    <a:pt x="14" y="1040"/>
                  </a:lnTo>
                  <a:lnTo>
                    <a:pt x="14" y="1040"/>
                  </a:lnTo>
                  <a:lnTo>
                    <a:pt x="14" y="997"/>
                  </a:lnTo>
                  <a:lnTo>
                    <a:pt x="14" y="997"/>
                  </a:lnTo>
                  <a:lnTo>
                    <a:pt x="14" y="945"/>
                  </a:lnTo>
                  <a:lnTo>
                    <a:pt x="14" y="895"/>
                  </a:lnTo>
                  <a:lnTo>
                    <a:pt x="14" y="895"/>
                  </a:lnTo>
                  <a:lnTo>
                    <a:pt x="13" y="871"/>
                  </a:lnTo>
                  <a:lnTo>
                    <a:pt x="11" y="848"/>
                  </a:lnTo>
                  <a:lnTo>
                    <a:pt x="11" y="848"/>
                  </a:lnTo>
                  <a:lnTo>
                    <a:pt x="8" y="815"/>
                  </a:lnTo>
                  <a:lnTo>
                    <a:pt x="7" y="799"/>
                  </a:lnTo>
                  <a:lnTo>
                    <a:pt x="8" y="782"/>
                  </a:lnTo>
                  <a:lnTo>
                    <a:pt x="8" y="782"/>
                  </a:lnTo>
                  <a:lnTo>
                    <a:pt x="9" y="747"/>
                  </a:lnTo>
                  <a:lnTo>
                    <a:pt x="9" y="711"/>
                  </a:lnTo>
                  <a:lnTo>
                    <a:pt x="7" y="675"/>
                  </a:lnTo>
                  <a:lnTo>
                    <a:pt x="5" y="639"/>
                  </a:lnTo>
                  <a:lnTo>
                    <a:pt x="5" y="639"/>
                  </a:lnTo>
                  <a:lnTo>
                    <a:pt x="2" y="589"/>
                  </a:lnTo>
                  <a:lnTo>
                    <a:pt x="1" y="564"/>
                  </a:lnTo>
                  <a:lnTo>
                    <a:pt x="0" y="539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0" y="272"/>
                  </a:lnTo>
                  <a:lnTo>
                    <a:pt x="0" y="262"/>
                  </a:lnTo>
                  <a:lnTo>
                    <a:pt x="3" y="243"/>
                  </a:lnTo>
                  <a:lnTo>
                    <a:pt x="3" y="243"/>
                  </a:lnTo>
                  <a:lnTo>
                    <a:pt x="4" y="230"/>
                  </a:lnTo>
                  <a:lnTo>
                    <a:pt x="5" y="219"/>
                  </a:lnTo>
                  <a:lnTo>
                    <a:pt x="4" y="196"/>
                  </a:lnTo>
                  <a:lnTo>
                    <a:pt x="4" y="196"/>
                  </a:lnTo>
                  <a:lnTo>
                    <a:pt x="4" y="183"/>
                  </a:lnTo>
                  <a:lnTo>
                    <a:pt x="4" y="169"/>
                  </a:lnTo>
                  <a:lnTo>
                    <a:pt x="5" y="157"/>
                  </a:lnTo>
                  <a:lnTo>
                    <a:pt x="7" y="145"/>
                  </a:lnTo>
                  <a:lnTo>
                    <a:pt x="7" y="145"/>
                  </a:lnTo>
                  <a:lnTo>
                    <a:pt x="12" y="126"/>
                  </a:lnTo>
                  <a:lnTo>
                    <a:pt x="18" y="109"/>
                  </a:lnTo>
                  <a:lnTo>
                    <a:pt x="26" y="93"/>
                  </a:lnTo>
                  <a:lnTo>
                    <a:pt x="34" y="80"/>
                  </a:lnTo>
                  <a:lnTo>
                    <a:pt x="43" y="68"/>
                  </a:lnTo>
                  <a:lnTo>
                    <a:pt x="54" y="58"/>
                  </a:lnTo>
                  <a:lnTo>
                    <a:pt x="68" y="48"/>
                  </a:lnTo>
                  <a:lnTo>
                    <a:pt x="84" y="39"/>
                  </a:lnTo>
                  <a:lnTo>
                    <a:pt x="84" y="39"/>
                  </a:lnTo>
                  <a:lnTo>
                    <a:pt x="100" y="33"/>
                  </a:lnTo>
                  <a:lnTo>
                    <a:pt x="114" y="28"/>
                  </a:lnTo>
                  <a:lnTo>
                    <a:pt x="144" y="19"/>
                  </a:lnTo>
                  <a:lnTo>
                    <a:pt x="174" y="11"/>
                  </a:lnTo>
                  <a:lnTo>
                    <a:pt x="204" y="6"/>
                  </a:lnTo>
                  <a:lnTo>
                    <a:pt x="233" y="3"/>
                  </a:lnTo>
                  <a:lnTo>
                    <a:pt x="262" y="1"/>
                  </a:lnTo>
                  <a:lnTo>
                    <a:pt x="290" y="0"/>
                  </a:lnTo>
                  <a:lnTo>
                    <a:pt x="317" y="0"/>
                  </a:lnTo>
                  <a:lnTo>
                    <a:pt x="317" y="0"/>
                  </a:lnTo>
                  <a:lnTo>
                    <a:pt x="358" y="0"/>
                  </a:lnTo>
                  <a:lnTo>
                    <a:pt x="398" y="2"/>
                  </a:lnTo>
                  <a:lnTo>
                    <a:pt x="398" y="2"/>
                  </a:lnTo>
                  <a:lnTo>
                    <a:pt x="441" y="3"/>
                  </a:lnTo>
                  <a:lnTo>
                    <a:pt x="483" y="3"/>
                  </a:lnTo>
                  <a:lnTo>
                    <a:pt x="483" y="3"/>
                  </a:lnTo>
                  <a:lnTo>
                    <a:pt x="507" y="4"/>
                  </a:lnTo>
                  <a:lnTo>
                    <a:pt x="532" y="5"/>
                  </a:lnTo>
                  <a:lnTo>
                    <a:pt x="580" y="8"/>
                  </a:lnTo>
                  <a:lnTo>
                    <a:pt x="580" y="8"/>
                  </a:lnTo>
                  <a:lnTo>
                    <a:pt x="629" y="11"/>
                  </a:lnTo>
                  <a:lnTo>
                    <a:pt x="654" y="12"/>
                  </a:lnTo>
                  <a:lnTo>
                    <a:pt x="678" y="12"/>
                  </a:lnTo>
                  <a:lnTo>
                    <a:pt x="678" y="12"/>
                  </a:lnTo>
                  <a:lnTo>
                    <a:pt x="730" y="14"/>
                  </a:lnTo>
                  <a:lnTo>
                    <a:pt x="783" y="15"/>
                  </a:lnTo>
                  <a:lnTo>
                    <a:pt x="881" y="17"/>
                  </a:lnTo>
                  <a:lnTo>
                    <a:pt x="893" y="18"/>
                  </a:lnTo>
                  <a:lnTo>
                    <a:pt x="893" y="18"/>
                  </a:lnTo>
                  <a:lnTo>
                    <a:pt x="930" y="19"/>
                  </a:lnTo>
                  <a:lnTo>
                    <a:pt x="968" y="22"/>
                  </a:lnTo>
                  <a:lnTo>
                    <a:pt x="985" y="24"/>
                  </a:lnTo>
                  <a:lnTo>
                    <a:pt x="1003" y="27"/>
                  </a:lnTo>
                  <a:lnTo>
                    <a:pt x="1019" y="31"/>
                  </a:lnTo>
                  <a:lnTo>
                    <a:pt x="1035" y="37"/>
                  </a:lnTo>
                  <a:lnTo>
                    <a:pt x="1050" y="43"/>
                  </a:lnTo>
                  <a:lnTo>
                    <a:pt x="1064" y="52"/>
                  </a:lnTo>
                  <a:lnTo>
                    <a:pt x="1075" y="62"/>
                  </a:lnTo>
                  <a:lnTo>
                    <a:pt x="1081" y="68"/>
                  </a:lnTo>
                  <a:lnTo>
                    <a:pt x="1085" y="74"/>
                  </a:lnTo>
                  <a:lnTo>
                    <a:pt x="1090" y="81"/>
                  </a:lnTo>
                  <a:lnTo>
                    <a:pt x="1095" y="89"/>
                  </a:lnTo>
                  <a:lnTo>
                    <a:pt x="1098" y="96"/>
                  </a:lnTo>
                  <a:lnTo>
                    <a:pt x="1101" y="104"/>
                  </a:lnTo>
                  <a:lnTo>
                    <a:pt x="1104" y="114"/>
                  </a:lnTo>
                  <a:lnTo>
                    <a:pt x="1106" y="124"/>
                  </a:lnTo>
                  <a:lnTo>
                    <a:pt x="1107" y="134"/>
                  </a:lnTo>
                  <a:lnTo>
                    <a:pt x="1108" y="145"/>
                  </a:lnTo>
                  <a:lnTo>
                    <a:pt x="1108" y="145"/>
                  </a:lnTo>
                  <a:lnTo>
                    <a:pt x="1107" y="152"/>
                  </a:lnTo>
                  <a:lnTo>
                    <a:pt x="1106" y="154"/>
                  </a:lnTo>
                  <a:lnTo>
                    <a:pt x="1104" y="157"/>
                  </a:lnTo>
                  <a:lnTo>
                    <a:pt x="1104" y="157"/>
                  </a:lnTo>
                  <a:lnTo>
                    <a:pt x="1101" y="159"/>
                  </a:lnTo>
                  <a:lnTo>
                    <a:pt x="1098" y="160"/>
                  </a:lnTo>
                  <a:lnTo>
                    <a:pt x="1095" y="161"/>
                  </a:lnTo>
                  <a:lnTo>
                    <a:pt x="1090" y="162"/>
                  </a:lnTo>
                  <a:lnTo>
                    <a:pt x="1090" y="162"/>
                  </a:lnTo>
                  <a:lnTo>
                    <a:pt x="1084" y="161"/>
                  </a:lnTo>
                  <a:lnTo>
                    <a:pt x="1081" y="159"/>
                  </a:lnTo>
                  <a:lnTo>
                    <a:pt x="1078" y="157"/>
                  </a:lnTo>
                  <a:lnTo>
                    <a:pt x="1076" y="155"/>
                  </a:lnTo>
                  <a:lnTo>
                    <a:pt x="1074" y="152"/>
                  </a:lnTo>
                  <a:lnTo>
                    <a:pt x="1072" y="149"/>
                  </a:lnTo>
                  <a:lnTo>
                    <a:pt x="1072" y="145"/>
                  </a:lnTo>
                  <a:lnTo>
                    <a:pt x="1072" y="145"/>
                  </a:lnTo>
                  <a:lnTo>
                    <a:pt x="1071" y="133"/>
                  </a:lnTo>
                  <a:lnTo>
                    <a:pt x="1069" y="123"/>
                  </a:lnTo>
                  <a:lnTo>
                    <a:pt x="1066" y="114"/>
                  </a:lnTo>
                  <a:lnTo>
                    <a:pt x="1062" y="104"/>
                  </a:lnTo>
                  <a:lnTo>
                    <a:pt x="1056" y="96"/>
                  </a:lnTo>
                  <a:lnTo>
                    <a:pt x="1050" y="89"/>
                  </a:lnTo>
                  <a:lnTo>
                    <a:pt x="1044" y="83"/>
                  </a:lnTo>
                  <a:lnTo>
                    <a:pt x="1036" y="77"/>
                  </a:lnTo>
                  <a:lnTo>
                    <a:pt x="1026" y="71"/>
                  </a:lnTo>
                  <a:lnTo>
                    <a:pt x="1017" y="66"/>
                  </a:lnTo>
                  <a:lnTo>
                    <a:pt x="1006" y="62"/>
                  </a:lnTo>
                  <a:lnTo>
                    <a:pt x="994" y="59"/>
                  </a:lnTo>
                  <a:lnTo>
                    <a:pt x="981" y="57"/>
                  </a:lnTo>
                  <a:lnTo>
                    <a:pt x="968" y="55"/>
                  </a:lnTo>
                  <a:lnTo>
                    <a:pt x="952" y="54"/>
                  </a:lnTo>
                  <a:lnTo>
                    <a:pt x="937" y="54"/>
                  </a:lnTo>
                  <a:lnTo>
                    <a:pt x="935" y="54"/>
                  </a:lnTo>
                  <a:lnTo>
                    <a:pt x="935" y="54"/>
                  </a:lnTo>
                  <a:lnTo>
                    <a:pt x="897" y="53"/>
                  </a:lnTo>
                  <a:lnTo>
                    <a:pt x="861" y="51"/>
                  </a:lnTo>
                  <a:lnTo>
                    <a:pt x="861" y="51"/>
                  </a:lnTo>
                  <a:lnTo>
                    <a:pt x="825" y="50"/>
                  </a:lnTo>
                  <a:lnTo>
                    <a:pt x="788" y="49"/>
                  </a:lnTo>
                  <a:lnTo>
                    <a:pt x="630" y="49"/>
                  </a:lnTo>
                  <a:lnTo>
                    <a:pt x="630" y="49"/>
                  </a:lnTo>
                  <a:lnTo>
                    <a:pt x="613" y="49"/>
                  </a:lnTo>
                  <a:lnTo>
                    <a:pt x="597" y="48"/>
                  </a:lnTo>
                  <a:lnTo>
                    <a:pt x="564" y="45"/>
                  </a:lnTo>
                  <a:lnTo>
                    <a:pt x="564" y="45"/>
                  </a:lnTo>
                  <a:lnTo>
                    <a:pt x="531" y="40"/>
                  </a:lnTo>
                  <a:lnTo>
                    <a:pt x="514" y="39"/>
                  </a:lnTo>
                  <a:lnTo>
                    <a:pt x="497" y="39"/>
                  </a:lnTo>
                  <a:lnTo>
                    <a:pt x="497" y="39"/>
                  </a:lnTo>
                  <a:lnTo>
                    <a:pt x="445" y="38"/>
                  </a:lnTo>
                  <a:lnTo>
                    <a:pt x="392" y="35"/>
                  </a:lnTo>
                  <a:lnTo>
                    <a:pt x="392" y="35"/>
                  </a:lnTo>
                  <a:lnTo>
                    <a:pt x="344" y="33"/>
                  </a:lnTo>
                  <a:lnTo>
                    <a:pt x="344" y="33"/>
                  </a:lnTo>
                  <a:lnTo>
                    <a:pt x="311" y="32"/>
                  </a:lnTo>
                  <a:lnTo>
                    <a:pt x="311" y="32"/>
                  </a:lnTo>
                  <a:lnTo>
                    <a:pt x="283" y="33"/>
                  </a:lnTo>
                  <a:lnTo>
                    <a:pt x="247" y="35"/>
                  </a:lnTo>
                  <a:lnTo>
                    <a:pt x="227" y="37"/>
                  </a:lnTo>
                  <a:lnTo>
                    <a:pt x="207" y="40"/>
                  </a:lnTo>
                  <a:lnTo>
                    <a:pt x="188" y="43"/>
                  </a:lnTo>
                  <a:lnTo>
                    <a:pt x="169" y="49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47" y="55"/>
                  </a:lnTo>
                  <a:lnTo>
                    <a:pt x="128" y="61"/>
                  </a:lnTo>
                  <a:lnTo>
                    <a:pt x="109" y="68"/>
                  </a:lnTo>
                  <a:lnTo>
                    <a:pt x="101" y="72"/>
                  </a:lnTo>
                  <a:lnTo>
                    <a:pt x="93" y="78"/>
                  </a:lnTo>
                  <a:lnTo>
                    <a:pt x="84" y="83"/>
                  </a:lnTo>
                  <a:lnTo>
                    <a:pt x="77" y="89"/>
                  </a:lnTo>
                  <a:lnTo>
                    <a:pt x="70" y="95"/>
                  </a:lnTo>
                  <a:lnTo>
                    <a:pt x="64" y="102"/>
                  </a:lnTo>
                  <a:lnTo>
                    <a:pt x="59" y="111"/>
                  </a:lnTo>
                  <a:lnTo>
                    <a:pt x="53" y="120"/>
                  </a:lnTo>
                  <a:lnTo>
                    <a:pt x="49" y="130"/>
                  </a:lnTo>
                  <a:lnTo>
                    <a:pt x="45" y="142"/>
                  </a:lnTo>
                  <a:lnTo>
                    <a:pt x="45" y="142"/>
                  </a:lnTo>
                  <a:lnTo>
                    <a:pt x="42" y="155"/>
                  </a:lnTo>
                  <a:lnTo>
                    <a:pt x="41" y="167"/>
                  </a:lnTo>
                  <a:lnTo>
                    <a:pt x="41" y="181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2" y="209"/>
                  </a:lnTo>
                  <a:lnTo>
                    <a:pt x="41" y="224"/>
                  </a:lnTo>
                  <a:lnTo>
                    <a:pt x="41" y="224"/>
                  </a:lnTo>
                  <a:lnTo>
                    <a:pt x="38" y="240"/>
                  </a:lnTo>
                  <a:lnTo>
                    <a:pt x="38" y="240"/>
                  </a:lnTo>
                  <a:lnTo>
                    <a:pt x="36" y="251"/>
                  </a:lnTo>
                  <a:lnTo>
                    <a:pt x="35" y="262"/>
                  </a:lnTo>
                  <a:lnTo>
                    <a:pt x="35" y="268"/>
                  </a:lnTo>
                  <a:lnTo>
                    <a:pt x="35" y="273"/>
                  </a:lnTo>
                  <a:lnTo>
                    <a:pt x="37" y="278"/>
                  </a:lnTo>
                  <a:lnTo>
                    <a:pt x="39" y="282"/>
                  </a:lnTo>
                  <a:lnTo>
                    <a:pt x="39" y="282"/>
                  </a:lnTo>
                  <a:lnTo>
                    <a:pt x="41" y="288"/>
                  </a:lnTo>
                  <a:lnTo>
                    <a:pt x="41" y="294"/>
                  </a:lnTo>
                  <a:lnTo>
                    <a:pt x="39" y="299"/>
                  </a:lnTo>
                  <a:lnTo>
                    <a:pt x="38" y="302"/>
                  </a:lnTo>
                  <a:lnTo>
                    <a:pt x="36" y="303"/>
                  </a:lnTo>
                  <a:lnTo>
                    <a:pt x="36" y="305"/>
                  </a:lnTo>
                  <a:lnTo>
                    <a:pt x="36" y="305"/>
                  </a:lnTo>
                  <a:lnTo>
                    <a:pt x="37" y="404"/>
                  </a:lnTo>
                  <a:lnTo>
                    <a:pt x="38" y="509"/>
                  </a:lnTo>
                  <a:lnTo>
                    <a:pt x="40" y="620"/>
                  </a:lnTo>
                  <a:lnTo>
                    <a:pt x="45" y="732"/>
                  </a:lnTo>
                  <a:lnTo>
                    <a:pt x="45" y="732"/>
                  </a:lnTo>
                  <a:lnTo>
                    <a:pt x="47" y="788"/>
                  </a:lnTo>
                  <a:lnTo>
                    <a:pt x="49" y="845"/>
                  </a:lnTo>
                  <a:lnTo>
                    <a:pt x="50" y="905"/>
                  </a:lnTo>
                  <a:lnTo>
                    <a:pt x="50" y="965"/>
                  </a:lnTo>
                  <a:lnTo>
                    <a:pt x="50" y="965"/>
                  </a:lnTo>
                  <a:lnTo>
                    <a:pt x="50" y="996"/>
                  </a:lnTo>
                  <a:lnTo>
                    <a:pt x="50" y="996"/>
                  </a:lnTo>
                  <a:lnTo>
                    <a:pt x="50" y="1033"/>
                  </a:lnTo>
                  <a:lnTo>
                    <a:pt x="50" y="1070"/>
                  </a:lnTo>
                  <a:lnTo>
                    <a:pt x="50" y="1075"/>
                  </a:lnTo>
                  <a:lnTo>
                    <a:pt x="50" y="1075"/>
                  </a:lnTo>
                  <a:lnTo>
                    <a:pt x="49" y="1099"/>
                  </a:lnTo>
                  <a:lnTo>
                    <a:pt x="49" y="1099"/>
                  </a:lnTo>
                  <a:lnTo>
                    <a:pt x="50" y="1106"/>
                  </a:lnTo>
                  <a:lnTo>
                    <a:pt x="49" y="1106"/>
                  </a:lnTo>
                  <a:lnTo>
                    <a:pt x="50" y="1116"/>
                  </a:lnTo>
                  <a:lnTo>
                    <a:pt x="50" y="1119"/>
                  </a:lnTo>
                  <a:lnTo>
                    <a:pt x="51" y="1121"/>
                  </a:lnTo>
                  <a:lnTo>
                    <a:pt x="51" y="1121"/>
                  </a:lnTo>
                  <a:lnTo>
                    <a:pt x="52" y="1124"/>
                  </a:lnTo>
                  <a:lnTo>
                    <a:pt x="53" y="1128"/>
                  </a:lnTo>
                  <a:lnTo>
                    <a:pt x="53" y="1132"/>
                  </a:lnTo>
                  <a:lnTo>
                    <a:pt x="52" y="1136"/>
                  </a:lnTo>
                  <a:lnTo>
                    <a:pt x="52" y="1137"/>
                  </a:lnTo>
                  <a:lnTo>
                    <a:pt x="52" y="1138"/>
                  </a:lnTo>
                  <a:lnTo>
                    <a:pt x="52" y="1138"/>
                  </a:lnTo>
                  <a:lnTo>
                    <a:pt x="57" y="1153"/>
                  </a:lnTo>
                  <a:lnTo>
                    <a:pt x="62" y="1167"/>
                  </a:lnTo>
                  <a:lnTo>
                    <a:pt x="69" y="1181"/>
                  </a:lnTo>
                  <a:lnTo>
                    <a:pt x="76" y="1194"/>
                  </a:lnTo>
                  <a:lnTo>
                    <a:pt x="85" y="1207"/>
                  </a:lnTo>
                  <a:lnTo>
                    <a:pt x="96" y="1219"/>
                  </a:lnTo>
                  <a:lnTo>
                    <a:pt x="107" y="1230"/>
                  </a:lnTo>
                  <a:lnTo>
                    <a:pt x="120" y="1242"/>
                  </a:lnTo>
                  <a:lnTo>
                    <a:pt x="133" y="1252"/>
                  </a:lnTo>
                  <a:lnTo>
                    <a:pt x="146" y="1260"/>
                  </a:lnTo>
                  <a:lnTo>
                    <a:pt x="160" y="1269"/>
                  </a:lnTo>
                  <a:lnTo>
                    <a:pt x="174" y="1275"/>
                  </a:lnTo>
                  <a:lnTo>
                    <a:pt x="189" y="1281"/>
                  </a:lnTo>
                  <a:lnTo>
                    <a:pt x="202" y="1285"/>
                  </a:lnTo>
                  <a:lnTo>
                    <a:pt x="217" y="1287"/>
                  </a:lnTo>
                  <a:lnTo>
                    <a:pt x="231" y="1288"/>
                  </a:lnTo>
                  <a:lnTo>
                    <a:pt x="231" y="1288"/>
                  </a:lnTo>
                  <a:lnTo>
                    <a:pt x="240" y="1287"/>
                  </a:lnTo>
                  <a:lnTo>
                    <a:pt x="240" y="1287"/>
                  </a:lnTo>
                  <a:lnTo>
                    <a:pt x="259" y="1287"/>
                  </a:lnTo>
                  <a:lnTo>
                    <a:pt x="259" y="1287"/>
                  </a:lnTo>
                  <a:lnTo>
                    <a:pt x="278" y="1287"/>
                  </a:lnTo>
                  <a:lnTo>
                    <a:pt x="296" y="1289"/>
                  </a:lnTo>
                  <a:lnTo>
                    <a:pt x="332" y="1293"/>
                  </a:lnTo>
                  <a:lnTo>
                    <a:pt x="332" y="1293"/>
                  </a:lnTo>
                  <a:lnTo>
                    <a:pt x="349" y="1296"/>
                  </a:lnTo>
                  <a:lnTo>
                    <a:pt x="349" y="1296"/>
                  </a:lnTo>
                  <a:lnTo>
                    <a:pt x="366" y="1297"/>
                  </a:lnTo>
                  <a:lnTo>
                    <a:pt x="384" y="1298"/>
                  </a:lnTo>
                  <a:lnTo>
                    <a:pt x="384" y="1298"/>
                  </a:lnTo>
                  <a:lnTo>
                    <a:pt x="411" y="1297"/>
                  </a:lnTo>
                  <a:lnTo>
                    <a:pt x="437" y="1295"/>
                  </a:lnTo>
                  <a:lnTo>
                    <a:pt x="437" y="1295"/>
                  </a:lnTo>
                  <a:lnTo>
                    <a:pt x="462" y="1293"/>
                  </a:lnTo>
                  <a:lnTo>
                    <a:pt x="465" y="1293"/>
                  </a:lnTo>
                  <a:lnTo>
                    <a:pt x="466" y="1292"/>
                  </a:lnTo>
                  <a:lnTo>
                    <a:pt x="466" y="1292"/>
                  </a:lnTo>
                  <a:lnTo>
                    <a:pt x="471" y="1289"/>
                  </a:lnTo>
                  <a:lnTo>
                    <a:pt x="476" y="1288"/>
                  </a:lnTo>
                  <a:lnTo>
                    <a:pt x="478" y="1288"/>
                  </a:lnTo>
                  <a:lnTo>
                    <a:pt x="478" y="1288"/>
                  </a:lnTo>
                  <a:lnTo>
                    <a:pt x="528" y="1292"/>
                  </a:lnTo>
                  <a:lnTo>
                    <a:pt x="528" y="1292"/>
                  </a:lnTo>
                  <a:lnTo>
                    <a:pt x="577" y="1295"/>
                  </a:lnTo>
                  <a:lnTo>
                    <a:pt x="602" y="1297"/>
                  </a:lnTo>
                  <a:lnTo>
                    <a:pt x="627" y="1297"/>
                  </a:lnTo>
                  <a:lnTo>
                    <a:pt x="627" y="1297"/>
                  </a:lnTo>
                  <a:lnTo>
                    <a:pt x="645" y="1296"/>
                  </a:lnTo>
                  <a:lnTo>
                    <a:pt x="645" y="1296"/>
                  </a:lnTo>
                  <a:lnTo>
                    <a:pt x="665" y="1296"/>
                  </a:lnTo>
                  <a:lnTo>
                    <a:pt x="665" y="1296"/>
                  </a:lnTo>
                  <a:lnTo>
                    <a:pt x="674" y="1296"/>
                  </a:lnTo>
                  <a:lnTo>
                    <a:pt x="682" y="1297"/>
                  </a:lnTo>
                  <a:lnTo>
                    <a:pt x="690" y="1300"/>
                  </a:lnTo>
                  <a:lnTo>
                    <a:pt x="697" y="1303"/>
                  </a:lnTo>
                  <a:lnTo>
                    <a:pt x="699" y="1304"/>
                  </a:lnTo>
                  <a:lnTo>
                    <a:pt x="703" y="1303"/>
                  </a:lnTo>
                  <a:lnTo>
                    <a:pt x="704" y="1302"/>
                  </a:lnTo>
                  <a:lnTo>
                    <a:pt x="704" y="1302"/>
                  </a:lnTo>
                  <a:lnTo>
                    <a:pt x="708" y="1297"/>
                  </a:lnTo>
                  <a:lnTo>
                    <a:pt x="713" y="1294"/>
                  </a:lnTo>
                  <a:lnTo>
                    <a:pt x="725" y="1289"/>
                  </a:lnTo>
                  <a:lnTo>
                    <a:pt x="736" y="1285"/>
                  </a:lnTo>
                  <a:lnTo>
                    <a:pt x="749" y="1281"/>
                  </a:lnTo>
                  <a:lnTo>
                    <a:pt x="749" y="1281"/>
                  </a:lnTo>
                  <a:lnTo>
                    <a:pt x="765" y="1277"/>
                  </a:lnTo>
                  <a:lnTo>
                    <a:pt x="772" y="1274"/>
                  </a:lnTo>
                  <a:lnTo>
                    <a:pt x="781" y="1271"/>
                  </a:lnTo>
                  <a:lnTo>
                    <a:pt x="781" y="1271"/>
                  </a:lnTo>
                  <a:lnTo>
                    <a:pt x="812" y="1254"/>
                  </a:lnTo>
                  <a:lnTo>
                    <a:pt x="843" y="1233"/>
                  </a:lnTo>
                  <a:lnTo>
                    <a:pt x="875" y="1211"/>
                  </a:lnTo>
                  <a:lnTo>
                    <a:pt x="908" y="1185"/>
                  </a:lnTo>
                  <a:lnTo>
                    <a:pt x="908" y="1185"/>
                  </a:lnTo>
                  <a:lnTo>
                    <a:pt x="922" y="1174"/>
                  </a:lnTo>
                  <a:lnTo>
                    <a:pt x="938" y="1162"/>
                  </a:lnTo>
                  <a:lnTo>
                    <a:pt x="969" y="1143"/>
                  </a:lnTo>
                  <a:lnTo>
                    <a:pt x="969" y="1143"/>
                  </a:lnTo>
                  <a:lnTo>
                    <a:pt x="992" y="1127"/>
                  </a:lnTo>
                  <a:lnTo>
                    <a:pt x="1016" y="1111"/>
                  </a:lnTo>
                  <a:lnTo>
                    <a:pt x="1016" y="1111"/>
                  </a:lnTo>
                  <a:lnTo>
                    <a:pt x="1029" y="1101"/>
                  </a:lnTo>
                  <a:lnTo>
                    <a:pt x="1029" y="1101"/>
                  </a:lnTo>
                  <a:lnTo>
                    <a:pt x="1070" y="1073"/>
                  </a:lnTo>
                  <a:lnTo>
                    <a:pt x="1093" y="1056"/>
                  </a:lnTo>
                  <a:lnTo>
                    <a:pt x="1099" y="1051"/>
                  </a:lnTo>
                  <a:lnTo>
                    <a:pt x="1103" y="1046"/>
                  </a:lnTo>
                  <a:lnTo>
                    <a:pt x="1104" y="1043"/>
                  </a:lnTo>
                  <a:lnTo>
                    <a:pt x="1105" y="1041"/>
                  </a:lnTo>
                  <a:lnTo>
                    <a:pt x="1105" y="1041"/>
                  </a:lnTo>
                  <a:lnTo>
                    <a:pt x="1106" y="1036"/>
                  </a:lnTo>
                  <a:lnTo>
                    <a:pt x="1107" y="1032"/>
                  </a:lnTo>
                  <a:lnTo>
                    <a:pt x="1108" y="1031"/>
                  </a:lnTo>
                  <a:lnTo>
                    <a:pt x="1108" y="1029"/>
                  </a:lnTo>
                  <a:lnTo>
                    <a:pt x="1108" y="1029"/>
                  </a:lnTo>
                  <a:lnTo>
                    <a:pt x="1106" y="946"/>
                  </a:lnTo>
                  <a:lnTo>
                    <a:pt x="1104" y="859"/>
                  </a:lnTo>
                  <a:lnTo>
                    <a:pt x="1100" y="770"/>
                  </a:lnTo>
                  <a:lnTo>
                    <a:pt x="1096" y="676"/>
                  </a:lnTo>
                  <a:lnTo>
                    <a:pt x="1096" y="676"/>
                  </a:lnTo>
                  <a:lnTo>
                    <a:pt x="1096" y="668"/>
                  </a:lnTo>
                  <a:lnTo>
                    <a:pt x="1098" y="666"/>
                  </a:lnTo>
                  <a:lnTo>
                    <a:pt x="1099" y="663"/>
                  </a:lnTo>
                  <a:lnTo>
                    <a:pt x="1099" y="663"/>
                  </a:lnTo>
                  <a:lnTo>
                    <a:pt x="1102" y="661"/>
                  </a:lnTo>
                  <a:lnTo>
                    <a:pt x="1105" y="660"/>
                  </a:lnTo>
                  <a:lnTo>
                    <a:pt x="1108" y="659"/>
                  </a:lnTo>
                  <a:lnTo>
                    <a:pt x="1112" y="658"/>
                  </a:lnTo>
                  <a:lnTo>
                    <a:pt x="1112" y="658"/>
                  </a:lnTo>
                  <a:lnTo>
                    <a:pt x="1118" y="659"/>
                  </a:lnTo>
                  <a:lnTo>
                    <a:pt x="1123" y="661"/>
                  </a:lnTo>
                  <a:lnTo>
                    <a:pt x="1125" y="662"/>
                  </a:lnTo>
                  <a:lnTo>
                    <a:pt x="1128" y="665"/>
                  </a:lnTo>
                  <a:lnTo>
                    <a:pt x="1130" y="668"/>
                  </a:lnTo>
                  <a:lnTo>
                    <a:pt x="1131" y="672"/>
                  </a:lnTo>
                  <a:lnTo>
                    <a:pt x="1132" y="676"/>
                  </a:lnTo>
                  <a:lnTo>
                    <a:pt x="1132" y="676"/>
                  </a:lnTo>
                  <a:lnTo>
                    <a:pt x="1137" y="780"/>
                  </a:lnTo>
                  <a:lnTo>
                    <a:pt x="1140" y="877"/>
                  </a:lnTo>
                  <a:lnTo>
                    <a:pt x="1143" y="967"/>
                  </a:lnTo>
                  <a:lnTo>
                    <a:pt x="1145" y="1053"/>
                  </a:lnTo>
                  <a:lnTo>
                    <a:pt x="1139" y="1053"/>
                  </a:lnTo>
                  <a:lnTo>
                    <a:pt x="1137" y="1057"/>
                  </a:lnTo>
                  <a:lnTo>
                    <a:pt x="1137" y="1057"/>
                  </a:lnTo>
                  <a:lnTo>
                    <a:pt x="1135" y="1062"/>
                  </a:lnTo>
                  <a:lnTo>
                    <a:pt x="1131" y="1067"/>
                  </a:lnTo>
                  <a:lnTo>
                    <a:pt x="1127" y="1072"/>
                  </a:lnTo>
                  <a:lnTo>
                    <a:pt x="1121" y="1076"/>
                  </a:lnTo>
                  <a:lnTo>
                    <a:pt x="1110" y="1085"/>
                  </a:lnTo>
                  <a:lnTo>
                    <a:pt x="1098" y="1093"/>
                  </a:lnTo>
                  <a:lnTo>
                    <a:pt x="1098" y="1093"/>
                  </a:lnTo>
                  <a:lnTo>
                    <a:pt x="1085" y="1101"/>
                  </a:lnTo>
                  <a:lnTo>
                    <a:pt x="1074" y="1111"/>
                  </a:lnTo>
                  <a:lnTo>
                    <a:pt x="1074" y="1111"/>
                  </a:lnTo>
                  <a:lnTo>
                    <a:pt x="1054" y="1125"/>
                  </a:lnTo>
                  <a:lnTo>
                    <a:pt x="1035" y="1139"/>
                  </a:lnTo>
                  <a:lnTo>
                    <a:pt x="995" y="1166"/>
                  </a:lnTo>
                  <a:lnTo>
                    <a:pt x="995" y="1166"/>
                  </a:lnTo>
                  <a:lnTo>
                    <a:pt x="954" y="1194"/>
                  </a:lnTo>
                  <a:lnTo>
                    <a:pt x="954" y="1194"/>
                  </a:lnTo>
                  <a:lnTo>
                    <a:pt x="931" y="1212"/>
                  </a:lnTo>
                  <a:lnTo>
                    <a:pt x="908" y="1229"/>
                  </a:lnTo>
                  <a:lnTo>
                    <a:pt x="908" y="1229"/>
                  </a:lnTo>
                  <a:lnTo>
                    <a:pt x="865" y="1262"/>
                  </a:lnTo>
                  <a:lnTo>
                    <a:pt x="844" y="1277"/>
                  </a:lnTo>
                  <a:lnTo>
                    <a:pt x="822" y="1291"/>
                  </a:lnTo>
                  <a:lnTo>
                    <a:pt x="799" y="1304"/>
                  </a:lnTo>
                  <a:lnTo>
                    <a:pt x="776" y="1315"/>
                  </a:lnTo>
                  <a:lnTo>
                    <a:pt x="765" y="1319"/>
                  </a:lnTo>
                  <a:lnTo>
                    <a:pt x="753" y="1322"/>
                  </a:lnTo>
                  <a:lnTo>
                    <a:pt x="740" y="1325"/>
                  </a:lnTo>
                  <a:lnTo>
                    <a:pt x="729" y="1328"/>
                  </a:lnTo>
                  <a:lnTo>
                    <a:pt x="727" y="1328"/>
                  </a:lnTo>
                  <a:lnTo>
                    <a:pt x="726" y="1329"/>
                  </a:lnTo>
                  <a:lnTo>
                    <a:pt x="726" y="1329"/>
                  </a:lnTo>
                  <a:lnTo>
                    <a:pt x="723" y="1331"/>
                  </a:lnTo>
                  <a:lnTo>
                    <a:pt x="719" y="1332"/>
                  </a:lnTo>
                  <a:lnTo>
                    <a:pt x="712" y="1334"/>
                  </a:lnTo>
                  <a:lnTo>
                    <a:pt x="713" y="1337"/>
                  </a:lnTo>
                  <a:lnTo>
                    <a:pt x="713" y="1337"/>
                  </a:lnTo>
                  <a:lnTo>
                    <a:pt x="710" y="1338"/>
                  </a:lnTo>
                  <a:lnTo>
                    <a:pt x="710" y="1338"/>
                  </a:lnTo>
                  <a:lnTo>
                    <a:pt x="707" y="1338"/>
                  </a:lnTo>
                  <a:lnTo>
                    <a:pt x="707" y="13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9" name="Freeform 397"/>
            <p:cNvSpPr>
              <a:spLocks noEditPoints="1"/>
            </p:cNvSpPr>
            <p:nvPr/>
          </p:nvSpPr>
          <p:spPr bwMode="auto">
            <a:xfrm>
              <a:off x="4422775" y="3170238"/>
              <a:ext cx="542925" cy="473075"/>
            </a:xfrm>
            <a:custGeom>
              <a:avLst/>
              <a:gdLst/>
              <a:ahLst/>
              <a:cxnLst>
                <a:cxn ang="0">
                  <a:pos x="2" y="884"/>
                </a:cxn>
                <a:cxn ang="0">
                  <a:pos x="4" y="861"/>
                </a:cxn>
                <a:cxn ang="0">
                  <a:pos x="45" y="818"/>
                </a:cxn>
                <a:cxn ang="0">
                  <a:pos x="132" y="715"/>
                </a:cxn>
                <a:cxn ang="0">
                  <a:pos x="182" y="635"/>
                </a:cxn>
                <a:cxn ang="0">
                  <a:pos x="192" y="564"/>
                </a:cxn>
                <a:cxn ang="0">
                  <a:pos x="207" y="470"/>
                </a:cxn>
                <a:cxn ang="0">
                  <a:pos x="253" y="351"/>
                </a:cxn>
                <a:cxn ang="0">
                  <a:pos x="358" y="215"/>
                </a:cxn>
                <a:cxn ang="0">
                  <a:pos x="517" y="90"/>
                </a:cxn>
                <a:cxn ang="0">
                  <a:pos x="663" y="24"/>
                </a:cxn>
                <a:cxn ang="0">
                  <a:pos x="817" y="2"/>
                </a:cxn>
                <a:cxn ang="0">
                  <a:pos x="943" y="2"/>
                </a:cxn>
                <a:cxn ang="0">
                  <a:pos x="1002" y="16"/>
                </a:cxn>
                <a:cxn ang="0">
                  <a:pos x="1020" y="26"/>
                </a:cxn>
                <a:cxn ang="0">
                  <a:pos x="1022" y="133"/>
                </a:cxn>
                <a:cxn ang="0">
                  <a:pos x="979" y="246"/>
                </a:cxn>
                <a:cxn ang="0">
                  <a:pos x="962" y="260"/>
                </a:cxn>
                <a:cxn ang="0">
                  <a:pos x="893" y="274"/>
                </a:cxn>
                <a:cxn ang="0">
                  <a:pos x="808" y="306"/>
                </a:cxn>
                <a:cxn ang="0">
                  <a:pos x="918" y="339"/>
                </a:cxn>
                <a:cxn ang="0">
                  <a:pos x="927" y="359"/>
                </a:cxn>
                <a:cxn ang="0">
                  <a:pos x="913" y="390"/>
                </a:cxn>
                <a:cxn ang="0">
                  <a:pos x="814" y="507"/>
                </a:cxn>
                <a:cxn ang="0">
                  <a:pos x="649" y="614"/>
                </a:cxn>
                <a:cxn ang="0">
                  <a:pos x="475" y="674"/>
                </a:cxn>
                <a:cxn ang="0">
                  <a:pos x="252" y="686"/>
                </a:cxn>
                <a:cxn ang="0">
                  <a:pos x="211" y="689"/>
                </a:cxn>
                <a:cxn ang="0">
                  <a:pos x="126" y="777"/>
                </a:cxn>
                <a:cxn ang="0">
                  <a:pos x="53" y="863"/>
                </a:cxn>
                <a:cxn ang="0">
                  <a:pos x="17" y="894"/>
                </a:cxn>
                <a:cxn ang="0">
                  <a:pos x="745" y="48"/>
                </a:cxn>
                <a:cxn ang="0">
                  <a:pos x="624" y="74"/>
                </a:cxn>
                <a:cxn ang="0">
                  <a:pos x="505" y="137"/>
                </a:cxn>
                <a:cxn ang="0">
                  <a:pos x="419" y="211"/>
                </a:cxn>
                <a:cxn ang="0">
                  <a:pos x="291" y="355"/>
                </a:cxn>
                <a:cxn ang="0">
                  <a:pos x="241" y="484"/>
                </a:cxn>
                <a:cxn ang="0">
                  <a:pos x="228" y="573"/>
                </a:cxn>
                <a:cxn ang="0">
                  <a:pos x="224" y="646"/>
                </a:cxn>
                <a:cxn ang="0">
                  <a:pos x="307" y="651"/>
                </a:cxn>
                <a:cxn ang="0">
                  <a:pos x="441" y="639"/>
                </a:cxn>
                <a:cxn ang="0">
                  <a:pos x="535" y="627"/>
                </a:cxn>
                <a:cxn ang="0">
                  <a:pos x="630" y="583"/>
                </a:cxn>
                <a:cxn ang="0">
                  <a:pos x="705" y="540"/>
                </a:cxn>
                <a:cxn ang="0">
                  <a:pos x="803" y="471"/>
                </a:cxn>
                <a:cxn ang="0">
                  <a:pos x="872" y="385"/>
                </a:cxn>
                <a:cxn ang="0">
                  <a:pos x="826" y="349"/>
                </a:cxn>
                <a:cxn ang="0">
                  <a:pos x="717" y="321"/>
                </a:cxn>
                <a:cxn ang="0">
                  <a:pos x="657" y="300"/>
                </a:cxn>
                <a:cxn ang="0">
                  <a:pos x="647" y="280"/>
                </a:cxn>
                <a:cxn ang="0">
                  <a:pos x="659" y="257"/>
                </a:cxn>
                <a:cxn ang="0">
                  <a:pos x="843" y="243"/>
                </a:cxn>
                <a:cxn ang="0">
                  <a:pos x="959" y="205"/>
                </a:cxn>
                <a:cxn ang="0">
                  <a:pos x="990" y="94"/>
                </a:cxn>
                <a:cxn ang="0">
                  <a:pos x="979" y="41"/>
                </a:cxn>
                <a:cxn ang="0">
                  <a:pos x="974" y="45"/>
                </a:cxn>
                <a:cxn ang="0">
                  <a:pos x="957" y="41"/>
                </a:cxn>
              </a:cxnLst>
              <a:rect l="0" t="0" r="r" b="b"/>
              <a:pathLst>
                <a:path w="1026" h="894">
                  <a:moveTo>
                    <a:pt x="17" y="894"/>
                  </a:moveTo>
                  <a:lnTo>
                    <a:pt x="17" y="894"/>
                  </a:lnTo>
                  <a:lnTo>
                    <a:pt x="11" y="893"/>
                  </a:lnTo>
                  <a:lnTo>
                    <a:pt x="8" y="892"/>
                  </a:lnTo>
                  <a:lnTo>
                    <a:pt x="6" y="891"/>
                  </a:lnTo>
                  <a:lnTo>
                    <a:pt x="3" y="887"/>
                  </a:lnTo>
                  <a:lnTo>
                    <a:pt x="2" y="884"/>
                  </a:lnTo>
                  <a:lnTo>
                    <a:pt x="1" y="881"/>
                  </a:lnTo>
                  <a:lnTo>
                    <a:pt x="0" y="877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1" y="869"/>
                  </a:lnTo>
                  <a:lnTo>
                    <a:pt x="1" y="866"/>
                  </a:lnTo>
                  <a:lnTo>
                    <a:pt x="4" y="861"/>
                  </a:lnTo>
                  <a:lnTo>
                    <a:pt x="7" y="857"/>
                  </a:lnTo>
                  <a:lnTo>
                    <a:pt x="10" y="856"/>
                  </a:lnTo>
                  <a:lnTo>
                    <a:pt x="12" y="855"/>
                  </a:lnTo>
                  <a:lnTo>
                    <a:pt x="13" y="854"/>
                  </a:lnTo>
                  <a:lnTo>
                    <a:pt x="13" y="854"/>
                  </a:lnTo>
                  <a:lnTo>
                    <a:pt x="29" y="836"/>
                  </a:lnTo>
                  <a:lnTo>
                    <a:pt x="45" y="818"/>
                  </a:lnTo>
                  <a:lnTo>
                    <a:pt x="45" y="818"/>
                  </a:lnTo>
                  <a:lnTo>
                    <a:pt x="69" y="791"/>
                  </a:lnTo>
                  <a:lnTo>
                    <a:pt x="82" y="777"/>
                  </a:lnTo>
                  <a:lnTo>
                    <a:pt x="93" y="761"/>
                  </a:lnTo>
                  <a:lnTo>
                    <a:pt x="93" y="761"/>
                  </a:lnTo>
                  <a:lnTo>
                    <a:pt x="112" y="738"/>
                  </a:lnTo>
                  <a:lnTo>
                    <a:pt x="132" y="715"/>
                  </a:lnTo>
                  <a:lnTo>
                    <a:pt x="153" y="692"/>
                  </a:lnTo>
                  <a:lnTo>
                    <a:pt x="176" y="670"/>
                  </a:lnTo>
                  <a:lnTo>
                    <a:pt x="188" y="658"/>
                  </a:lnTo>
                  <a:lnTo>
                    <a:pt x="187" y="655"/>
                  </a:lnTo>
                  <a:lnTo>
                    <a:pt x="187" y="655"/>
                  </a:lnTo>
                  <a:lnTo>
                    <a:pt x="184" y="645"/>
                  </a:lnTo>
                  <a:lnTo>
                    <a:pt x="182" y="635"/>
                  </a:lnTo>
                  <a:lnTo>
                    <a:pt x="181" y="627"/>
                  </a:lnTo>
                  <a:lnTo>
                    <a:pt x="181" y="621"/>
                  </a:lnTo>
                  <a:lnTo>
                    <a:pt x="181" y="621"/>
                  </a:lnTo>
                  <a:lnTo>
                    <a:pt x="183" y="603"/>
                  </a:lnTo>
                  <a:lnTo>
                    <a:pt x="187" y="586"/>
                  </a:lnTo>
                  <a:lnTo>
                    <a:pt x="187" y="586"/>
                  </a:lnTo>
                  <a:lnTo>
                    <a:pt x="192" y="564"/>
                  </a:lnTo>
                  <a:lnTo>
                    <a:pt x="193" y="553"/>
                  </a:lnTo>
                  <a:lnTo>
                    <a:pt x="194" y="540"/>
                  </a:lnTo>
                  <a:lnTo>
                    <a:pt x="194" y="540"/>
                  </a:lnTo>
                  <a:lnTo>
                    <a:pt x="196" y="524"/>
                  </a:lnTo>
                  <a:lnTo>
                    <a:pt x="198" y="506"/>
                  </a:lnTo>
                  <a:lnTo>
                    <a:pt x="202" y="489"/>
                  </a:lnTo>
                  <a:lnTo>
                    <a:pt x="207" y="470"/>
                  </a:lnTo>
                  <a:lnTo>
                    <a:pt x="212" y="452"/>
                  </a:lnTo>
                  <a:lnTo>
                    <a:pt x="218" y="432"/>
                  </a:lnTo>
                  <a:lnTo>
                    <a:pt x="225" y="412"/>
                  </a:lnTo>
                  <a:lnTo>
                    <a:pt x="233" y="392"/>
                  </a:lnTo>
                  <a:lnTo>
                    <a:pt x="233" y="392"/>
                  </a:lnTo>
                  <a:lnTo>
                    <a:pt x="243" y="371"/>
                  </a:lnTo>
                  <a:lnTo>
                    <a:pt x="253" y="351"/>
                  </a:lnTo>
                  <a:lnTo>
                    <a:pt x="264" y="332"/>
                  </a:lnTo>
                  <a:lnTo>
                    <a:pt x="276" y="313"/>
                  </a:lnTo>
                  <a:lnTo>
                    <a:pt x="289" y="296"/>
                  </a:lnTo>
                  <a:lnTo>
                    <a:pt x="302" y="278"/>
                  </a:lnTo>
                  <a:lnTo>
                    <a:pt x="315" y="261"/>
                  </a:lnTo>
                  <a:lnTo>
                    <a:pt x="329" y="245"/>
                  </a:lnTo>
                  <a:lnTo>
                    <a:pt x="358" y="215"/>
                  </a:lnTo>
                  <a:lnTo>
                    <a:pt x="388" y="188"/>
                  </a:lnTo>
                  <a:lnTo>
                    <a:pt x="417" y="162"/>
                  </a:lnTo>
                  <a:lnTo>
                    <a:pt x="446" y="140"/>
                  </a:lnTo>
                  <a:lnTo>
                    <a:pt x="446" y="140"/>
                  </a:lnTo>
                  <a:lnTo>
                    <a:pt x="464" y="126"/>
                  </a:lnTo>
                  <a:lnTo>
                    <a:pt x="481" y="114"/>
                  </a:lnTo>
                  <a:lnTo>
                    <a:pt x="517" y="90"/>
                  </a:lnTo>
                  <a:lnTo>
                    <a:pt x="555" y="69"/>
                  </a:lnTo>
                  <a:lnTo>
                    <a:pt x="592" y="49"/>
                  </a:lnTo>
                  <a:lnTo>
                    <a:pt x="592" y="49"/>
                  </a:lnTo>
                  <a:lnTo>
                    <a:pt x="609" y="40"/>
                  </a:lnTo>
                  <a:lnTo>
                    <a:pt x="627" y="34"/>
                  </a:lnTo>
                  <a:lnTo>
                    <a:pt x="645" y="28"/>
                  </a:lnTo>
                  <a:lnTo>
                    <a:pt x="663" y="24"/>
                  </a:lnTo>
                  <a:lnTo>
                    <a:pt x="681" y="20"/>
                  </a:lnTo>
                  <a:lnTo>
                    <a:pt x="699" y="17"/>
                  </a:lnTo>
                  <a:lnTo>
                    <a:pt x="737" y="11"/>
                  </a:lnTo>
                  <a:lnTo>
                    <a:pt x="745" y="10"/>
                  </a:lnTo>
                  <a:lnTo>
                    <a:pt x="745" y="10"/>
                  </a:lnTo>
                  <a:lnTo>
                    <a:pt x="782" y="5"/>
                  </a:lnTo>
                  <a:lnTo>
                    <a:pt x="817" y="2"/>
                  </a:lnTo>
                  <a:lnTo>
                    <a:pt x="848" y="0"/>
                  </a:lnTo>
                  <a:lnTo>
                    <a:pt x="878" y="0"/>
                  </a:lnTo>
                  <a:lnTo>
                    <a:pt x="878" y="0"/>
                  </a:lnTo>
                  <a:lnTo>
                    <a:pt x="902" y="0"/>
                  </a:lnTo>
                  <a:lnTo>
                    <a:pt x="924" y="1"/>
                  </a:lnTo>
                  <a:lnTo>
                    <a:pt x="924" y="1"/>
                  </a:lnTo>
                  <a:lnTo>
                    <a:pt x="943" y="2"/>
                  </a:lnTo>
                  <a:lnTo>
                    <a:pt x="943" y="2"/>
                  </a:lnTo>
                  <a:lnTo>
                    <a:pt x="959" y="3"/>
                  </a:lnTo>
                  <a:lnTo>
                    <a:pt x="975" y="5"/>
                  </a:lnTo>
                  <a:lnTo>
                    <a:pt x="982" y="6"/>
                  </a:lnTo>
                  <a:lnTo>
                    <a:pt x="990" y="8"/>
                  </a:lnTo>
                  <a:lnTo>
                    <a:pt x="997" y="11"/>
                  </a:lnTo>
                  <a:lnTo>
                    <a:pt x="1002" y="16"/>
                  </a:lnTo>
                  <a:lnTo>
                    <a:pt x="1003" y="16"/>
                  </a:lnTo>
                  <a:lnTo>
                    <a:pt x="1005" y="17"/>
                  </a:lnTo>
                  <a:lnTo>
                    <a:pt x="1005" y="17"/>
                  </a:lnTo>
                  <a:lnTo>
                    <a:pt x="1010" y="18"/>
                  </a:lnTo>
                  <a:lnTo>
                    <a:pt x="1016" y="21"/>
                  </a:lnTo>
                  <a:lnTo>
                    <a:pt x="1018" y="24"/>
                  </a:lnTo>
                  <a:lnTo>
                    <a:pt x="1020" y="26"/>
                  </a:lnTo>
                  <a:lnTo>
                    <a:pt x="1022" y="30"/>
                  </a:lnTo>
                  <a:lnTo>
                    <a:pt x="1023" y="33"/>
                  </a:lnTo>
                  <a:lnTo>
                    <a:pt x="1023" y="33"/>
                  </a:lnTo>
                  <a:lnTo>
                    <a:pt x="1026" y="61"/>
                  </a:lnTo>
                  <a:lnTo>
                    <a:pt x="1026" y="86"/>
                  </a:lnTo>
                  <a:lnTo>
                    <a:pt x="1025" y="110"/>
                  </a:lnTo>
                  <a:lnTo>
                    <a:pt x="1022" y="133"/>
                  </a:lnTo>
                  <a:lnTo>
                    <a:pt x="1022" y="133"/>
                  </a:lnTo>
                  <a:lnTo>
                    <a:pt x="1016" y="154"/>
                  </a:lnTo>
                  <a:lnTo>
                    <a:pt x="1010" y="174"/>
                  </a:lnTo>
                  <a:lnTo>
                    <a:pt x="1002" y="193"/>
                  </a:lnTo>
                  <a:lnTo>
                    <a:pt x="994" y="213"/>
                  </a:lnTo>
                  <a:lnTo>
                    <a:pt x="994" y="213"/>
                  </a:lnTo>
                  <a:lnTo>
                    <a:pt x="979" y="246"/>
                  </a:lnTo>
                  <a:lnTo>
                    <a:pt x="979" y="246"/>
                  </a:lnTo>
                  <a:lnTo>
                    <a:pt x="976" y="251"/>
                  </a:lnTo>
                  <a:lnTo>
                    <a:pt x="973" y="254"/>
                  </a:lnTo>
                  <a:lnTo>
                    <a:pt x="969" y="256"/>
                  </a:lnTo>
                  <a:lnTo>
                    <a:pt x="966" y="257"/>
                  </a:lnTo>
                  <a:lnTo>
                    <a:pt x="963" y="258"/>
                  </a:lnTo>
                  <a:lnTo>
                    <a:pt x="962" y="260"/>
                  </a:lnTo>
                  <a:lnTo>
                    <a:pt x="962" y="260"/>
                  </a:lnTo>
                  <a:lnTo>
                    <a:pt x="960" y="262"/>
                  </a:lnTo>
                  <a:lnTo>
                    <a:pt x="956" y="266"/>
                  </a:lnTo>
                  <a:lnTo>
                    <a:pt x="952" y="268"/>
                  </a:lnTo>
                  <a:lnTo>
                    <a:pt x="947" y="269"/>
                  </a:lnTo>
                  <a:lnTo>
                    <a:pt x="947" y="269"/>
                  </a:lnTo>
                  <a:lnTo>
                    <a:pt x="893" y="274"/>
                  </a:lnTo>
                  <a:lnTo>
                    <a:pt x="841" y="279"/>
                  </a:lnTo>
                  <a:lnTo>
                    <a:pt x="841" y="279"/>
                  </a:lnTo>
                  <a:lnTo>
                    <a:pt x="780" y="286"/>
                  </a:lnTo>
                  <a:lnTo>
                    <a:pt x="779" y="298"/>
                  </a:lnTo>
                  <a:lnTo>
                    <a:pt x="779" y="298"/>
                  </a:lnTo>
                  <a:lnTo>
                    <a:pt x="795" y="302"/>
                  </a:lnTo>
                  <a:lnTo>
                    <a:pt x="808" y="306"/>
                  </a:lnTo>
                  <a:lnTo>
                    <a:pt x="808" y="306"/>
                  </a:lnTo>
                  <a:lnTo>
                    <a:pt x="833" y="316"/>
                  </a:lnTo>
                  <a:lnTo>
                    <a:pt x="858" y="324"/>
                  </a:lnTo>
                  <a:lnTo>
                    <a:pt x="887" y="333"/>
                  </a:lnTo>
                  <a:lnTo>
                    <a:pt x="915" y="338"/>
                  </a:lnTo>
                  <a:lnTo>
                    <a:pt x="915" y="338"/>
                  </a:lnTo>
                  <a:lnTo>
                    <a:pt x="918" y="339"/>
                  </a:lnTo>
                  <a:lnTo>
                    <a:pt x="921" y="341"/>
                  </a:lnTo>
                  <a:lnTo>
                    <a:pt x="924" y="343"/>
                  </a:lnTo>
                  <a:lnTo>
                    <a:pt x="925" y="345"/>
                  </a:lnTo>
                  <a:lnTo>
                    <a:pt x="925" y="345"/>
                  </a:lnTo>
                  <a:lnTo>
                    <a:pt x="928" y="349"/>
                  </a:lnTo>
                  <a:lnTo>
                    <a:pt x="928" y="353"/>
                  </a:lnTo>
                  <a:lnTo>
                    <a:pt x="927" y="359"/>
                  </a:lnTo>
                  <a:lnTo>
                    <a:pt x="924" y="363"/>
                  </a:lnTo>
                  <a:lnTo>
                    <a:pt x="923" y="364"/>
                  </a:lnTo>
                  <a:lnTo>
                    <a:pt x="923" y="365"/>
                  </a:lnTo>
                  <a:lnTo>
                    <a:pt x="923" y="365"/>
                  </a:lnTo>
                  <a:lnTo>
                    <a:pt x="922" y="369"/>
                  </a:lnTo>
                  <a:lnTo>
                    <a:pt x="922" y="369"/>
                  </a:lnTo>
                  <a:lnTo>
                    <a:pt x="913" y="390"/>
                  </a:lnTo>
                  <a:lnTo>
                    <a:pt x="902" y="409"/>
                  </a:lnTo>
                  <a:lnTo>
                    <a:pt x="889" y="428"/>
                  </a:lnTo>
                  <a:lnTo>
                    <a:pt x="877" y="445"/>
                  </a:lnTo>
                  <a:lnTo>
                    <a:pt x="862" y="462"/>
                  </a:lnTo>
                  <a:lnTo>
                    <a:pt x="847" y="478"/>
                  </a:lnTo>
                  <a:lnTo>
                    <a:pt x="831" y="493"/>
                  </a:lnTo>
                  <a:lnTo>
                    <a:pt x="814" y="507"/>
                  </a:lnTo>
                  <a:lnTo>
                    <a:pt x="796" y="521"/>
                  </a:lnTo>
                  <a:lnTo>
                    <a:pt x="779" y="534"/>
                  </a:lnTo>
                  <a:lnTo>
                    <a:pt x="742" y="559"/>
                  </a:lnTo>
                  <a:lnTo>
                    <a:pt x="703" y="583"/>
                  </a:lnTo>
                  <a:lnTo>
                    <a:pt x="664" y="605"/>
                  </a:lnTo>
                  <a:lnTo>
                    <a:pt x="649" y="614"/>
                  </a:lnTo>
                  <a:lnTo>
                    <a:pt x="649" y="614"/>
                  </a:lnTo>
                  <a:lnTo>
                    <a:pt x="625" y="627"/>
                  </a:lnTo>
                  <a:lnTo>
                    <a:pt x="601" y="637"/>
                  </a:lnTo>
                  <a:lnTo>
                    <a:pt x="576" y="648"/>
                  </a:lnTo>
                  <a:lnTo>
                    <a:pt x="552" y="656"/>
                  </a:lnTo>
                  <a:lnTo>
                    <a:pt x="526" y="662"/>
                  </a:lnTo>
                  <a:lnTo>
                    <a:pt x="501" y="668"/>
                  </a:lnTo>
                  <a:lnTo>
                    <a:pt x="475" y="674"/>
                  </a:lnTo>
                  <a:lnTo>
                    <a:pt x="449" y="677"/>
                  </a:lnTo>
                  <a:lnTo>
                    <a:pt x="423" y="680"/>
                  </a:lnTo>
                  <a:lnTo>
                    <a:pt x="398" y="682"/>
                  </a:lnTo>
                  <a:lnTo>
                    <a:pt x="348" y="685"/>
                  </a:lnTo>
                  <a:lnTo>
                    <a:pt x="298" y="686"/>
                  </a:lnTo>
                  <a:lnTo>
                    <a:pt x="252" y="686"/>
                  </a:lnTo>
                  <a:lnTo>
                    <a:pt x="252" y="686"/>
                  </a:lnTo>
                  <a:lnTo>
                    <a:pt x="225" y="686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0" y="689"/>
                  </a:lnTo>
                  <a:lnTo>
                    <a:pt x="215" y="690"/>
                  </a:lnTo>
                  <a:lnTo>
                    <a:pt x="215" y="690"/>
                  </a:lnTo>
                  <a:lnTo>
                    <a:pt x="211" y="689"/>
                  </a:lnTo>
                  <a:lnTo>
                    <a:pt x="208" y="689"/>
                  </a:lnTo>
                  <a:lnTo>
                    <a:pt x="199" y="697"/>
                  </a:lnTo>
                  <a:lnTo>
                    <a:pt x="199" y="697"/>
                  </a:lnTo>
                  <a:lnTo>
                    <a:pt x="178" y="719"/>
                  </a:lnTo>
                  <a:lnTo>
                    <a:pt x="156" y="742"/>
                  </a:lnTo>
                  <a:lnTo>
                    <a:pt x="135" y="766"/>
                  </a:lnTo>
                  <a:lnTo>
                    <a:pt x="126" y="777"/>
                  </a:lnTo>
                  <a:lnTo>
                    <a:pt x="117" y="789"/>
                  </a:lnTo>
                  <a:lnTo>
                    <a:pt x="117" y="789"/>
                  </a:lnTo>
                  <a:lnTo>
                    <a:pt x="106" y="804"/>
                  </a:lnTo>
                  <a:lnTo>
                    <a:pt x="96" y="817"/>
                  </a:lnTo>
                  <a:lnTo>
                    <a:pt x="72" y="842"/>
                  </a:lnTo>
                  <a:lnTo>
                    <a:pt x="72" y="842"/>
                  </a:lnTo>
                  <a:lnTo>
                    <a:pt x="53" y="863"/>
                  </a:lnTo>
                  <a:lnTo>
                    <a:pt x="43" y="874"/>
                  </a:lnTo>
                  <a:lnTo>
                    <a:pt x="34" y="885"/>
                  </a:lnTo>
                  <a:lnTo>
                    <a:pt x="34" y="885"/>
                  </a:lnTo>
                  <a:lnTo>
                    <a:pt x="31" y="888"/>
                  </a:lnTo>
                  <a:lnTo>
                    <a:pt x="27" y="892"/>
                  </a:lnTo>
                  <a:lnTo>
                    <a:pt x="22" y="894"/>
                  </a:lnTo>
                  <a:lnTo>
                    <a:pt x="17" y="894"/>
                  </a:lnTo>
                  <a:lnTo>
                    <a:pt x="17" y="894"/>
                  </a:lnTo>
                  <a:close/>
                  <a:moveTo>
                    <a:pt x="884" y="36"/>
                  </a:moveTo>
                  <a:lnTo>
                    <a:pt x="884" y="36"/>
                  </a:lnTo>
                  <a:lnTo>
                    <a:pt x="861" y="37"/>
                  </a:lnTo>
                  <a:lnTo>
                    <a:pt x="861" y="37"/>
                  </a:lnTo>
                  <a:lnTo>
                    <a:pt x="782" y="43"/>
                  </a:lnTo>
                  <a:lnTo>
                    <a:pt x="745" y="48"/>
                  </a:lnTo>
                  <a:lnTo>
                    <a:pt x="709" y="53"/>
                  </a:lnTo>
                  <a:lnTo>
                    <a:pt x="709" y="53"/>
                  </a:lnTo>
                  <a:lnTo>
                    <a:pt x="692" y="55"/>
                  </a:lnTo>
                  <a:lnTo>
                    <a:pt x="676" y="59"/>
                  </a:lnTo>
                  <a:lnTo>
                    <a:pt x="658" y="63"/>
                  </a:lnTo>
                  <a:lnTo>
                    <a:pt x="640" y="68"/>
                  </a:lnTo>
                  <a:lnTo>
                    <a:pt x="624" y="74"/>
                  </a:lnTo>
                  <a:lnTo>
                    <a:pt x="606" y="82"/>
                  </a:lnTo>
                  <a:lnTo>
                    <a:pt x="589" y="90"/>
                  </a:lnTo>
                  <a:lnTo>
                    <a:pt x="571" y="98"/>
                  </a:lnTo>
                  <a:lnTo>
                    <a:pt x="555" y="106"/>
                  </a:lnTo>
                  <a:lnTo>
                    <a:pt x="538" y="117"/>
                  </a:lnTo>
                  <a:lnTo>
                    <a:pt x="522" y="127"/>
                  </a:lnTo>
                  <a:lnTo>
                    <a:pt x="505" y="137"/>
                  </a:lnTo>
                  <a:lnTo>
                    <a:pt x="490" y="149"/>
                  </a:lnTo>
                  <a:lnTo>
                    <a:pt x="474" y="161"/>
                  </a:lnTo>
                  <a:lnTo>
                    <a:pt x="460" y="17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19" y="211"/>
                  </a:lnTo>
                  <a:lnTo>
                    <a:pt x="419" y="211"/>
                  </a:lnTo>
                  <a:lnTo>
                    <a:pt x="396" y="234"/>
                  </a:lnTo>
                  <a:lnTo>
                    <a:pt x="372" y="256"/>
                  </a:lnTo>
                  <a:lnTo>
                    <a:pt x="349" y="279"/>
                  </a:lnTo>
                  <a:lnTo>
                    <a:pt x="328" y="304"/>
                  </a:lnTo>
                  <a:lnTo>
                    <a:pt x="309" y="329"/>
                  </a:lnTo>
                  <a:lnTo>
                    <a:pt x="300" y="342"/>
                  </a:lnTo>
                  <a:lnTo>
                    <a:pt x="291" y="355"/>
                  </a:lnTo>
                  <a:lnTo>
                    <a:pt x="283" y="370"/>
                  </a:lnTo>
                  <a:lnTo>
                    <a:pt x="276" y="384"/>
                  </a:lnTo>
                  <a:lnTo>
                    <a:pt x="269" y="400"/>
                  </a:lnTo>
                  <a:lnTo>
                    <a:pt x="262" y="415"/>
                  </a:lnTo>
                  <a:lnTo>
                    <a:pt x="262" y="415"/>
                  </a:lnTo>
                  <a:lnTo>
                    <a:pt x="251" y="449"/>
                  </a:lnTo>
                  <a:lnTo>
                    <a:pt x="241" y="484"/>
                  </a:lnTo>
                  <a:lnTo>
                    <a:pt x="237" y="501"/>
                  </a:lnTo>
                  <a:lnTo>
                    <a:pt x="233" y="519"/>
                  </a:lnTo>
                  <a:lnTo>
                    <a:pt x="231" y="536"/>
                  </a:lnTo>
                  <a:lnTo>
                    <a:pt x="230" y="555"/>
                  </a:lnTo>
                  <a:lnTo>
                    <a:pt x="230" y="555"/>
                  </a:lnTo>
                  <a:lnTo>
                    <a:pt x="230" y="564"/>
                  </a:lnTo>
                  <a:lnTo>
                    <a:pt x="228" y="573"/>
                  </a:lnTo>
                  <a:lnTo>
                    <a:pt x="223" y="592"/>
                  </a:lnTo>
                  <a:lnTo>
                    <a:pt x="221" y="599"/>
                  </a:lnTo>
                  <a:lnTo>
                    <a:pt x="221" y="599"/>
                  </a:lnTo>
                  <a:lnTo>
                    <a:pt x="220" y="609"/>
                  </a:lnTo>
                  <a:lnTo>
                    <a:pt x="221" y="620"/>
                  </a:lnTo>
                  <a:lnTo>
                    <a:pt x="224" y="645"/>
                  </a:lnTo>
                  <a:lnTo>
                    <a:pt x="224" y="646"/>
                  </a:lnTo>
                  <a:lnTo>
                    <a:pt x="226" y="648"/>
                  </a:lnTo>
                  <a:lnTo>
                    <a:pt x="228" y="650"/>
                  </a:lnTo>
                  <a:lnTo>
                    <a:pt x="230" y="650"/>
                  </a:lnTo>
                  <a:lnTo>
                    <a:pt x="230" y="650"/>
                  </a:lnTo>
                  <a:lnTo>
                    <a:pt x="262" y="651"/>
                  </a:lnTo>
                  <a:lnTo>
                    <a:pt x="262" y="651"/>
                  </a:lnTo>
                  <a:lnTo>
                    <a:pt x="307" y="651"/>
                  </a:lnTo>
                  <a:lnTo>
                    <a:pt x="307" y="651"/>
                  </a:lnTo>
                  <a:lnTo>
                    <a:pt x="339" y="651"/>
                  </a:lnTo>
                  <a:lnTo>
                    <a:pt x="372" y="649"/>
                  </a:lnTo>
                  <a:lnTo>
                    <a:pt x="406" y="646"/>
                  </a:lnTo>
                  <a:lnTo>
                    <a:pt x="423" y="644"/>
                  </a:lnTo>
                  <a:lnTo>
                    <a:pt x="441" y="639"/>
                  </a:lnTo>
                  <a:lnTo>
                    <a:pt x="441" y="639"/>
                  </a:lnTo>
                  <a:lnTo>
                    <a:pt x="461" y="636"/>
                  </a:lnTo>
                  <a:lnTo>
                    <a:pt x="481" y="635"/>
                  </a:lnTo>
                  <a:lnTo>
                    <a:pt x="481" y="635"/>
                  </a:lnTo>
                  <a:lnTo>
                    <a:pt x="509" y="632"/>
                  </a:lnTo>
                  <a:lnTo>
                    <a:pt x="523" y="630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51" y="621"/>
                  </a:lnTo>
                  <a:lnTo>
                    <a:pt x="565" y="615"/>
                  </a:lnTo>
                  <a:lnTo>
                    <a:pt x="594" y="601"/>
                  </a:lnTo>
                  <a:lnTo>
                    <a:pt x="594" y="601"/>
                  </a:lnTo>
                  <a:lnTo>
                    <a:pt x="611" y="592"/>
                  </a:lnTo>
                  <a:lnTo>
                    <a:pt x="630" y="583"/>
                  </a:lnTo>
                  <a:lnTo>
                    <a:pt x="630" y="583"/>
                  </a:lnTo>
                  <a:lnTo>
                    <a:pt x="640" y="578"/>
                  </a:lnTo>
                  <a:lnTo>
                    <a:pt x="652" y="572"/>
                  </a:lnTo>
                  <a:lnTo>
                    <a:pt x="674" y="559"/>
                  </a:lnTo>
                  <a:lnTo>
                    <a:pt x="674" y="559"/>
                  </a:lnTo>
                  <a:lnTo>
                    <a:pt x="692" y="549"/>
                  </a:lnTo>
                  <a:lnTo>
                    <a:pt x="692" y="549"/>
                  </a:lnTo>
                  <a:lnTo>
                    <a:pt x="705" y="540"/>
                  </a:lnTo>
                  <a:lnTo>
                    <a:pt x="705" y="540"/>
                  </a:lnTo>
                  <a:lnTo>
                    <a:pt x="726" y="529"/>
                  </a:lnTo>
                  <a:lnTo>
                    <a:pt x="746" y="517"/>
                  </a:lnTo>
                  <a:lnTo>
                    <a:pt x="764" y="504"/>
                  </a:lnTo>
                  <a:lnTo>
                    <a:pt x="783" y="490"/>
                  </a:lnTo>
                  <a:lnTo>
                    <a:pt x="783" y="490"/>
                  </a:lnTo>
                  <a:lnTo>
                    <a:pt x="803" y="471"/>
                  </a:lnTo>
                  <a:lnTo>
                    <a:pt x="820" y="453"/>
                  </a:lnTo>
                  <a:lnTo>
                    <a:pt x="837" y="433"/>
                  </a:lnTo>
                  <a:lnTo>
                    <a:pt x="851" y="413"/>
                  </a:lnTo>
                  <a:lnTo>
                    <a:pt x="851" y="413"/>
                  </a:lnTo>
                  <a:lnTo>
                    <a:pt x="865" y="396"/>
                  </a:lnTo>
                  <a:lnTo>
                    <a:pt x="865" y="396"/>
                  </a:lnTo>
                  <a:lnTo>
                    <a:pt x="872" y="385"/>
                  </a:lnTo>
                  <a:lnTo>
                    <a:pt x="880" y="375"/>
                  </a:lnTo>
                  <a:lnTo>
                    <a:pt x="884" y="368"/>
                  </a:lnTo>
                  <a:lnTo>
                    <a:pt x="876" y="366"/>
                  </a:lnTo>
                  <a:lnTo>
                    <a:pt x="876" y="366"/>
                  </a:lnTo>
                  <a:lnTo>
                    <a:pt x="851" y="359"/>
                  </a:lnTo>
                  <a:lnTo>
                    <a:pt x="826" y="349"/>
                  </a:lnTo>
                  <a:lnTo>
                    <a:pt x="826" y="349"/>
                  </a:lnTo>
                  <a:lnTo>
                    <a:pt x="805" y="342"/>
                  </a:lnTo>
                  <a:lnTo>
                    <a:pt x="782" y="335"/>
                  </a:lnTo>
                  <a:lnTo>
                    <a:pt x="782" y="335"/>
                  </a:lnTo>
                  <a:lnTo>
                    <a:pt x="759" y="330"/>
                  </a:lnTo>
                  <a:lnTo>
                    <a:pt x="736" y="324"/>
                  </a:lnTo>
                  <a:lnTo>
                    <a:pt x="736" y="324"/>
                  </a:lnTo>
                  <a:lnTo>
                    <a:pt x="717" y="321"/>
                  </a:lnTo>
                  <a:lnTo>
                    <a:pt x="698" y="317"/>
                  </a:lnTo>
                  <a:lnTo>
                    <a:pt x="681" y="312"/>
                  </a:lnTo>
                  <a:lnTo>
                    <a:pt x="671" y="308"/>
                  </a:lnTo>
                  <a:lnTo>
                    <a:pt x="663" y="305"/>
                  </a:lnTo>
                  <a:lnTo>
                    <a:pt x="663" y="305"/>
                  </a:lnTo>
                  <a:lnTo>
                    <a:pt x="660" y="302"/>
                  </a:lnTo>
                  <a:lnTo>
                    <a:pt x="657" y="300"/>
                  </a:lnTo>
                  <a:lnTo>
                    <a:pt x="656" y="297"/>
                  </a:lnTo>
                  <a:lnTo>
                    <a:pt x="655" y="293"/>
                  </a:lnTo>
                  <a:lnTo>
                    <a:pt x="655" y="290"/>
                  </a:lnTo>
                  <a:lnTo>
                    <a:pt x="653" y="289"/>
                  </a:lnTo>
                  <a:lnTo>
                    <a:pt x="653" y="289"/>
                  </a:lnTo>
                  <a:lnTo>
                    <a:pt x="649" y="285"/>
                  </a:lnTo>
                  <a:lnTo>
                    <a:pt x="647" y="280"/>
                  </a:lnTo>
                  <a:lnTo>
                    <a:pt x="646" y="274"/>
                  </a:lnTo>
                  <a:lnTo>
                    <a:pt x="647" y="268"/>
                  </a:lnTo>
                  <a:lnTo>
                    <a:pt x="647" y="268"/>
                  </a:lnTo>
                  <a:lnTo>
                    <a:pt x="649" y="265"/>
                  </a:lnTo>
                  <a:lnTo>
                    <a:pt x="652" y="260"/>
                  </a:lnTo>
                  <a:lnTo>
                    <a:pt x="656" y="257"/>
                  </a:lnTo>
                  <a:lnTo>
                    <a:pt x="659" y="257"/>
                  </a:lnTo>
                  <a:lnTo>
                    <a:pt x="663" y="256"/>
                  </a:lnTo>
                  <a:lnTo>
                    <a:pt x="663" y="256"/>
                  </a:lnTo>
                  <a:lnTo>
                    <a:pt x="709" y="255"/>
                  </a:lnTo>
                  <a:lnTo>
                    <a:pt x="753" y="252"/>
                  </a:lnTo>
                  <a:lnTo>
                    <a:pt x="798" y="248"/>
                  </a:lnTo>
                  <a:lnTo>
                    <a:pt x="843" y="243"/>
                  </a:lnTo>
                  <a:lnTo>
                    <a:pt x="843" y="243"/>
                  </a:lnTo>
                  <a:lnTo>
                    <a:pt x="892" y="238"/>
                  </a:lnTo>
                  <a:lnTo>
                    <a:pt x="942" y="234"/>
                  </a:lnTo>
                  <a:lnTo>
                    <a:pt x="946" y="234"/>
                  </a:lnTo>
                  <a:lnTo>
                    <a:pt x="947" y="229"/>
                  </a:lnTo>
                  <a:lnTo>
                    <a:pt x="947" y="229"/>
                  </a:lnTo>
                  <a:lnTo>
                    <a:pt x="959" y="205"/>
                  </a:lnTo>
                  <a:lnTo>
                    <a:pt x="959" y="205"/>
                  </a:lnTo>
                  <a:lnTo>
                    <a:pt x="967" y="188"/>
                  </a:lnTo>
                  <a:lnTo>
                    <a:pt x="974" y="171"/>
                  </a:lnTo>
                  <a:lnTo>
                    <a:pt x="980" y="153"/>
                  </a:lnTo>
                  <a:lnTo>
                    <a:pt x="985" y="135"/>
                  </a:lnTo>
                  <a:lnTo>
                    <a:pt x="985" y="135"/>
                  </a:lnTo>
                  <a:lnTo>
                    <a:pt x="987" y="115"/>
                  </a:lnTo>
                  <a:lnTo>
                    <a:pt x="990" y="94"/>
                  </a:lnTo>
                  <a:lnTo>
                    <a:pt x="990" y="73"/>
                  </a:lnTo>
                  <a:lnTo>
                    <a:pt x="988" y="52"/>
                  </a:lnTo>
                  <a:lnTo>
                    <a:pt x="988" y="50"/>
                  </a:lnTo>
                  <a:lnTo>
                    <a:pt x="985" y="48"/>
                  </a:lnTo>
                  <a:lnTo>
                    <a:pt x="985" y="48"/>
                  </a:lnTo>
                  <a:lnTo>
                    <a:pt x="982" y="46"/>
                  </a:lnTo>
                  <a:lnTo>
                    <a:pt x="979" y="41"/>
                  </a:lnTo>
                  <a:lnTo>
                    <a:pt x="971" y="48"/>
                  </a:lnTo>
                  <a:lnTo>
                    <a:pt x="971" y="48"/>
                  </a:lnTo>
                  <a:lnTo>
                    <a:pt x="971" y="47"/>
                  </a:lnTo>
                  <a:lnTo>
                    <a:pt x="971" y="47"/>
                  </a:lnTo>
                  <a:lnTo>
                    <a:pt x="973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67" y="43"/>
                  </a:lnTo>
                  <a:lnTo>
                    <a:pt x="967" y="43"/>
                  </a:lnTo>
                  <a:lnTo>
                    <a:pt x="962" y="41"/>
                  </a:lnTo>
                  <a:lnTo>
                    <a:pt x="957" y="41"/>
                  </a:lnTo>
                  <a:lnTo>
                    <a:pt x="957" y="41"/>
                  </a:lnTo>
                  <a:lnTo>
                    <a:pt x="925" y="37"/>
                  </a:lnTo>
                  <a:lnTo>
                    <a:pt x="921" y="37"/>
                  </a:lnTo>
                  <a:lnTo>
                    <a:pt x="921" y="37"/>
                  </a:lnTo>
                  <a:lnTo>
                    <a:pt x="884" y="36"/>
                  </a:lnTo>
                  <a:lnTo>
                    <a:pt x="884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0" name="Freeform 398"/>
            <p:cNvSpPr/>
            <p:nvPr/>
          </p:nvSpPr>
          <p:spPr bwMode="auto">
            <a:xfrm>
              <a:off x="4587875" y="3630613"/>
              <a:ext cx="239713" cy="161925"/>
            </a:xfrm>
            <a:custGeom>
              <a:avLst/>
              <a:gdLst/>
              <a:ahLst/>
              <a:cxnLst>
                <a:cxn ang="0">
                  <a:pos x="19" y="306"/>
                </a:cxn>
                <a:cxn ang="0">
                  <a:pos x="9" y="303"/>
                </a:cxn>
                <a:cxn ang="0">
                  <a:pos x="4" y="299"/>
                </a:cxn>
                <a:cxn ang="0">
                  <a:pos x="1" y="292"/>
                </a:cxn>
                <a:cxn ang="0">
                  <a:pos x="0" y="288"/>
                </a:cxn>
                <a:cxn ang="0">
                  <a:pos x="1" y="227"/>
                </a:cxn>
                <a:cxn ang="0">
                  <a:pos x="4" y="165"/>
                </a:cxn>
                <a:cxn ang="0">
                  <a:pos x="8" y="89"/>
                </a:cxn>
                <a:cxn ang="0">
                  <a:pos x="8" y="63"/>
                </a:cxn>
                <a:cxn ang="0">
                  <a:pos x="11" y="34"/>
                </a:cxn>
                <a:cxn ang="0">
                  <a:pos x="19" y="18"/>
                </a:cxn>
                <a:cxn ang="0">
                  <a:pos x="25" y="11"/>
                </a:cxn>
                <a:cxn ang="0">
                  <a:pos x="34" y="6"/>
                </a:cxn>
                <a:cxn ang="0">
                  <a:pos x="51" y="1"/>
                </a:cxn>
                <a:cxn ang="0">
                  <a:pos x="64" y="0"/>
                </a:cxn>
                <a:cxn ang="0">
                  <a:pos x="70" y="0"/>
                </a:cxn>
                <a:cxn ang="0">
                  <a:pos x="153" y="7"/>
                </a:cxn>
                <a:cxn ang="0">
                  <a:pos x="234" y="18"/>
                </a:cxn>
                <a:cxn ang="0">
                  <a:pos x="284" y="26"/>
                </a:cxn>
                <a:cxn ang="0">
                  <a:pos x="385" y="37"/>
                </a:cxn>
                <a:cxn ang="0">
                  <a:pos x="436" y="38"/>
                </a:cxn>
                <a:cxn ang="0">
                  <a:pos x="440" y="39"/>
                </a:cxn>
                <a:cxn ang="0">
                  <a:pos x="446" y="41"/>
                </a:cxn>
                <a:cxn ang="0">
                  <a:pos x="450" y="46"/>
                </a:cxn>
                <a:cxn ang="0">
                  <a:pos x="452" y="57"/>
                </a:cxn>
                <a:cxn ang="0">
                  <a:pos x="451" y="63"/>
                </a:cxn>
                <a:cxn ang="0">
                  <a:pos x="448" y="69"/>
                </a:cxn>
                <a:cxn ang="0">
                  <a:pos x="443" y="73"/>
                </a:cxn>
                <a:cxn ang="0">
                  <a:pos x="436" y="74"/>
                </a:cxn>
                <a:cxn ang="0">
                  <a:pos x="410" y="73"/>
                </a:cxn>
                <a:cxn ang="0">
                  <a:pos x="335" y="67"/>
                </a:cxn>
                <a:cxn ang="0">
                  <a:pos x="293" y="64"/>
                </a:cxn>
                <a:cxn ang="0">
                  <a:pos x="249" y="59"/>
                </a:cxn>
                <a:cxn ang="0">
                  <a:pos x="167" y="49"/>
                </a:cxn>
                <a:cxn ang="0">
                  <a:pos x="131" y="43"/>
                </a:cxn>
                <a:cxn ang="0">
                  <a:pos x="77" y="37"/>
                </a:cxn>
                <a:cxn ang="0">
                  <a:pos x="59" y="36"/>
                </a:cxn>
                <a:cxn ang="0">
                  <a:pos x="54" y="37"/>
                </a:cxn>
                <a:cxn ang="0">
                  <a:pos x="49" y="40"/>
                </a:cxn>
                <a:cxn ang="0">
                  <a:pos x="45" y="47"/>
                </a:cxn>
                <a:cxn ang="0">
                  <a:pos x="43" y="66"/>
                </a:cxn>
                <a:cxn ang="0">
                  <a:pos x="44" y="76"/>
                </a:cxn>
                <a:cxn ang="0">
                  <a:pos x="45" y="90"/>
                </a:cxn>
                <a:cxn ang="0">
                  <a:pos x="42" y="113"/>
                </a:cxn>
                <a:cxn ang="0">
                  <a:pos x="40" y="161"/>
                </a:cxn>
                <a:cxn ang="0">
                  <a:pos x="41" y="184"/>
                </a:cxn>
                <a:cxn ang="0">
                  <a:pos x="41" y="207"/>
                </a:cxn>
                <a:cxn ang="0">
                  <a:pos x="38" y="245"/>
                </a:cxn>
                <a:cxn ang="0">
                  <a:pos x="37" y="266"/>
                </a:cxn>
                <a:cxn ang="0">
                  <a:pos x="36" y="289"/>
                </a:cxn>
                <a:cxn ang="0">
                  <a:pos x="35" y="295"/>
                </a:cxn>
                <a:cxn ang="0">
                  <a:pos x="32" y="300"/>
                </a:cxn>
                <a:cxn ang="0">
                  <a:pos x="29" y="302"/>
                </a:cxn>
                <a:cxn ang="0">
                  <a:pos x="23" y="306"/>
                </a:cxn>
                <a:cxn ang="0">
                  <a:pos x="19" y="306"/>
                </a:cxn>
              </a:cxnLst>
              <a:rect l="0" t="0" r="r" b="b"/>
              <a:pathLst>
                <a:path w="452" h="306">
                  <a:moveTo>
                    <a:pt x="19" y="306"/>
                  </a:moveTo>
                  <a:lnTo>
                    <a:pt x="19" y="306"/>
                  </a:lnTo>
                  <a:lnTo>
                    <a:pt x="12" y="304"/>
                  </a:lnTo>
                  <a:lnTo>
                    <a:pt x="9" y="303"/>
                  </a:lnTo>
                  <a:lnTo>
                    <a:pt x="6" y="301"/>
                  </a:lnTo>
                  <a:lnTo>
                    <a:pt x="4" y="299"/>
                  </a:lnTo>
                  <a:lnTo>
                    <a:pt x="2" y="296"/>
                  </a:lnTo>
                  <a:lnTo>
                    <a:pt x="1" y="292"/>
                  </a:lnTo>
                  <a:lnTo>
                    <a:pt x="0" y="288"/>
                  </a:lnTo>
                  <a:lnTo>
                    <a:pt x="0" y="288"/>
                  </a:lnTo>
                  <a:lnTo>
                    <a:pt x="0" y="257"/>
                  </a:lnTo>
                  <a:lnTo>
                    <a:pt x="1" y="227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7" y="114"/>
                  </a:lnTo>
                  <a:lnTo>
                    <a:pt x="8" y="89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47"/>
                  </a:lnTo>
                  <a:lnTo>
                    <a:pt x="11" y="34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22" y="14"/>
                  </a:lnTo>
                  <a:lnTo>
                    <a:pt x="25" y="11"/>
                  </a:lnTo>
                  <a:lnTo>
                    <a:pt x="29" y="8"/>
                  </a:lnTo>
                  <a:lnTo>
                    <a:pt x="34" y="6"/>
                  </a:lnTo>
                  <a:lnTo>
                    <a:pt x="39" y="4"/>
                  </a:lnTo>
                  <a:lnTo>
                    <a:pt x="51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112" y="3"/>
                  </a:lnTo>
                  <a:lnTo>
                    <a:pt x="153" y="7"/>
                  </a:lnTo>
                  <a:lnTo>
                    <a:pt x="193" y="13"/>
                  </a:lnTo>
                  <a:lnTo>
                    <a:pt x="234" y="18"/>
                  </a:lnTo>
                  <a:lnTo>
                    <a:pt x="234" y="18"/>
                  </a:lnTo>
                  <a:lnTo>
                    <a:pt x="284" y="26"/>
                  </a:lnTo>
                  <a:lnTo>
                    <a:pt x="335" y="32"/>
                  </a:lnTo>
                  <a:lnTo>
                    <a:pt x="385" y="37"/>
                  </a:lnTo>
                  <a:lnTo>
                    <a:pt x="410" y="38"/>
                  </a:lnTo>
                  <a:lnTo>
                    <a:pt x="436" y="38"/>
                  </a:lnTo>
                  <a:lnTo>
                    <a:pt x="436" y="38"/>
                  </a:lnTo>
                  <a:lnTo>
                    <a:pt x="440" y="39"/>
                  </a:lnTo>
                  <a:lnTo>
                    <a:pt x="443" y="40"/>
                  </a:lnTo>
                  <a:lnTo>
                    <a:pt x="446" y="41"/>
                  </a:lnTo>
                  <a:lnTo>
                    <a:pt x="448" y="44"/>
                  </a:lnTo>
                  <a:lnTo>
                    <a:pt x="450" y="46"/>
                  </a:lnTo>
                  <a:lnTo>
                    <a:pt x="451" y="49"/>
                  </a:lnTo>
                  <a:lnTo>
                    <a:pt x="452" y="57"/>
                  </a:lnTo>
                  <a:lnTo>
                    <a:pt x="452" y="57"/>
                  </a:lnTo>
                  <a:lnTo>
                    <a:pt x="451" y="63"/>
                  </a:lnTo>
                  <a:lnTo>
                    <a:pt x="450" y="66"/>
                  </a:lnTo>
                  <a:lnTo>
                    <a:pt x="448" y="69"/>
                  </a:lnTo>
                  <a:lnTo>
                    <a:pt x="446" y="71"/>
                  </a:lnTo>
                  <a:lnTo>
                    <a:pt x="443" y="73"/>
                  </a:lnTo>
                  <a:lnTo>
                    <a:pt x="440" y="7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410" y="73"/>
                  </a:lnTo>
                  <a:lnTo>
                    <a:pt x="384" y="72"/>
                  </a:lnTo>
                  <a:lnTo>
                    <a:pt x="335" y="67"/>
                  </a:lnTo>
                  <a:lnTo>
                    <a:pt x="335" y="67"/>
                  </a:lnTo>
                  <a:lnTo>
                    <a:pt x="293" y="64"/>
                  </a:lnTo>
                  <a:lnTo>
                    <a:pt x="293" y="64"/>
                  </a:lnTo>
                  <a:lnTo>
                    <a:pt x="249" y="59"/>
                  </a:lnTo>
                  <a:lnTo>
                    <a:pt x="207" y="55"/>
                  </a:lnTo>
                  <a:lnTo>
                    <a:pt x="167" y="49"/>
                  </a:lnTo>
                  <a:lnTo>
                    <a:pt x="131" y="43"/>
                  </a:lnTo>
                  <a:lnTo>
                    <a:pt x="131" y="43"/>
                  </a:lnTo>
                  <a:lnTo>
                    <a:pt x="97" y="38"/>
                  </a:lnTo>
                  <a:lnTo>
                    <a:pt x="77" y="37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4" y="37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6" y="43"/>
                  </a:lnTo>
                  <a:lnTo>
                    <a:pt x="45" y="47"/>
                  </a:lnTo>
                  <a:lnTo>
                    <a:pt x="43" y="56"/>
                  </a:lnTo>
                  <a:lnTo>
                    <a:pt x="43" y="6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5" y="8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2" y="113"/>
                  </a:lnTo>
                  <a:lnTo>
                    <a:pt x="41" y="137"/>
                  </a:lnTo>
                  <a:lnTo>
                    <a:pt x="40" y="161"/>
                  </a:lnTo>
                  <a:lnTo>
                    <a:pt x="41" y="184"/>
                  </a:lnTo>
                  <a:lnTo>
                    <a:pt x="41" y="184"/>
                  </a:lnTo>
                  <a:lnTo>
                    <a:pt x="41" y="207"/>
                  </a:lnTo>
                  <a:lnTo>
                    <a:pt x="41" y="207"/>
                  </a:lnTo>
                  <a:lnTo>
                    <a:pt x="40" y="226"/>
                  </a:lnTo>
                  <a:lnTo>
                    <a:pt x="38" y="245"/>
                  </a:lnTo>
                  <a:lnTo>
                    <a:pt x="38" y="245"/>
                  </a:lnTo>
                  <a:lnTo>
                    <a:pt x="37" y="266"/>
                  </a:lnTo>
                  <a:lnTo>
                    <a:pt x="36" y="289"/>
                  </a:lnTo>
                  <a:lnTo>
                    <a:pt x="36" y="289"/>
                  </a:lnTo>
                  <a:lnTo>
                    <a:pt x="36" y="292"/>
                  </a:lnTo>
                  <a:lnTo>
                    <a:pt x="35" y="295"/>
                  </a:lnTo>
                  <a:lnTo>
                    <a:pt x="34" y="298"/>
                  </a:lnTo>
                  <a:lnTo>
                    <a:pt x="32" y="300"/>
                  </a:lnTo>
                  <a:lnTo>
                    <a:pt x="32" y="300"/>
                  </a:lnTo>
                  <a:lnTo>
                    <a:pt x="29" y="302"/>
                  </a:lnTo>
                  <a:lnTo>
                    <a:pt x="26" y="304"/>
                  </a:lnTo>
                  <a:lnTo>
                    <a:pt x="23" y="306"/>
                  </a:lnTo>
                  <a:lnTo>
                    <a:pt x="19" y="306"/>
                  </a:lnTo>
                  <a:lnTo>
                    <a:pt x="19" y="30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1" name="Freeform 399"/>
            <p:cNvSpPr/>
            <p:nvPr/>
          </p:nvSpPr>
          <p:spPr bwMode="auto">
            <a:xfrm>
              <a:off x="4329113" y="3263900"/>
              <a:ext cx="242888" cy="22225"/>
            </a:xfrm>
            <a:custGeom>
              <a:avLst/>
              <a:gdLst/>
              <a:ahLst/>
              <a:cxnLst>
                <a:cxn ang="0">
                  <a:pos x="189" y="42"/>
                </a:cxn>
                <a:cxn ang="0">
                  <a:pos x="174" y="42"/>
                </a:cxn>
                <a:cxn ang="0">
                  <a:pos x="116" y="40"/>
                </a:cxn>
                <a:cxn ang="0">
                  <a:pos x="43" y="38"/>
                </a:cxn>
                <a:cxn ang="0">
                  <a:pos x="18" y="36"/>
                </a:cxn>
                <a:cxn ang="0">
                  <a:pos x="11" y="34"/>
                </a:cxn>
                <a:cxn ang="0">
                  <a:pos x="5" y="29"/>
                </a:cxn>
                <a:cxn ang="0">
                  <a:pos x="1" y="22"/>
                </a:cxn>
                <a:cxn ang="0">
                  <a:pos x="0" y="15"/>
                </a:cxn>
                <a:cxn ang="0">
                  <a:pos x="5" y="5"/>
                </a:cxn>
                <a:cxn ang="0">
                  <a:pos x="9" y="1"/>
                </a:cxn>
                <a:cxn ang="0">
                  <a:pos x="16" y="0"/>
                </a:cxn>
                <a:cxn ang="0">
                  <a:pos x="17" y="0"/>
                </a:cxn>
                <a:cxn ang="0">
                  <a:pos x="61" y="3"/>
                </a:cxn>
                <a:cxn ang="0">
                  <a:pos x="106" y="4"/>
                </a:cxn>
                <a:cxn ang="0">
                  <a:pos x="189" y="7"/>
                </a:cxn>
                <a:cxn ang="0">
                  <a:pos x="218" y="8"/>
                </a:cxn>
                <a:cxn ang="0">
                  <a:pos x="257" y="7"/>
                </a:cxn>
                <a:cxn ang="0">
                  <a:pos x="300" y="6"/>
                </a:cxn>
                <a:cxn ang="0">
                  <a:pos x="393" y="4"/>
                </a:cxn>
                <a:cxn ang="0">
                  <a:pos x="424" y="4"/>
                </a:cxn>
                <a:cxn ang="0">
                  <a:pos x="447" y="6"/>
                </a:cxn>
                <a:cxn ang="0">
                  <a:pos x="454" y="9"/>
                </a:cxn>
                <a:cxn ang="0">
                  <a:pos x="458" y="13"/>
                </a:cxn>
                <a:cxn ang="0">
                  <a:pos x="459" y="22"/>
                </a:cxn>
                <a:cxn ang="0">
                  <a:pos x="457" y="29"/>
                </a:cxn>
                <a:cxn ang="0">
                  <a:pos x="453" y="35"/>
                </a:cxn>
                <a:cxn ang="0">
                  <a:pos x="448" y="40"/>
                </a:cxn>
                <a:cxn ang="0">
                  <a:pos x="439" y="41"/>
                </a:cxn>
                <a:cxn ang="0">
                  <a:pos x="439" y="41"/>
                </a:cxn>
                <a:cxn ang="0">
                  <a:pos x="436" y="41"/>
                </a:cxn>
                <a:cxn ang="0">
                  <a:pos x="424" y="39"/>
                </a:cxn>
                <a:cxn ang="0">
                  <a:pos x="372" y="38"/>
                </a:cxn>
                <a:cxn ang="0">
                  <a:pos x="322" y="38"/>
                </a:cxn>
                <a:cxn ang="0">
                  <a:pos x="268" y="40"/>
                </a:cxn>
                <a:cxn ang="0">
                  <a:pos x="189" y="42"/>
                </a:cxn>
              </a:cxnLst>
              <a:rect l="0" t="0" r="r" b="b"/>
              <a:pathLst>
                <a:path w="459" h="42">
                  <a:moveTo>
                    <a:pt x="189" y="42"/>
                  </a:moveTo>
                  <a:lnTo>
                    <a:pt x="189" y="42"/>
                  </a:lnTo>
                  <a:lnTo>
                    <a:pt x="174" y="42"/>
                  </a:lnTo>
                  <a:lnTo>
                    <a:pt x="174" y="42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68" y="39"/>
                  </a:lnTo>
                  <a:lnTo>
                    <a:pt x="43" y="3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4" y="35"/>
                  </a:lnTo>
                  <a:lnTo>
                    <a:pt x="11" y="34"/>
                  </a:lnTo>
                  <a:lnTo>
                    <a:pt x="8" y="32"/>
                  </a:lnTo>
                  <a:lnTo>
                    <a:pt x="5" y="29"/>
                  </a:lnTo>
                  <a:lnTo>
                    <a:pt x="2" y="26"/>
                  </a:lnTo>
                  <a:lnTo>
                    <a:pt x="1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61" y="3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47" y="5"/>
                  </a:lnTo>
                  <a:lnTo>
                    <a:pt x="189" y="7"/>
                  </a:lnTo>
                  <a:lnTo>
                    <a:pt x="189" y="7"/>
                  </a:lnTo>
                  <a:lnTo>
                    <a:pt x="218" y="8"/>
                  </a:lnTo>
                  <a:lnTo>
                    <a:pt x="218" y="8"/>
                  </a:lnTo>
                  <a:lnTo>
                    <a:pt x="257" y="7"/>
                  </a:lnTo>
                  <a:lnTo>
                    <a:pt x="300" y="6"/>
                  </a:lnTo>
                  <a:lnTo>
                    <a:pt x="300" y="6"/>
                  </a:lnTo>
                  <a:lnTo>
                    <a:pt x="347" y="4"/>
                  </a:lnTo>
                  <a:lnTo>
                    <a:pt x="393" y="4"/>
                  </a:lnTo>
                  <a:lnTo>
                    <a:pt x="393" y="4"/>
                  </a:lnTo>
                  <a:lnTo>
                    <a:pt x="424" y="4"/>
                  </a:lnTo>
                  <a:lnTo>
                    <a:pt x="447" y="6"/>
                  </a:lnTo>
                  <a:lnTo>
                    <a:pt x="447" y="6"/>
                  </a:lnTo>
                  <a:lnTo>
                    <a:pt x="451" y="7"/>
                  </a:lnTo>
                  <a:lnTo>
                    <a:pt x="454" y="9"/>
                  </a:lnTo>
                  <a:lnTo>
                    <a:pt x="456" y="11"/>
                  </a:lnTo>
                  <a:lnTo>
                    <a:pt x="458" y="13"/>
                  </a:lnTo>
                  <a:lnTo>
                    <a:pt x="459" y="18"/>
                  </a:lnTo>
                  <a:lnTo>
                    <a:pt x="459" y="22"/>
                  </a:lnTo>
                  <a:lnTo>
                    <a:pt x="459" y="22"/>
                  </a:lnTo>
                  <a:lnTo>
                    <a:pt x="457" y="29"/>
                  </a:lnTo>
                  <a:lnTo>
                    <a:pt x="456" y="32"/>
                  </a:lnTo>
                  <a:lnTo>
                    <a:pt x="453" y="35"/>
                  </a:lnTo>
                  <a:lnTo>
                    <a:pt x="451" y="38"/>
                  </a:lnTo>
                  <a:lnTo>
                    <a:pt x="448" y="40"/>
                  </a:lnTo>
                  <a:lnTo>
                    <a:pt x="444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6" y="41"/>
                  </a:lnTo>
                  <a:lnTo>
                    <a:pt x="436" y="41"/>
                  </a:lnTo>
                  <a:lnTo>
                    <a:pt x="424" y="39"/>
                  </a:lnTo>
                  <a:lnTo>
                    <a:pt x="410" y="38"/>
                  </a:lnTo>
                  <a:lnTo>
                    <a:pt x="372" y="38"/>
                  </a:lnTo>
                  <a:lnTo>
                    <a:pt x="372" y="38"/>
                  </a:lnTo>
                  <a:lnTo>
                    <a:pt x="322" y="38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26" y="41"/>
                  </a:lnTo>
                  <a:lnTo>
                    <a:pt x="189" y="42"/>
                  </a:lnTo>
                  <a:lnTo>
                    <a:pt x="189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2" name="Freeform 400"/>
            <p:cNvSpPr/>
            <p:nvPr/>
          </p:nvSpPr>
          <p:spPr bwMode="auto">
            <a:xfrm>
              <a:off x="4335463" y="3346450"/>
              <a:ext cx="173038" cy="19050"/>
            </a:xfrm>
            <a:custGeom>
              <a:avLst/>
              <a:gdLst/>
              <a:ahLst/>
              <a:cxnLst>
                <a:cxn ang="0">
                  <a:pos x="17" y="36"/>
                </a:cxn>
                <a:cxn ang="0">
                  <a:pos x="17" y="36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8"/>
                </a:cxn>
                <a:cxn ang="0">
                  <a:pos x="1" y="25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312" y="0"/>
                </a:cxn>
                <a:cxn ang="0">
                  <a:pos x="312" y="0"/>
                </a:cxn>
                <a:cxn ang="0">
                  <a:pos x="316" y="0"/>
                </a:cxn>
                <a:cxn ang="0">
                  <a:pos x="319" y="1"/>
                </a:cxn>
                <a:cxn ang="0">
                  <a:pos x="322" y="3"/>
                </a:cxn>
                <a:cxn ang="0">
                  <a:pos x="324" y="5"/>
                </a:cxn>
                <a:cxn ang="0">
                  <a:pos x="326" y="8"/>
                </a:cxn>
                <a:cxn ang="0">
                  <a:pos x="327" y="11"/>
                </a:cxn>
                <a:cxn ang="0">
                  <a:pos x="328" y="17"/>
                </a:cxn>
                <a:cxn ang="0">
                  <a:pos x="328" y="17"/>
                </a:cxn>
                <a:cxn ang="0">
                  <a:pos x="327" y="25"/>
                </a:cxn>
                <a:cxn ang="0">
                  <a:pos x="326" y="28"/>
                </a:cxn>
                <a:cxn ang="0">
                  <a:pos x="324" y="30"/>
                </a:cxn>
                <a:cxn ang="0">
                  <a:pos x="322" y="32"/>
                </a:cxn>
                <a:cxn ang="0">
                  <a:pos x="319" y="34"/>
                </a:cxn>
                <a:cxn ang="0">
                  <a:pos x="316" y="35"/>
                </a:cxn>
                <a:cxn ang="0">
                  <a:pos x="312" y="36"/>
                </a:cxn>
                <a:cxn ang="0">
                  <a:pos x="17" y="36"/>
                </a:cxn>
              </a:cxnLst>
              <a:rect l="0" t="0" r="r" b="b"/>
              <a:pathLst>
                <a:path w="328" h="36">
                  <a:moveTo>
                    <a:pt x="17" y="36"/>
                  </a:moveTo>
                  <a:lnTo>
                    <a:pt x="17" y="36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6" y="0"/>
                  </a:lnTo>
                  <a:lnTo>
                    <a:pt x="319" y="1"/>
                  </a:lnTo>
                  <a:lnTo>
                    <a:pt x="322" y="3"/>
                  </a:lnTo>
                  <a:lnTo>
                    <a:pt x="324" y="5"/>
                  </a:lnTo>
                  <a:lnTo>
                    <a:pt x="326" y="8"/>
                  </a:lnTo>
                  <a:lnTo>
                    <a:pt x="327" y="11"/>
                  </a:lnTo>
                  <a:lnTo>
                    <a:pt x="328" y="17"/>
                  </a:lnTo>
                  <a:lnTo>
                    <a:pt x="328" y="17"/>
                  </a:lnTo>
                  <a:lnTo>
                    <a:pt x="327" y="25"/>
                  </a:lnTo>
                  <a:lnTo>
                    <a:pt x="326" y="28"/>
                  </a:lnTo>
                  <a:lnTo>
                    <a:pt x="324" y="30"/>
                  </a:lnTo>
                  <a:lnTo>
                    <a:pt x="322" y="32"/>
                  </a:lnTo>
                  <a:lnTo>
                    <a:pt x="319" y="34"/>
                  </a:lnTo>
                  <a:lnTo>
                    <a:pt x="316" y="35"/>
                  </a:lnTo>
                  <a:lnTo>
                    <a:pt x="312" y="36"/>
                  </a:lnTo>
                  <a:lnTo>
                    <a:pt x="17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3" name="Freeform 401"/>
            <p:cNvSpPr/>
            <p:nvPr/>
          </p:nvSpPr>
          <p:spPr bwMode="auto">
            <a:xfrm>
              <a:off x="4332288" y="3421063"/>
              <a:ext cx="63500" cy="23813"/>
            </a:xfrm>
            <a:custGeom>
              <a:avLst/>
              <a:gdLst/>
              <a:ahLst/>
              <a:cxnLst>
                <a:cxn ang="0">
                  <a:pos x="79" y="44"/>
                </a:cxn>
                <a:cxn ang="0">
                  <a:pos x="61" y="40"/>
                </a:cxn>
                <a:cxn ang="0">
                  <a:pos x="57" y="39"/>
                </a:cxn>
                <a:cxn ang="0">
                  <a:pos x="54" y="37"/>
                </a:cxn>
                <a:cxn ang="0">
                  <a:pos x="53" y="36"/>
                </a:cxn>
                <a:cxn ang="0">
                  <a:pos x="44" y="35"/>
                </a:cxn>
                <a:cxn ang="0">
                  <a:pos x="40" y="35"/>
                </a:cxn>
                <a:cxn ang="0">
                  <a:pos x="3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9" y="36"/>
                </a:cxn>
                <a:cxn ang="0">
                  <a:pos x="4" y="32"/>
                </a:cxn>
                <a:cxn ang="0">
                  <a:pos x="0" y="21"/>
                </a:cxn>
                <a:cxn ang="0">
                  <a:pos x="1" y="15"/>
                </a:cxn>
                <a:cxn ang="0">
                  <a:pos x="4" y="8"/>
                </a:cxn>
                <a:cxn ang="0">
                  <a:pos x="9" y="3"/>
                </a:cxn>
                <a:cxn ang="0">
                  <a:pos x="17" y="1"/>
                </a:cxn>
                <a:cxn ang="0">
                  <a:pos x="29" y="1"/>
                </a:cxn>
                <a:cxn ang="0">
                  <a:pos x="45" y="0"/>
                </a:cxn>
                <a:cxn ang="0">
                  <a:pos x="57" y="1"/>
                </a:cxn>
                <a:cxn ang="0">
                  <a:pos x="67" y="3"/>
                </a:cxn>
                <a:cxn ang="0">
                  <a:pos x="74" y="6"/>
                </a:cxn>
                <a:cxn ang="0">
                  <a:pos x="102" y="6"/>
                </a:cxn>
                <a:cxn ang="0">
                  <a:pos x="110" y="8"/>
                </a:cxn>
                <a:cxn ang="0">
                  <a:pos x="115" y="13"/>
                </a:cxn>
                <a:cxn ang="0">
                  <a:pos x="118" y="18"/>
                </a:cxn>
                <a:cxn ang="0">
                  <a:pos x="119" y="25"/>
                </a:cxn>
                <a:cxn ang="0">
                  <a:pos x="117" y="34"/>
                </a:cxn>
                <a:cxn ang="0">
                  <a:pos x="112" y="39"/>
                </a:cxn>
                <a:cxn ang="0">
                  <a:pos x="106" y="43"/>
                </a:cxn>
                <a:cxn ang="0">
                  <a:pos x="102" y="43"/>
                </a:cxn>
                <a:cxn ang="0">
                  <a:pos x="90" y="43"/>
                </a:cxn>
                <a:cxn ang="0">
                  <a:pos x="79" y="44"/>
                </a:cxn>
              </a:cxnLst>
              <a:rect l="0" t="0" r="r" b="b"/>
              <a:pathLst>
                <a:path w="119" h="44">
                  <a:moveTo>
                    <a:pt x="79" y="44"/>
                  </a:moveTo>
                  <a:lnTo>
                    <a:pt x="79" y="44"/>
                  </a:lnTo>
                  <a:lnTo>
                    <a:pt x="69" y="43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57" y="39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44" y="35"/>
                  </a:lnTo>
                  <a:lnTo>
                    <a:pt x="44" y="35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2" y="37"/>
                  </a:lnTo>
                  <a:lnTo>
                    <a:pt x="9" y="36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1" y="27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5"/>
                  </a:lnTo>
                  <a:lnTo>
                    <a:pt x="2" y="12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7" y="1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72" y="5"/>
                  </a:lnTo>
                  <a:lnTo>
                    <a:pt x="74" y="6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6" y="6"/>
                  </a:lnTo>
                  <a:lnTo>
                    <a:pt x="110" y="8"/>
                  </a:lnTo>
                  <a:lnTo>
                    <a:pt x="112" y="9"/>
                  </a:lnTo>
                  <a:lnTo>
                    <a:pt x="115" y="13"/>
                  </a:lnTo>
                  <a:lnTo>
                    <a:pt x="117" y="15"/>
                  </a:lnTo>
                  <a:lnTo>
                    <a:pt x="118" y="18"/>
                  </a:lnTo>
                  <a:lnTo>
                    <a:pt x="119" y="25"/>
                  </a:lnTo>
                  <a:lnTo>
                    <a:pt x="119" y="25"/>
                  </a:lnTo>
                  <a:lnTo>
                    <a:pt x="118" y="31"/>
                  </a:lnTo>
                  <a:lnTo>
                    <a:pt x="117" y="34"/>
                  </a:lnTo>
                  <a:lnTo>
                    <a:pt x="115" y="36"/>
                  </a:lnTo>
                  <a:lnTo>
                    <a:pt x="112" y="39"/>
                  </a:lnTo>
                  <a:lnTo>
                    <a:pt x="110" y="40"/>
                  </a:lnTo>
                  <a:lnTo>
                    <a:pt x="106" y="43"/>
                  </a:lnTo>
                  <a:lnTo>
                    <a:pt x="102" y="43"/>
                  </a:lnTo>
                  <a:lnTo>
                    <a:pt x="102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79" y="44"/>
                  </a:lnTo>
                  <a:lnTo>
                    <a:pt x="79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4" name="Freeform 402"/>
            <p:cNvSpPr/>
            <p:nvPr/>
          </p:nvSpPr>
          <p:spPr bwMode="auto">
            <a:xfrm>
              <a:off x="4427538" y="3421063"/>
              <a:ext cx="68263" cy="22225"/>
            </a:xfrm>
            <a:custGeom>
              <a:avLst/>
              <a:gdLst/>
              <a:ahLst/>
              <a:cxnLst>
                <a:cxn ang="0">
                  <a:pos x="18" y="42"/>
                </a:cxn>
                <a:cxn ang="0">
                  <a:pos x="18" y="42"/>
                </a:cxn>
                <a:cxn ang="0">
                  <a:pos x="14" y="42"/>
                </a:cxn>
                <a:cxn ang="0">
                  <a:pos x="10" y="39"/>
                </a:cxn>
                <a:cxn ang="0">
                  <a:pos x="7" y="38"/>
                </a:cxn>
                <a:cxn ang="0">
                  <a:pos x="4" y="36"/>
                </a:cxn>
                <a:cxn ang="0">
                  <a:pos x="2" y="33"/>
                </a:cxn>
                <a:cxn ang="0">
                  <a:pos x="1" y="3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1" y="17"/>
                </a:cxn>
                <a:cxn ang="0">
                  <a:pos x="2" y="14"/>
                </a:cxn>
                <a:cxn ang="0">
                  <a:pos x="4" y="12"/>
                </a:cxn>
                <a:cxn ang="0">
                  <a:pos x="8" y="8"/>
                </a:cxn>
                <a:cxn ang="0">
                  <a:pos x="10" y="7"/>
                </a:cxn>
                <a:cxn ang="0">
                  <a:pos x="14" y="5"/>
                </a:cxn>
                <a:cxn ang="0">
                  <a:pos x="18" y="5"/>
                </a:cxn>
                <a:cxn ang="0">
                  <a:pos x="18" y="5"/>
                </a:cxn>
                <a:cxn ang="0">
                  <a:pos x="42" y="4"/>
                </a:cxn>
                <a:cxn ang="0">
                  <a:pos x="65" y="3"/>
                </a:cxn>
                <a:cxn ang="0">
                  <a:pos x="65" y="3"/>
                </a:cxn>
                <a:cxn ang="0">
                  <a:pos x="89" y="1"/>
                </a:cxn>
                <a:cxn ang="0">
                  <a:pos x="113" y="0"/>
                </a:cxn>
                <a:cxn ang="0">
                  <a:pos x="113" y="0"/>
                </a:cxn>
                <a:cxn ang="0">
                  <a:pos x="117" y="1"/>
                </a:cxn>
                <a:cxn ang="0">
                  <a:pos x="120" y="2"/>
                </a:cxn>
                <a:cxn ang="0">
                  <a:pos x="123" y="4"/>
                </a:cxn>
                <a:cxn ang="0">
                  <a:pos x="125" y="6"/>
                </a:cxn>
                <a:cxn ang="0">
                  <a:pos x="127" y="8"/>
                </a:cxn>
                <a:cxn ang="0">
                  <a:pos x="128" y="12"/>
                </a:cxn>
                <a:cxn ang="0">
                  <a:pos x="129" y="19"/>
                </a:cxn>
                <a:cxn ang="0">
                  <a:pos x="129" y="19"/>
                </a:cxn>
                <a:cxn ang="0">
                  <a:pos x="128" y="25"/>
                </a:cxn>
                <a:cxn ang="0">
                  <a:pos x="127" y="28"/>
                </a:cxn>
                <a:cxn ang="0">
                  <a:pos x="125" y="31"/>
                </a:cxn>
                <a:cxn ang="0">
                  <a:pos x="123" y="33"/>
                </a:cxn>
                <a:cxn ang="0">
                  <a:pos x="120" y="35"/>
                </a:cxn>
                <a:cxn ang="0">
                  <a:pos x="117" y="36"/>
                </a:cxn>
                <a:cxn ang="0">
                  <a:pos x="113" y="36"/>
                </a:cxn>
                <a:cxn ang="0">
                  <a:pos x="113" y="36"/>
                </a:cxn>
                <a:cxn ang="0">
                  <a:pos x="88" y="37"/>
                </a:cxn>
                <a:cxn ang="0">
                  <a:pos x="64" y="39"/>
                </a:cxn>
                <a:cxn ang="0">
                  <a:pos x="64" y="39"/>
                </a:cxn>
                <a:cxn ang="0">
                  <a:pos x="42" y="41"/>
                </a:cxn>
                <a:cxn ang="0">
                  <a:pos x="18" y="42"/>
                </a:cxn>
                <a:cxn ang="0">
                  <a:pos x="18" y="42"/>
                </a:cxn>
              </a:cxnLst>
              <a:rect l="0" t="0" r="r" b="b"/>
              <a:pathLst>
                <a:path w="129" h="42">
                  <a:moveTo>
                    <a:pt x="18" y="42"/>
                  </a:moveTo>
                  <a:lnTo>
                    <a:pt x="18" y="42"/>
                  </a:lnTo>
                  <a:lnTo>
                    <a:pt x="14" y="42"/>
                  </a:lnTo>
                  <a:lnTo>
                    <a:pt x="10" y="39"/>
                  </a:lnTo>
                  <a:lnTo>
                    <a:pt x="7" y="38"/>
                  </a:lnTo>
                  <a:lnTo>
                    <a:pt x="4" y="36"/>
                  </a:lnTo>
                  <a:lnTo>
                    <a:pt x="2" y="33"/>
                  </a:lnTo>
                  <a:lnTo>
                    <a:pt x="1" y="3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17"/>
                  </a:lnTo>
                  <a:lnTo>
                    <a:pt x="2" y="14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0" y="7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42" y="4"/>
                  </a:lnTo>
                  <a:lnTo>
                    <a:pt x="65" y="3"/>
                  </a:lnTo>
                  <a:lnTo>
                    <a:pt x="65" y="3"/>
                  </a:lnTo>
                  <a:lnTo>
                    <a:pt x="89" y="1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7" y="1"/>
                  </a:lnTo>
                  <a:lnTo>
                    <a:pt x="120" y="2"/>
                  </a:lnTo>
                  <a:lnTo>
                    <a:pt x="123" y="4"/>
                  </a:lnTo>
                  <a:lnTo>
                    <a:pt x="125" y="6"/>
                  </a:lnTo>
                  <a:lnTo>
                    <a:pt x="127" y="8"/>
                  </a:lnTo>
                  <a:lnTo>
                    <a:pt x="128" y="12"/>
                  </a:lnTo>
                  <a:lnTo>
                    <a:pt x="129" y="19"/>
                  </a:lnTo>
                  <a:lnTo>
                    <a:pt x="129" y="19"/>
                  </a:lnTo>
                  <a:lnTo>
                    <a:pt x="128" y="25"/>
                  </a:lnTo>
                  <a:lnTo>
                    <a:pt x="127" y="28"/>
                  </a:lnTo>
                  <a:lnTo>
                    <a:pt x="125" y="31"/>
                  </a:lnTo>
                  <a:lnTo>
                    <a:pt x="123" y="33"/>
                  </a:lnTo>
                  <a:lnTo>
                    <a:pt x="120" y="35"/>
                  </a:lnTo>
                  <a:lnTo>
                    <a:pt x="117" y="36"/>
                  </a:lnTo>
                  <a:lnTo>
                    <a:pt x="113" y="36"/>
                  </a:lnTo>
                  <a:lnTo>
                    <a:pt x="113" y="36"/>
                  </a:lnTo>
                  <a:lnTo>
                    <a:pt x="88" y="37"/>
                  </a:lnTo>
                  <a:lnTo>
                    <a:pt x="64" y="39"/>
                  </a:lnTo>
                  <a:lnTo>
                    <a:pt x="64" y="39"/>
                  </a:lnTo>
                  <a:lnTo>
                    <a:pt x="42" y="41"/>
                  </a:lnTo>
                  <a:lnTo>
                    <a:pt x="18" y="42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5" name="Freeform 403"/>
            <p:cNvSpPr/>
            <p:nvPr/>
          </p:nvSpPr>
          <p:spPr bwMode="auto">
            <a:xfrm>
              <a:off x="4335463" y="3495675"/>
              <a:ext cx="128588" cy="20638"/>
            </a:xfrm>
            <a:custGeom>
              <a:avLst/>
              <a:gdLst/>
              <a:ahLst/>
              <a:cxnLst>
                <a:cxn ang="0">
                  <a:pos x="226" y="40"/>
                </a:cxn>
                <a:cxn ang="0">
                  <a:pos x="226" y="40"/>
                </a:cxn>
                <a:cxn ang="0">
                  <a:pos x="173" y="39"/>
                </a:cxn>
                <a:cxn ang="0">
                  <a:pos x="122" y="38"/>
                </a:cxn>
                <a:cxn ang="0">
                  <a:pos x="122" y="38"/>
                </a:cxn>
                <a:cxn ang="0">
                  <a:pos x="70" y="36"/>
                </a:cxn>
                <a:cxn ang="0">
                  <a:pos x="17" y="35"/>
                </a:cxn>
                <a:cxn ang="0">
                  <a:pos x="17" y="35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6"/>
                </a:cxn>
                <a:cxn ang="0">
                  <a:pos x="1" y="23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70" y="0"/>
                </a:cxn>
                <a:cxn ang="0">
                  <a:pos x="122" y="2"/>
                </a:cxn>
                <a:cxn ang="0">
                  <a:pos x="122" y="2"/>
                </a:cxn>
                <a:cxn ang="0">
                  <a:pos x="173" y="3"/>
                </a:cxn>
                <a:cxn ang="0">
                  <a:pos x="226" y="4"/>
                </a:cxn>
                <a:cxn ang="0">
                  <a:pos x="226" y="4"/>
                </a:cxn>
                <a:cxn ang="0">
                  <a:pos x="230" y="5"/>
                </a:cxn>
                <a:cxn ang="0">
                  <a:pos x="233" y="6"/>
                </a:cxn>
                <a:cxn ang="0">
                  <a:pos x="236" y="7"/>
                </a:cxn>
                <a:cxn ang="0">
                  <a:pos x="239" y="10"/>
                </a:cxn>
                <a:cxn ang="0">
                  <a:pos x="240" y="12"/>
                </a:cxn>
                <a:cxn ang="0">
                  <a:pos x="242" y="15"/>
                </a:cxn>
                <a:cxn ang="0">
                  <a:pos x="243" y="22"/>
                </a:cxn>
                <a:cxn ang="0">
                  <a:pos x="243" y="22"/>
                </a:cxn>
                <a:cxn ang="0">
                  <a:pos x="242" y="29"/>
                </a:cxn>
                <a:cxn ang="0">
                  <a:pos x="240" y="32"/>
                </a:cxn>
                <a:cxn ang="0">
                  <a:pos x="239" y="35"/>
                </a:cxn>
                <a:cxn ang="0">
                  <a:pos x="236" y="37"/>
                </a:cxn>
                <a:cxn ang="0">
                  <a:pos x="233" y="39"/>
                </a:cxn>
                <a:cxn ang="0">
                  <a:pos x="230" y="40"/>
                </a:cxn>
                <a:cxn ang="0">
                  <a:pos x="226" y="40"/>
                </a:cxn>
                <a:cxn ang="0">
                  <a:pos x="226" y="40"/>
                </a:cxn>
              </a:cxnLst>
              <a:rect l="0" t="0" r="r" b="b"/>
              <a:pathLst>
                <a:path w="243" h="40">
                  <a:moveTo>
                    <a:pt x="226" y="40"/>
                  </a:moveTo>
                  <a:lnTo>
                    <a:pt x="226" y="40"/>
                  </a:lnTo>
                  <a:lnTo>
                    <a:pt x="173" y="39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70" y="36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6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70" y="0"/>
                  </a:lnTo>
                  <a:lnTo>
                    <a:pt x="122" y="2"/>
                  </a:lnTo>
                  <a:lnTo>
                    <a:pt x="122" y="2"/>
                  </a:lnTo>
                  <a:lnTo>
                    <a:pt x="173" y="3"/>
                  </a:lnTo>
                  <a:lnTo>
                    <a:pt x="226" y="4"/>
                  </a:lnTo>
                  <a:lnTo>
                    <a:pt x="226" y="4"/>
                  </a:lnTo>
                  <a:lnTo>
                    <a:pt x="230" y="5"/>
                  </a:lnTo>
                  <a:lnTo>
                    <a:pt x="233" y="6"/>
                  </a:lnTo>
                  <a:lnTo>
                    <a:pt x="236" y="7"/>
                  </a:lnTo>
                  <a:lnTo>
                    <a:pt x="239" y="10"/>
                  </a:lnTo>
                  <a:lnTo>
                    <a:pt x="240" y="12"/>
                  </a:lnTo>
                  <a:lnTo>
                    <a:pt x="242" y="15"/>
                  </a:lnTo>
                  <a:lnTo>
                    <a:pt x="243" y="22"/>
                  </a:lnTo>
                  <a:lnTo>
                    <a:pt x="243" y="22"/>
                  </a:lnTo>
                  <a:lnTo>
                    <a:pt x="242" y="29"/>
                  </a:lnTo>
                  <a:lnTo>
                    <a:pt x="240" y="32"/>
                  </a:lnTo>
                  <a:lnTo>
                    <a:pt x="239" y="35"/>
                  </a:lnTo>
                  <a:lnTo>
                    <a:pt x="236" y="37"/>
                  </a:lnTo>
                  <a:lnTo>
                    <a:pt x="233" y="39"/>
                  </a:lnTo>
                  <a:lnTo>
                    <a:pt x="230" y="40"/>
                  </a:lnTo>
                  <a:lnTo>
                    <a:pt x="226" y="40"/>
                  </a:lnTo>
                  <a:lnTo>
                    <a:pt x="226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6" name="Freeform 404"/>
            <p:cNvSpPr/>
            <p:nvPr/>
          </p:nvSpPr>
          <p:spPr bwMode="auto">
            <a:xfrm>
              <a:off x="4332288" y="3560763"/>
              <a:ext cx="77788" cy="19050"/>
            </a:xfrm>
            <a:custGeom>
              <a:avLst/>
              <a:gdLst/>
              <a:ahLst/>
              <a:cxnLst>
                <a:cxn ang="0">
                  <a:pos x="16" y="36"/>
                </a:cxn>
                <a:cxn ang="0">
                  <a:pos x="16" y="36"/>
                </a:cxn>
                <a:cxn ang="0">
                  <a:pos x="12" y="35"/>
                </a:cxn>
                <a:cxn ang="0">
                  <a:pos x="9" y="34"/>
                </a:cxn>
                <a:cxn ang="0">
                  <a:pos x="6" y="33"/>
                </a:cxn>
                <a:cxn ang="0">
                  <a:pos x="4" y="30"/>
                </a:cxn>
                <a:cxn ang="0">
                  <a:pos x="2" y="27"/>
                </a:cxn>
                <a:cxn ang="0">
                  <a:pos x="1" y="24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2" y="8"/>
                </a:cxn>
                <a:cxn ang="0">
                  <a:pos x="4" y="5"/>
                </a:cxn>
                <a:cxn ang="0">
                  <a:pos x="6" y="3"/>
                </a:cxn>
                <a:cxn ang="0">
                  <a:pos x="9" y="1"/>
                </a:cxn>
                <a:cxn ang="0">
                  <a:pos x="12" y="0"/>
                </a:cxn>
                <a:cxn ang="0">
                  <a:pos x="16" y="0"/>
                </a:cxn>
                <a:cxn ang="0">
                  <a:pos x="131" y="0"/>
                </a:cxn>
                <a:cxn ang="0">
                  <a:pos x="131" y="0"/>
                </a:cxn>
                <a:cxn ang="0">
                  <a:pos x="135" y="0"/>
                </a:cxn>
                <a:cxn ang="0">
                  <a:pos x="138" y="1"/>
                </a:cxn>
                <a:cxn ang="0">
                  <a:pos x="141" y="3"/>
                </a:cxn>
                <a:cxn ang="0">
                  <a:pos x="143" y="5"/>
                </a:cxn>
                <a:cxn ang="0">
                  <a:pos x="145" y="8"/>
                </a:cxn>
                <a:cxn ang="0">
                  <a:pos x="146" y="11"/>
                </a:cxn>
                <a:cxn ang="0">
                  <a:pos x="147" y="17"/>
                </a:cxn>
                <a:cxn ang="0">
                  <a:pos x="147" y="17"/>
                </a:cxn>
                <a:cxn ang="0">
                  <a:pos x="146" y="24"/>
                </a:cxn>
                <a:cxn ang="0">
                  <a:pos x="145" y="27"/>
                </a:cxn>
                <a:cxn ang="0">
                  <a:pos x="143" y="30"/>
                </a:cxn>
                <a:cxn ang="0">
                  <a:pos x="141" y="33"/>
                </a:cxn>
                <a:cxn ang="0">
                  <a:pos x="138" y="34"/>
                </a:cxn>
                <a:cxn ang="0">
                  <a:pos x="135" y="35"/>
                </a:cxn>
                <a:cxn ang="0">
                  <a:pos x="131" y="36"/>
                </a:cxn>
                <a:cxn ang="0">
                  <a:pos x="16" y="36"/>
                </a:cxn>
              </a:cxnLst>
              <a:rect l="0" t="0" r="r" b="b"/>
              <a:pathLst>
                <a:path w="147" h="36">
                  <a:moveTo>
                    <a:pt x="16" y="36"/>
                  </a:moveTo>
                  <a:lnTo>
                    <a:pt x="16" y="36"/>
                  </a:lnTo>
                  <a:lnTo>
                    <a:pt x="12" y="35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2" y="8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38" y="1"/>
                  </a:lnTo>
                  <a:lnTo>
                    <a:pt x="141" y="3"/>
                  </a:lnTo>
                  <a:lnTo>
                    <a:pt x="143" y="5"/>
                  </a:lnTo>
                  <a:lnTo>
                    <a:pt x="145" y="8"/>
                  </a:lnTo>
                  <a:lnTo>
                    <a:pt x="146" y="11"/>
                  </a:lnTo>
                  <a:lnTo>
                    <a:pt x="147" y="17"/>
                  </a:lnTo>
                  <a:lnTo>
                    <a:pt x="147" y="17"/>
                  </a:lnTo>
                  <a:lnTo>
                    <a:pt x="146" y="24"/>
                  </a:lnTo>
                  <a:lnTo>
                    <a:pt x="145" y="27"/>
                  </a:lnTo>
                  <a:lnTo>
                    <a:pt x="143" y="30"/>
                  </a:lnTo>
                  <a:lnTo>
                    <a:pt x="141" y="33"/>
                  </a:lnTo>
                  <a:lnTo>
                    <a:pt x="138" y="34"/>
                  </a:lnTo>
                  <a:lnTo>
                    <a:pt x="135" y="35"/>
                  </a:lnTo>
                  <a:lnTo>
                    <a:pt x="131" y="36"/>
                  </a:lnTo>
                  <a:lnTo>
                    <a:pt x="16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7" name="Freeform 405"/>
            <p:cNvSpPr/>
            <p:nvPr/>
          </p:nvSpPr>
          <p:spPr bwMode="auto">
            <a:xfrm>
              <a:off x="4329113" y="3621088"/>
              <a:ext cx="66675" cy="20638"/>
            </a:xfrm>
            <a:custGeom>
              <a:avLst/>
              <a:gdLst/>
              <a:ahLst/>
              <a:cxnLst>
                <a:cxn ang="0">
                  <a:pos x="19" y="41"/>
                </a:cxn>
                <a:cxn ang="0">
                  <a:pos x="19" y="41"/>
                </a:cxn>
                <a:cxn ang="0">
                  <a:pos x="15" y="39"/>
                </a:cxn>
                <a:cxn ang="0">
                  <a:pos x="12" y="38"/>
                </a:cxn>
                <a:cxn ang="0">
                  <a:pos x="9" y="37"/>
                </a:cxn>
                <a:cxn ang="0">
                  <a:pos x="7" y="34"/>
                </a:cxn>
                <a:cxn ang="0">
                  <a:pos x="3" y="32"/>
                </a:cxn>
                <a:cxn ang="0">
                  <a:pos x="2" y="29"/>
                </a:cxn>
                <a:cxn ang="0">
                  <a:pos x="1" y="26"/>
                </a:cxn>
                <a:cxn ang="0">
                  <a:pos x="0" y="22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14"/>
                </a:cxn>
                <a:cxn ang="0">
                  <a:pos x="2" y="10"/>
                </a:cxn>
                <a:cxn ang="0">
                  <a:pos x="5" y="6"/>
                </a:cxn>
                <a:cxn ang="0">
                  <a:pos x="7" y="4"/>
                </a:cxn>
                <a:cxn ang="0">
                  <a:pos x="9" y="2"/>
                </a:cxn>
                <a:cxn ang="0">
                  <a:pos x="12" y="1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24" y="1"/>
                </a:cxn>
                <a:cxn ang="0">
                  <a:pos x="29" y="3"/>
                </a:cxn>
                <a:cxn ang="0">
                  <a:pos x="31" y="4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13" y="4"/>
                </a:cxn>
                <a:cxn ang="0">
                  <a:pos x="117" y="5"/>
                </a:cxn>
                <a:cxn ang="0">
                  <a:pos x="119" y="7"/>
                </a:cxn>
                <a:cxn ang="0">
                  <a:pos x="122" y="10"/>
                </a:cxn>
                <a:cxn ang="0">
                  <a:pos x="124" y="13"/>
                </a:cxn>
                <a:cxn ang="0">
                  <a:pos x="125" y="16"/>
                </a:cxn>
                <a:cxn ang="0">
                  <a:pos x="126" y="22"/>
                </a:cxn>
                <a:cxn ang="0">
                  <a:pos x="126" y="22"/>
                </a:cxn>
                <a:cxn ang="0">
                  <a:pos x="125" y="29"/>
                </a:cxn>
                <a:cxn ang="0">
                  <a:pos x="124" y="31"/>
                </a:cxn>
                <a:cxn ang="0">
                  <a:pos x="122" y="34"/>
                </a:cxn>
                <a:cxn ang="0">
                  <a:pos x="119" y="36"/>
                </a:cxn>
                <a:cxn ang="0">
                  <a:pos x="117" y="38"/>
                </a:cxn>
                <a:cxn ang="0">
                  <a:pos x="113" y="39"/>
                </a:cxn>
                <a:cxn ang="0">
                  <a:pos x="109" y="41"/>
                </a:cxn>
                <a:cxn ang="0">
                  <a:pos x="19" y="41"/>
                </a:cxn>
              </a:cxnLst>
              <a:rect l="0" t="0" r="r" b="b"/>
              <a:pathLst>
                <a:path w="126" h="41">
                  <a:moveTo>
                    <a:pt x="19" y="41"/>
                  </a:moveTo>
                  <a:lnTo>
                    <a:pt x="19" y="41"/>
                  </a:lnTo>
                  <a:lnTo>
                    <a:pt x="15" y="39"/>
                  </a:lnTo>
                  <a:lnTo>
                    <a:pt x="12" y="38"/>
                  </a:lnTo>
                  <a:lnTo>
                    <a:pt x="9" y="37"/>
                  </a:lnTo>
                  <a:lnTo>
                    <a:pt x="7" y="34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1" y="26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2" y="10"/>
                  </a:lnTo>
                  <a:lnTo>
                    <a:pt x="5" y="6"/>
                  </a:lnTo>
                  <a:lnTo>
                    <a:pt x="7" y="4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9" y="3"/>
                  </a:lnTo>
                  <a:lnTo>
                    <a:pt x="31" y="4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13" y="4"/>
                  </a:lnTo>
                  <a:lnTo>
                    <a:pt x="117" y="5"/>
                  </a:lnTo>
                  <a:lnTo>
                    <a:pt x="119" y="7"/>
                  </a:lnTo>
                  <a:lnTo>
                    <a:pt x="122" y="10"/>
                  </a:lnTo>
                  <a:lnTo>
                    <a:pt x="124" y="13"/>
                  </a:lnTo>
                  <a:lnTo>
                    <a:pt x="125" y="16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5" y="29"/>
                  </a:lnTo>
                  <a:lnTo>
                    <a:pt x="124" y="31"/>
                  </a:lnTo>
                  <a:lnTo>
                    <a:pt x="122" y="34"/>
                  </a:lnTo>
                  <a:lnTo>
                    <a:pt x="119" y="36"/>
                  </a:lnTo>
                  <a:lnTo>
                    <a:pt x="117" y="38"/>
                  </a:lnTo>
                  <a:lnTo>
                    <a:pt x="113" y="39"/>
                  </a:lnTo>
                  <a:lnTo>
                    <a:pt x="109" y="41"/>
                  </a:lnTo>
                  <a:lnTo>
                    <a:pt x="19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8" name="Freeform 407"/>
            <p:cNvSpPr/>
            <p:nvPr/>
          </p:nvSpPr>
          <p:spPr bwMode="auto">
            <a:xfrm>
              <a:off x="4535488" y="3187700"/>
              <a:ext cx="396875" cy="330200"/>
            </a:xfrm>
            <a:custGeom>
              <a:avLst/>
              <a:gdLst/>
              <a:ahLst/>
              <a:cxnLst>
                <a:cxn ang="0">
                  <a:pos x="12" y="623"/>
                </a:cxn>
                <a:cxn ang="0">
                  <a:pos x="2" y="616"/>
                </a:cxn>
                <a:cxn ang="0">
                  <a:pos x="0" y="610"/>
                </a:cxn>
                <a:cxn ang="0">
                  <a:pos x="1" y="602"/>
                </a:cxn>
                <a:cxn ang="0">
                  <a:pos x="16" y="580"/>
                </a:cxn>
                <a:cxn ang="0">
                  <a:pos x="37" y="561"/>
                </a:cxn>
                <a:cxn ang="0">
                  <a:pos x="58" y="541"/>
                </a:cxn>
                <a:cxn ang="0">
                  <a:pos x="137" y="452"/>
                </a:cxn>
                <a:cxn ang="0">
                  <a:pos x="181" y="404"/>
                </a:cxn>
                <a:cxn ang="0">
                  <a:pos x="252" y="340"/>
                </a:cxn>
                <a:cxn ang="0">
                  <a:pos x="328" y="280"/>
                </a:cxn>
                <a:cxn ang="0">
                  <a:pos x="479" y="173"/>
                </a:cxn>
                <a:cxn ang="0">
                  <a:pos x="552" y="122"/>
                </a:cxn>
                <a:cxn ang="0">
                  <a:pos x="606" y="80"/>
                </a:cxn>
                <a:cxn ang="0">
                  <a:pos x="636" y="59"/>
                </a:cxn>
                <a:cxn ang="0">
                  <a:pos x="657" y="45"/>
                </a:cxn>
                <a:cxn ang="0">
                  <a:pos x="692" y="23"/>
                </a:cxn>
                <a:cxn ang="0">
                  <a:pos x="697" y="21"/>
                </a:cxn>
                <a:cxn ang="0">
                  <a:pos x="722" y="6"/>
                </a:cxn>
                <a:cxn ang="0">
                  <a:pos x="727" y="2"/>
                </a:cxn>
                <a:cxn ang="0">
                  <a:pos x="733" y="0"/>
                </a:cxn>
                <a:cxn ang="0">
                  <a:pos x="748" y="7"/>
                </a:cxn>
                <a:cxn ang="0">
                  <a:pos x="752" y="16"/>
                </a:cxn>
                <a:cxn ang="0">
                  <a:pos x="748" y="32"/>
                </a:cxn>
                <a:cxn ang="0">
                  <a:pos x="736" y="41"/>
                </a:cxn>
                <a:cxn ang="0">
                  <a:pos x="694" y="67"/>
                </a:cxn>
                <a:cxn ang="0">
                  <a:pos x="668" y="82"/>
                </a:cxn>
                <a:cxn ang="0">
                  <a:pos x="639" y="101"/>
                </a:cxn>
                <a:cxn ang="0">
                  <a:pos x="593" y="139"/>
                </a:cxn>
                <a:cxn ang="0">
                  <a:pos x="539" y="176"/>
                </a:cxn>
                <a:cxn ang="0">
                  <a:pos x="472" y="218"/>
                </a:cxn>
                <a:cxn ang="0">
                  <a:pos x="392" y="275"/>
                </a:cxn>
                <a:cxn ang="0">
                  <a:pos x="358" y="305"/>
                </a:cxn>
                <a:cxn ang="0">
                  <a:pos x="296" y="354"/>
                </a:cxn>
                <a:cxn ang="0">
                  <a:pos x="209" y="427"/>
                </a:cxn>
                <a:cxn ang="0">
                  <a:pos x="183" y="454"/>
                </a:cxn>
                <a:cxn ang="0">
                  <a:pos x="140" y="502"/>
                </a:cxn>
                <a:cxn ang="0">
                  <a:pos x="100" y="550"/>
                </a:cxn>
                <a:cxn ang="0">
                  <a:pos x="65" y="586"/>
                </a:cxn>
                <a:cxn ang="0">
                  <a:pos x="56" y="592"/>
                </a:cxn>
                <a:cxn ang="0">
                  <a:pos x="40" y="604"/>
                </a:cxn>
                <a:cxn ang="0">
                  <a:pos x="33" y="616"/>
                </a:cxn>
                <a:cxn ang="0">
                  <a:pos x="17" y="623"/>
                </a:cxn>
              </a:cxnLst>
              <a:rect l="0" t="0" r="r" b="b"/>
              <a:pathLst>
                <a:path w="752" h="623">
                  <a:moveTo>
                    <a:pt x="17" y="623"/>
                  </a:moveTo>
                  <a:lnTo>
                    <a:pt x="17" y="623"/>
                  </a:lnTo>
                  <a:lnTo>
                    <a:pt x="12" y="623"/>
                  </a:lnTo>
                  <a:lnTo>
                    <a:pt x="8" y="621"/>
                  </a:lnTo>
                  <a:lnTo>
                    <a:pt x="4" y="619"/>
                  </a:lnTo>
                  <a:lnTo>
                    <a:pt x="2" y="616"/>
                  </a:lnTo>
                  <a:lnTo>
                    <a:pt x="2" y="616"/>
                  </a:lnTo>
                  <a:lnTo>
                    <a:pt x="0" y="613"/>
                  </a:lnTo>
                  <a:lnTo>
                    <a:pt x="0" y="610"/>
                  </a:lnTo>
                  <a:lnTo>
                    <a:pt x="0" y="606"/>
                  </a:lnTo>
                  <a:lnTo>
                    <a:pt x="1" y="602"/>
                  </a:lnTo>
                  <a:lnTo>
                    <a:pt x="1" y="602"/>
                  </a:lnTo>
                  <a:lnTo>
                    <a:pt x="4" y="596"/>
                  </a:lnTo>
                  <a:lnTo>
                    <a:pt x="8" y="590"/>
                  </a:lnTo>
                  <a:lnTo>
                    <a:pt x="16" y="580"/>
                  </a:lnTo>
                  <a:lnTo>
                    <a:pt x="26" y="570"/>
                  </a:lnTo>
                  <a:lnTo>
                    <a:pt x="37" y="561"/>
                  </a:lnTo>
                  <a:lnTo>
                    <a:pt x="37" y="561"/>
                  </a:lnTo>
                  <a:lnTo>
                    <a:pt x="47" y="552"/>
                  </a:lnTo>
                  <a:lnTo>
                    <a:pt x="58" y="541"/>
                  </a:lnTo>
                  <a:lnTo>
                    <a:pt x="58" y="541"/>
                  </a:lnTo>
                  <a:lnTo>
                    <a:pt x="78" y="520"/>
                  </a:lnTo>
                  <a:lnTo>
                    <a:pt x="98" y="498"/>
                  </a:lnTo>
                  <a:lnTo>
                    <a:pt x="137" y="452"/>
                  </a:lnTo>
                  <a:lnTo>
                    <a:pt x="137" y="452"/>
                  </a:lnTo>
                  <a:lnTo>
                    <a:pt x="158" y="428"/>
                  </a:lnTo>
                  <a:lnTo>
                    <a:pt x="181" y="404"/>
                  </a:lnTo>
                  <a:lnTo>
                    <a:pt x="203" y="381"/>
                  </a:lnTo>
                  <a:lnTo>
                    <a:pt x="228" y="361"/>
                  </a:lnTo>
                  <a:lnTo>
                    <a:pt x="252" y="340"/>
                  </a:lnTo>
                  <a:lnTo>
                    <a:pt x="278" y="319"/>
                  </a:lnTo>
                  <a:lnTo>
                    <a:pt x="328" y="280"/>
                  </a:lnTo>
                  <a:lnTo>
                    <a:pt x="328" y="280"/>
                  </a:lnTo>
                  <a:lnTo>
                    <a:pt x="378" y="243"/>
                  </a:lnTo>
                  <a:lnTo>
                    <a:pt x="428" y="207"/>
                  </a:lnTo>
                  <a:lnTo>
                    <a:pt x="479" y="173"/>
                  </a:lnTo>
                  <a:lnTo>
                    <a:pt x="527" y="141"/>
                  </a:lnTo>
                  <a:lnTo>
                    <a:pt x="527" y="141"/>
                  </a:lnTo>
                  <a:lnTo>
                    <a:pt x="552" y="122"/>
                  </a:lnTo>
                  <a:lnTo>
                    <a:pt x="577" y="102"/>
                  </a:lnTo>
                  <a:lnTo>
                    <a:pt x="577" y="102"/>
                  </a:lnTo>
                  <a:lnTo>
                    <a:pt x="606" y="80"/>
                  </a:lnTo>
                  <a:lnTo>
                    <a:pt x="621" y="69"/>
                  </a:lnTo>
                  <a:lnTo>
                    <a:pt x="636" y="59"/>
                  </a:lnTo>
                  <a:lnTo>
                    <a:pt x="636" y="59"/>
                  </a:lnTo>
                  <a:lnTo>
                    <a:pt x="646" y="52"/>
                  </a:lnTo>
                  <a:lnTo>
                    <a:pt x="657" y="45"/>
                  </a:lnTo>
                  <a:lnTo>
                    <a:pt x="657" y="45"/>
                  </a:lnTo>
                  <a:lnTo>
                    <a:pt x="674" y="32"/>
                  </a:lnTo>
                  <a:lnTo>
                    <a:pt x="683" y="27"/>
                  </a:lnTo>
                  <a:lnTo>
                    <a:pt x="692" y="23"/>
                  </a:lnTo>
                  <a:lnTo>
                    <a:pt x="692" y="23"/>
                  </a:lnTo>
                  <a:lnTo>
                    <a:pt x="697" y="21"/>
                  </a:lnTo>
                  <a:lnTo>
                    <a:pt x="697" y="21"/>
                  </a:lnTo>
                  <a:lnTo>
                    <a:pt x="710" y="15"/>
                  </a:lnTo>
                  <a:lnTo>
                    <a:pt x="717" y="10"/>
                  </a:lnTo>
                  <a:lnTo>
                    <a:pt x="722" y="6"/>
                  </a:lnTo>
                  <a:lnTo>
                    <a:pt x="722" y="6"/>
                  </a:lnTo>
                  <a:lnTo>
                    <a:pt x="725" y="3"/>
                  </a:lnTo>
                  <a:lnTo>
                    <a:pt x="727" y="2"/>
                  </a:lnTo>
                  <a:lnTo>
                    <a:pt x="730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8" y="1"/>
                  </a:lnTo>
                  <a:lnTo>
                    <a:pt x="743" y="3"/>
                  </a:lnTo>
                  <a:lnTo>
                    <a:pt x="748" y="7"/>
                  </a:lnTo>
                  <a:lnTo>
                    <a:pt x="751" y="13"/>
                  </a:lnTo>
                  <a:lnTo>
                    <a:pt x="751" y="13"/>
                  </a:lnTo>
                  <a:lnTo>
                    <a:pt x="752" y="16"/>
                  </a:lnTo>
                  <a:lnTo>
                    <a:pt x="752" y="21"/>
                  </a:lnTo>
                  <a:lnTo>
                    <a:pt x="751" y="26"/>
                  </a:lnTo>
                  <a:lnTo>
                    <a:pt x="748" y="32"/>
                  </a:lnTo>
                  <a:lnTo>
                    <a:pt x="748" y="32"/>
                  </a:lnTo>
                  <a:lnTo>
                    <a:pt x="741" y="37"/>
                  </a:lnTo>
                  <a:lnTo>
                    <a:pt x="736" y="41"/>
                  </a:lnTo>
                  <a:lnTo>
                    <a:pt x="723" y="51"/>
                  </a:lnTo>
                  <a:lnTo>
                    <a:pt x="708" y="59"/>
                  </a:lnTo>
                  <a:lnTo>
                    <a:pt x="694" y="67"/>
                  </a:lnTo>
                  <a:lnTo>
                    <a:pt x="694" y="67"/>
                  </a:lnTo>
                  <a:lnTo>
                    <a:pt x="680" y="75"/>
                  </a:lnTo>
                  <a:lnTo>
                    <a:pt x="668" y="82"/>
                  </a:lnTo>
                  <a:lnTo>
                    <a:pt x="668" y="82"/>
                  </a:lnTo>
                  <a:lnTo>
                    <a:pt x="654" y="91"/>
                  </a:lnTo>
                  <a:lnTo>
                    <a:pt x="639" y="101"/>
                  </a:lnTo>
                  <a:lnTo>
                    <a:pt x="612" y="122"/>
                  </a:lnTo>
                  <a:lnTo>
                    <a:pt x="612" y="122"/>
                  </a:lnTo>
                  <a:lnTo>
                    <a:pt x="593" y="139"/>
                  </a:lnTo>
                  <a:lnTo>
                    <a:pt x="573" y="153"/>
                  </a:lnTo>
                  <a:lnTo>
                    <a:pt x="573" y="153"/>
                  </a:lnTo>
                  <a:lnTo>
                    <a:pt x="539" y="176"/>
                  </a:lnTo>
                  <a:lnTo>
                    <a:pt x="505" y="196"/>
                  </a:lnTo>
                  <a:lnTo>
                    <a:pt x="505" y="196"/>
                  </a:lnTo>
                  <a:lnTo>
                    <a:pt x="472" y="218"/>
                  </a:lnTo>
                  <a:lnTo>
                    <a:pt x="439" y="239"/>
                  </a:lnTo>
                  <a:lnTo>
                    <a:pt x="408" y="263"/>
                  </a:lnTo>
                  <a:lnTo>
                    <a:pt x="392" y="275"/>
                  </a:lnTo>
                  <a:lnTo>
                    <a:pt x="378" y="287"/>
                  </a:lnTo>
                  <a:lnTo>
                    <a:pt x="378" y="287"/>
                  </a:lnTo>
                  <a:lnTo>
                    <a:pt x="358" y="305"/>
                  </a:lnTo>
                  <a:lnTo>
                    <a:pt x="338" y="322"/>
                  </a:lnTo>
                  <a:lnTo>
                    <a:pt x="296" y="354"/>
                  </a:lnTo>
                  <a:lnTo>
                    <a:pt x="296" y="354"/>
                  </a:lnTo>
                  <a:lnTo>
                    <a:pt x="267" y="377"/>
                  </a:lnTo>
                  <a:lnTo>
                    <a:pt x="238" y="401"/>
                  </a:lnTo>
                  <a:lnTo>
                    <a:pt x="209" y="427"/>
                  </a:lnTo>
                  <a:lnTo>
                    <a:pt x="196" y="440"/>
                  </a:lnTo>
                  <a:lnTo>
                    <a:pt x="183" y="454"/>
                  </a:lnTo>
                  <a:lnTo>
                    <a:pt x="183" y="454"/>
                  </a:lnTo>
                  <a:lnTo>
                    <a:pt x="161" y="478"/>
                  </a:lnTo>
                  <a:lnTo>
                    <a:pt x="140" y="502"/>
                  </a:lnTo>
                  <a:lnTo>
                    <a:pt x="140" y="502"/>
                  </a:lnTo>
                  <a:lnTo>
                    <a:pt x="104" y="545"/>
                  </a:lnTo>
                  <a:lnTo>
                    <a:pt x="100" y="550"/>
                  </a:lnTo>
                  <a:lnTo>
                    <a:pt x="100" y="550"/>
                  </a:lnTo>
                  <a:lnTo>
                    <a:pt x="82" y="568"/>
                  </a:lnTo>
                  <a:lnTo>
                    <a:pt x="74" y="578"/>
                  </a:lnTo>
                  <a:lnTo>
                    <a:pt x="65" y="586"/>
                  </a:lnTo>
                  <a:lnTo>
                    <a:pt x="65" y="586"/>
                  </a:lnTo>
                  <a:lnTo>
                    <a:pt x="56" y="592"/>
                  </a:lnTo>
                  <a:lnTo>
                    <a:pt x="56" y="592"/>
                  </a:lnTo>
                  <a:lnTo>
                    <a:pt x="50" y="596"/>
                  </a:lnTo>
                  <a:lnTo>
                    <a:pt x="44" y="600"/>
                  </a:lnTo>
                  <a:lnTo>
                    <a:pt x="40" y="604"/>
                  </a:lnTo>
                  <a:lnTo>
                    <a:pt x="36" y="611"/>
                  </a:lnTo>
                  <a:lnTo>
                    <a:pt x="36" y="611"/>
                  </a:lnTo>
                  <a:lnTo>
                    <a:pt x="33" y="616"/>
                  </a:lnTo>
                  <a:lnTo>
                    <a:pt x="29" y="620"/>
                  </a:lnTo>
                  <a:lnTo>
                    <a:pt x="24" y="622"/>
                  </a:lnTo>
                  <a:lnTo>
                    <a:pt x="17" y="623"/>
                  </a:lnTo>
                  <a:lnTo>
                    <a:pt x="17" y="6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8915" name="文本框 16"/>
          <p:cNvSpPr txBox="1"/>
          <p:nvPr/>
        </p:nvSpPr>
        <p:spPr>
          <a:xfrm>
            <a:off x="1077913" y="263525"/>
            <a:ext cx="29511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探究新知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215900" y="908050"/>
            <a:ext cx="3035300" cy="0"/>
          </a:xfrm>
          <a:prstGeom prst="line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76" name="表格 3075"/>
          <p:cNvGraphicFramePr>
            <a:graphicFrameLocks noGrp="1"/>
          </p:cNvGraphicFramePr>
          <p:nvPr/>
        </p:nvGraphicFramePr>
        <p:xfrm>
          <a:off x="701675" y="1746250"/>
          <a:ext cx="6246813" cy="1223010"/>
        </p:xfrm>
        <a:graphic>
          <a:graphicData uri="http://schemas.openxmlformats.org/drawingml/2006/table">
            <a:tbl>
              <a:tblPr/>
              <a:tblGrid>
                <a:gridCol w="732155"/>
                <a:gridCol w="612140"/>
                <a:gridCol w="611505"/>
                <a:gridCol w="614680"/>
                <a:gridCol w="613410"/>
                <a:gridCol w="612775"/>
                <a:gridCol w="612775"/>
                <a:gridCol w="612775"/>
                <a:gridCol w="612775"/>
                <a:gridCol w="611505"/>
              </a:tblGrid>
              <a:tr h="611505"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342900" lvl="0" indent="-342900" algn="ctr" eaLnBrk="1" hangingPunct="1">
                        <a:buFontTx/>
                        <a:buNone/>
                      </a:pPr>
                      <a:r>
                        <a:rPr lang="en-US" altLang="zh-CN" sz="2400" i="1">
                          <a:latin typeface="Times New Roman" panose="02020603050405020304" charset="0"/>
                          <a:ea typeface="黑体" panose="02010609060101010101" pitchFamily="49" charset="-122"/>
                        </a:rPr>
                        <a:t>x</a:t>
                      </a:r>
                      <a:endParaRPr lang="en-US" altLang="zh-CN" sz="2400" i="1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1505"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342900" lvl="0" indent="-342900" algn="ctr" eaLnBrk="1" hangingPunct="1">
                        <a:buFontTx/>
                        <a:buNone/>
                      </a:pPr>
                      <a:r>
                        <a:rPr lang="en-US" altLang="zh-CN" sz="2400" i="1">
                          <a:latin typeface="Times New Roman" panose="02020603050405020304" charset="0"/>
                          <a:ea typeface="黑体" panose="02010609060101010101" pitchFamily="49" charset="-122"/>
                        </a:rPr>
                        <a:t> y</a:t>
                      </a:r>
                      <a:endParaRPr lang="en-US" altLang="zh-CN" sz="2400" i="1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defPPr/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52" name="Text Box 22"/>
          <p:cNvSpPr txBox="1"/>
          <p:nvPr/>
        </p:nvSpPr>
        <p:spPr>
          <a:xfrm>
            <a:off x="1562100" y="1860550"/>
            <a:ext cx="54927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0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53" name="Text Box 22"/>
          <p:cNvSpPr txBox="1"/>
          <p:nvPr/>
        </p:nvSpPr>
        <p:spPr>
          <a:xfrm>
            <a:off x="1562100" y="2425700"/>
            <a:ext cx="54927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8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54" name="Text Box 22"/>
          <p:cNvSpPr txBox="1"/>
          <p:nvPr/>
        </p:nvSpPr>
        <p:spPr>
          <a:xfrm>
            <a:off x="2181225" y="1860550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1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55" name="Text Box 22"/>
          <p:cNvSpPr txBox="1"/>
          <p:nvPr/>
        </p:nvSpPr>
        <p:spPr>
          <a:xfrm>
            <a:off x="2222500" y="2425700"/>
            <a:ext cx="54927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7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56" name="Text Box 22"/>
          <p:cNvSpPr txBox="1"/>
          <p:nvPr/>
        </p:nvSpPr>
        <p:spPr>
          <a:xfrm>
            <a:off x="2771775" y="1860550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2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57" name="Text Box 22"/>
          <p:cNvSpPr txBox="1"/>
          <p:nvPr/>
        </p:nvSpPr>
        <p:spPr>
          <a:xfrm>
            <a:off x="2784475" y="2425700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6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58" name="Text Box 22"/>
          <p:cNvSpPr txBox="1"/>
          <p:nvPr/>
        </p:nvSpPr>
        <p:spPr>
          <a:xfrm>
            <a:off x="3430588" y="1860550"/>
            <a:ext cx="550862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3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59" name="Text Box 22"/>
          <p:cNvSpPr txBox="1"/>
          <p:nvPr/>
        </p:nvSpPr>
        <p:spPr>
          <a:xfrm>
            <a:off x="3430588" y="2425700"/>
            <a:ext cx="306387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5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60" name="Text Box 22"/>
          <p:cNvSpPr txBox="1"/>
          <p:nvPr/>
        </p:nvSpPr>
        <p:spPr>
          <a:xfrm>
            <a:off x="4048125" y="1860550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4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61" name="Text Box 22"/>
          <p:cNvSpPr txBox="1"/>
          <p:nvPr/>
        </p:nvSpPr>
        <p:spPr>
          <a:xfrm>
            <a:off x="4048125" y="2425700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4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62" name="Text Box 22"/>
          <p:cNvSpPr txBox="1"/>
          <p:nvPr/>
        </p:nvSpPr>
        <p:spPr>
          <a:xfrm>
            <a:off x="4629150" y="1860550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5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63" name="Text Box 22"/>
          <p:cNvSpPr txBox="1"/>
          <p:nvPr/>
        </p:nvSpPr>
        <p:spPr>
          <a:xfrm>
            <a:off x="4629150" y="2425700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3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64" name="Text Box 22"/>
          <p:cNvSpPr txBox="1"/>
          <p:nvPr/>
        </p:nvSpPr>
        <p:spPr>
          <a:xfrm>
            <a:off x="5230813" y="1870075"/>
            <a:ext cx="550862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6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65" name="Text Box 22"/>
          <p:cNvSpPr txBox="1"/>
          <p:nvPr/>
        </p:nvSpPr>
        <p:spPr>
          <a:xfrm>
            <a:off x="5253038" y="2425700"/>
            <a:ext cx="550862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2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66" name="Text Box 22"/>
          <p:cNvSpPr txBox="1"/>
          <p:nvPr/>
        </p:nvSpPr>
        <p:spPr>
          <a:xfrm>
            <a:off x="5822950" y="1860550"/>
            <a:ext cx="444500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7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67" name="Text Box 22"/>
          <p:cNvSpPr txBox="1"/>
          <p:nvPr/>
        </p:nvSpPr>
        <p:spPr>
          <a:xfrm>
            <a:off x="5832475" y="2425700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1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68" name="Text Box 22"/>
          <p:cNvSpPr txBox="1"/>
          <p:nvPr/>
        </p:nvSpPr>
        <p:spPr>
          <a:xfrm>
            <a:off x="6477000" y="1860550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8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69" name="Text Box 22"/>
          <p:cNvSpPr txBox="1"/>
          <p:nvPr/>
        </p:nvSpPr>
        <p:spPr>
          <a:xfrm>
            <a:off x="6477000" y="2425700"/>
            <a:ext cx="550863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  <a:buSzTx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0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8408988" y="1746250"/>
          <a:ext cx="1955800" cy="1223010"/>
        </p:xfrm>
        <a:graphic>
          <a:graphicData uri="http://schemas.openxmlformats.org/drawingml/2006/table">
            <a:tbl>
              <a:tblPr/>
              <a:tblGrid>
                <a:gridCol w="732155"/>
                <a:gridCol w="612140"/>
                <a:gridCol w="611505"/>
              </a:tblGrid>
              <a:tr h="611505">
                <a:tc>
                  <a:txBody>
                    <a:bodyPr wrap="square"/>
                    <a:p>
                      <a:pPr marL="342900" lvl="0" indent="-342900" algn="ctr" eaLnBrk="1" hangingPunct="1">
                        <a:buFontTx/>
                        <a:buNone/>
                      </a:pPr>
                      <a:r>
                        <a:rPr lang="en-US" altLang="zh-CN" sz="2400" i="1">
                          <a:latin typeface="Times New Roman" panose="02020603050405020304" charset="0"/>
                          <a:ea typeface="黑体" panose="02010609060101010101" pitchFamily="49" charset="-122"/>
                        </a:rPr>
                        <a:t>x</a:t>
                      </a:r>
                      <a:endParaRPr lang="en-US" altLang="zh-CN" sz="2400" i="1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1505">
                <a:tc>
                  <a:txBody>
                    <a:bodyPr wrap="square"/>
                    <a:p>
                      <a:pPr marL="342900" lvl="0" indent="-342900" algn="ctr" eaLnBrk="1" hangingPunct="1">
                        <a:buFontTx/>
                        <a:buNone/>
                      </a:pPr>
                      <a:r>
                        <a:rPr lang="en-US" altLang="zh-CN" sz="2400" i="1">
                          <a:latin typeface="Times New Roman" panose="02020603050405020304" charset="0"/>
                          <a:ea typeface="黑体" panose="02010609060101010101" pitchFamily="49" charset="-122"/>
                        </a:rPr>
                        <a:t> y</a:t>
                      </a:r>
                      <a:endParaRPr lang="en-US" altLang="zh-CN" sz="2400" i="1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2100">
                        <a:latin typeface="Times New Roman" panose="02020603050405020304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34290" marB="3429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84" name="Text Box 22"/>
          <p:cNvSpPr txBox="1"/>
          <p:nvPr/>
        </p:nvSpPr>
        <p:spPr>
          <a:xfrm>
            <a:off x="9269413" y="1860550"/>
            <a:ext cx="54927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2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85" name="Text Box 22"/>
          <p:cNvSpPr txBox="1"/>
          <p:nvPr/>
        </p:nvSpPr>
        <p:spPr>
          <a:xfrm>
            <a:off x="9269413" y="2425700"/>
            <a:ext cx="54927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8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86" name="Text Box 22"/>
          <p:cNvSpPr txBox="1"/>
          <p:nvPr/>
        </p:nvSpPr>
        <p:spPr>
          <a:xfrm>
            <a:off x="9888538" y="1860550"/>
            <a:ext cx="550862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5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87" name="Text Box 22"/>
          <p:cNvSpPr txBox="1"/>
          <p:nvPr/>
        </p:nvSpPr>
        <p:spPr>
          <a:xfrm>
            <a:off x="9929813" y="2425700"/>
            <a:ext cx="549275" cy="46037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5C00"/>
            </a:prstShdw>
          </a:effectLst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</a:rPr>
              <a:t>3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38988" name="椭圆 41"/>
          <p:cNvSpPr/>
          <p:nvPr/>
        </p:nvSpPr>
        <p:spPr>
          <a:xfrm>
            <a:off x="4394200" y="1657350"/>
            <a:ext cx="785813" cy="13112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89" name="椭圆 43"/>
          <p:cNvSpPr/>
          <p:nvPr/>
        </p:nvSpPr>
        <p:spPr>
          <a:xfrm>
            <a:off x="9653588" y="1701800"/>
            <a:ext cx="785812" cy="13112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en-US" sz="1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38990" name="对象 2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76600" y="1103313"/>
          <a:ext cx="1322388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" imgW="571500" imgH="203200" progId="Equation.KSEE3">
                  <p:embed/>
                </p:oleObj>
              </mc:Choice>
              <mc:Fallback>
                <p:oleObj name="" r:id="rId1" imgW="571500" imgH="203200" progId="Equation.KSEE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276600" y="1103313"/>
                        <a:ext cx="1322388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91" name="对象 2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502650" y="1117600"/>
          <a:ext cx="1768475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3" imgW="787400" imgH="203200" progId="Equation.KSEE3">
                  <p:embed/>
                </p:oleObj>
              </mc:Choice>
              <mc:Fallback>
                <p:oleObj name="" r:id="rId3" imgW="787400" imgH="203200" progId="Equation.KSEE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02650" y="1117600"/>
                        <a:ext cx="1768475" cy="455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5"/>
          <p:cNvSpPr txBox="1"/>
          <p:nvPr/>
        </p:nvSpPr>
        <p:spPr>
          <a:xfrm>
            <a:off x="252413" y="3200400"/>
            <a:ext cx="11687175" cy="7381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　，    是方程        与方程           的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公共解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3" name="对象 3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479088" y="3094038"/>
          <a:ext cx="969962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5" imgW="431800" imgH="457200" progId="Equation.KSEE3">
                  <p:embed/>
                </p:oleObj>
              </mc:Choice>
              <mc:Fallback>
                <p:oleObj name="" r:id="rId5" imgW="431800" imgH="457200" progId="Equation.KSEE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79088" y="3094038"/>
                        <a:ext cx="969962" cy="1027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36588" y="3402013"/>
          <a:ext cx="7937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7" imgW="342900" imgH="177165" progId="Equation.KSEE3">
                  <p:embed/>
                </p:oleObj>
              </mc:Choice>
              <mc:Fallback>
                <p:oleObj name="" r:id="rId7" imgW="342900" imgH="177165" progId="Equation.KSEE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6588" y="3402013"/>
                        <a:ext cx="793750" cy="409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93850" y="3414713"/>
          <a:ext cx="8239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9" imgW="355600" imgH="203200" progId="Equation.KSEE3">
                  <p:embed/>
                </p:oleObj>
              </mc:Choice>
              <mc:Fallback>
                <p:oleObj name="" r:id="rId9" imgW="355600" imgH="203200" progId="Equation.KSEE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93850" y="3414713"/>
                        <a:ext cx="823913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对象 3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629025" y="3402013"/>
          <a:ext cx="132397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11" imgW="571500" imgH="203200" progId="Equation.KSEE3">
                  <p:embed/>
                </p:oleObj>
              </mc:Choice>
              <mc:Fallback>
                <p:oleObj name="" r:id="rId11" imgW="571500" imgH="203200" progId="Equation.KSEE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629025" y="3402013"/>
                        <a:ext cx="1323975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4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140450" y="3416300"/>
          <a:ext cx="1768475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2" imgW="787400" imgH="203200" progId="Equation.KSEE3">
                  <p:embed/>
                </p:oleObj>
              </mc:Choice>
              <mc:Fallback>
                <p:oleObj name="" r:id="rId12" imgW="787400" imgH="203200" progId="Equation.KSEE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40450" y="3416300"/>
                        <a:ext cx="1768475" cy="455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 Box 5"/>
          <p:cNvSpPr txBox="1"/>
          <p:nvPr/>
        </p:nvSpPr>
        <p:spPr>
          <a:xfrm>
            <a:off x="9328150" y="3200400"/>
            <a:ext cx="2384425" cy="7381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，记为      .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725" name="文本框 22"/>
          <p:cNvSpPr txBox="1"/>
          <p:nvPr/>
        </p:nvSpPr>
        <p:spPr>
          <a:xfrm>
            <a:off x="576263" y="4581525"/>
            <a:ext cx="11233150" cy="7381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二元一次方程组中各个方程的公共解，叫做这个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二元一次方程组的解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sym typeface="微软雅黑" panose="020B0503020204020204" pitchFamily="34" charset="-122"/>
              </a:rPr>
              <a:t>.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1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5" grpId="0"/>
      <p:bldP spid="32" grpId="1"/>
      <p:bldP spid="45" grpId="1"/>
      <p:bldP spid="307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40962" name="组合 1"/>
          <p:cNvGrpSpPr/>
          <p:nvPr/>
        </p:nvGrpSpPr>
        <p:grpSpPr>
          <a:xfrm>
            <a:off x="160338" y="111125"/>
            <a:ext cx="6667500" cy="736600"/>
            <a:chOff x="2526" y="1594"/>
            <a:chExt cx="10498" cy="1160"/>
          </a:xfrm>
        </p:grpSpPr>
        <p:grpSp>
          <p:nvGrpSpPr>
            <p:cNvPr id="1166" name="组合 1165"/>
            <p:cNvGrpSpPr>
              <a:grpSpLocks noChangeAspect="1"/>
            </p:cNvGrpSpPr>
            <p:nvPr/>
          </p:nvGrpSpPr>
          <p:grpSpPr>
            <a:xfrm rot="0">
              <a:off x="2689" y="1594"/>
              <a:ext cx="907" cy="957"/>
              <a:chOff x="4197350" y="2182813"/>
              <a:chExt cx="608013" cy="641350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1167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8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9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0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1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2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3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4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5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6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7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8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9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0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1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2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3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4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5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6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7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8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9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0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1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2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3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4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5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6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7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8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9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0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1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2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3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4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5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6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7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8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9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0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1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2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0964" name="文本框 121"/>
            <p:cNvSpPr txBox="1"/>
            <p:nvPr/>
          </p:nvSpPr>
          <p:spPr>
            <a:xfrm>
              <a:off x="3855" y="1700"/>
              <a:ext cx="9169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zh-CN" sz="2800">
                  <a:latin typeface="宋体" panose="02010600030101010101" pitchFamily="2" charset="-122"/>
                  <a:ea typeface="宋体" panose="02010600030101010101" pitchFamily="2" charset="-122"/>
                </a:rPr>
                <a:t>题型五 二元一次方程组的解的应用</a:t>
              </a:r>
              <a:endParaRPr lang="zh-CN" altLang="zh-CN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2526" y="2717"/>
              <a:ext cx="10449" cy="37"/>
            </a:xfrm>
            <a:prstGeom prst="line">
              <a:avLst/>
            </a:prstGeom>
            <a:ln w="50800" cmpd="thickThin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58" name="文本框 99"/>
          <p:cNvSpPr txBox="1"/>
          <p:nvPr/>
        </p:nvSpPr>
        <p:spPr>
          <a:xfrm>
            <a:off x="1263650" y="641350"/>
            <a:ext cx="10023475" cy="52625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300000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、已知下列三对数值        ，      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，      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中，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300000"/>
              </a:lnSpc>
            </a:pP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</a:rPr>
              <a:t>                 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是方程          的解，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300000"/>
              </a:lnSpc>
            </a:pP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                 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是方程          的解，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300000"/>
              </a:lnSpc>
            </a:pPr>
            <a:r>
              <a:rPr lang="zh-CN" altLang="en-US" sz="2800" u="sng"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         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是方程组            的解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4" name="对象 2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165725" y="971550"/>
          <a:ext cx="1163638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" imgW="431800" imgH="457200" progId="Equation.KSEE3">
                  <p:embed/>
                </p:oleObj>
              </mc:Choice>
              <mc:Fallback>
                <p:oleObj name="" r:id="rId1" imgW="431800" imgH="457200" progId="Equation.KSEE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165725" y="971550"/>
                        <a:ext cx="1163638" cy="1233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586413" y="2643188"/>
          <a:ext cx="1576387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3" imgW="584200" imgH="203200" progId="Equation.KSEE3">
                  <p:embed/>
                </p:oleObj>
              </mc:Choice>
              <mc:Fallback>
                <p:oleObj name="" r:id="rId3" imgW="584200" imgH="203200" progId="Equation.KSEE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86413" y="2643188"/>
                        <a:ext cx="1576387" cy="549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46863" y="971550"/>
          <a:ext cx="1198562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5" imgW="444500" imgH="457200" progId="Equation.KSEE3">
                  <p:embed/>
                </p:oleObj>
              </mc:Choice>
              <mc:Fallback>
                <p:oleObj name="" r:id="rId5" imgW="444500" imgH="457200" progId="Equation.KSEE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46863" y="971550"/>
                        <a:ext cx="1198562" cy="1233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064500" y="971550"/>
          <a:ext cx="1165225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7" imgW="431800" imgH="457200" progId="Equation.KSEE3">
                  <p:embed/>
                </p:oleObj>
              </mc:Choice>
              <mc:Fallback>
                <p:oleObj name="" r:id="rId7" imgW="431800" imgH="457200" progId="Equation.KSEE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64500" y="971550"/>
                        <a:ext cx="1165225" cy="1233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82700" y="1957388"/>
          <a:ext cx="1163638" cy="123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9" imgW="431800" imgH="457200" progId="Equation.KSEE3">
                  <p:embed/>
                </p:oleObj>
              </mc:Choice>
              <mc:Fallback>
                <p:oleObj name="" r:id="rId9" imgW="431800" imgH="457200" progId="Equation.KSEE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82700" y="1957388"/>
                        <a:ext cx="1163638" cy="12334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889250" y="1957388"/>
          <a:ext cx="1165225" cy="123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10" imgW="431800" imgH="457200" progId="Equation.KSEE3">
                  <p:embed/>
                </p:oleObj>
              </mc:Choice>
              <mc:Fallback>
                <p:oleObj name="" r:id="rId10" imgW="431800" imgH="457200" progId="Equation.KSEE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89250" y="1957388"/>
                        <a:ext cx="1165225" cy="12334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500688" y="3890963"/>
          <a:ext cx="1747837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11" imgW="647700" imgH="203200" progId="Equation.KSEE3">
                  <p:embed/>
                </p:oleObj>
              </mc:Choice>
              <mc:Fallback>
                <p:oleObj name="" r:id="rId11" imgW="647700" imgH="203200" progId="Equation.KSEE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00688" y="3890963"/>
                        <a:ext cx="1747837" cy="549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00163" y="3205163"/>
          <a:ext cx="1196975" cy="123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13" imgW="444500" imgH="457200" progId="Equation.KSEE3">
                  <p:embed/>
                </p:oleObj>
              </mc:Choice>
              <mc:Fallback>
                <p:oleObj name="" r:id="rId13" imgW="444500" imgH="457200" progId="Equation.KSEE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0163" y="3205163"/>
                        <a:ext cx="1196975" cy="12334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889250" y="3205163"/>
          <a:ext cx="1165225" cy="123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14" imgW="431800" imgH="457200" progId="Equation.KSEE3">
                  <p:embed/>
                </p:oleObj>
              </mc:Choice>
              <mc:Fallback>
                <p:oleObj name="" r:id="rId14" imgW="431800" imgH="457200" progId="Equation.KSEE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89250" y="3205163"/>
                        <a:ext cx="1165225" cy="12334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31913" y="4537075"/>
          <a:ext cx="1165225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5" imgW="431800" imgH="457200" progId="Equation.KSEE3">
                  <p:embed/>
                </p:oleObj>
              </mc:Choice>
              <mc:Fallback>
                <p:oleObj name="" r:id="rId15" imgW="431800" imgH="457200" progId="Equation.KSEE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31913" y="4537075"/>
                        <a:ext cx="1165225" cy="1233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375150" y="4537075"/>
          <a:ext cx="1954213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16" imgW="723900" imgH="457200" progId="Equation.KSEE3">
                  <p:embed/>
                </p:oleObj>
              </mc:Choice>
              <mc:Fallback>
                <p:oleObj name="" r:id="rId16" imgW="723900" imgH="457200" progId="Equation.KSEE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375150" y="4537075"/>
                        <a:ext cx="1954213" cy="1233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43010" name="组合 1"/>
          <p:cNvGrpSpPr/>
          <p:nvPr/>
        </p:nvGrpSpPr>
        <p:grpSpPr>
          <a:xfrm>
            <a:off x="160338" y="111125"/>
            <a:ext cx="6667500" cy="736600"/>
            <a:chOff x="2526" y="1594"/>
            <a:chExt cx="10498" cy="1160"/>
          </a:xfrm>
        </p:grpSpPr>
        <p:grpSp>
          <p:nvGrpSpPr>
            <p:cNvPr id="1166" name="组合 1165"/>
            <p:cNvGrpSpPr>
              <a:grpSpLocks noChangeAspect="1"/>
            </p:cNvGrpSpPr>
            <p:nvPr/>
          </p:nvGrpSpPr>
          <p:grpSpPr>
            <a:xfrm rot="0">
              <a:off x="2689" y="1594"/>
              <a:ext cx="907" cy="957"/>
              <a:chOff x="4197350" y="2182813"/>
              <a:chExt cx="608013" cy="641350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1167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8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9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0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1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2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3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4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5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6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7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8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9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0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1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2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3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4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5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6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7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8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9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0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1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2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3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4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5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6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7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8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9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0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1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2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3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4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5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6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7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8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9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0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1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2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3012" name="文本框 121"/>
            <p:cNvSpPr txBox="1"/>
            <p:nvPr/>
          </p:nvSpPr>
          <p:spPr>
            <a:xfrm>
              <a:off x="3855" y="1700"/>
              <a:ext cx="9169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zh-CN" sz="2800">
                  <a:latin typeface="宋体" panose="02010600030101010101" pitchFamily="2" charset="-122"/>
                  <a:ea typeface="宋体" panose="02010600030101010101" pitchFamily="2" charset="-122"/>
                </a:rPr>
                <a:t>题型五 二元一次方程组的解的应用</a:t>
              </a:r>
              <a:endParaRPr lang="zh-CN" altLang="zh-CN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2526" y="2717"/>
              <a:ext cx="10449" cy="37"/>
            </a:xfrm>
            <a:prstGeom prst="line">
              <a:avLst/>
            </a:prstGeom>
            <a:ln w="50800" cmpd="thickThin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014" name="文本框 99"/>
          <p:cNvSpPr txBox="1"/>
          <p:nvPr/>
        </p:nvSpPr>
        <p:spPr>
          <a:xfrm>
            <a:off x="352425" y="965200"/>
            <a:ext cx="11549063" cy="952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200000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、已知二元一次方程组              的解是        ，求</a:t>
            </a:r>
            <a:r>
              <a:rPr lang="en-US" altLang="zh-CN" sz="2800" i="1"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与</a:t>
            </a:r>
            <a:r>
              <a:rPr lang="en-US" altLang="zh-CN" sz="2800" i="1">
                <a:latin typeface="Times New Roman" panose="02020603050405020304" charset="0"/>
                <a:ea typeface="宋体" panose="02010600030101010101" pitchFamily="2" charset="-122"/>
              </a:rPr>
              <a:t>b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的值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43015" name="对象 2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95813" y="965200"/>
          <a:ext cx="2325687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" imgW="862965" imgH="457200" progId="Equation.KSEE3">
                  <p:embed/>
                </p:oleObj>
              </mc:Choice>
              <mc:Fallback>
                <p:oleObj name="" r:id="rId1" imgW="862965" imgH="457200" progId="Equation.KSEE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95813" y="965200"/>
                        <a:ext cx="2325687" cy="1233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6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129588" y="965200"/>
          <a:ext cx="1403350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3" imgW="520700" imgH="457200" progId="Equation.KSEE3">
                  <p:embed/>
                </p:oleObj>
              </mc:Choice>
              <mc:Fallback>
                <p:oleObj name="" r:id="rId3" imgW="520700" imgH="457200" progId="Equation.KSEE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29588" y="965200"/>
                        <a:ext cx="1403350" cy="1233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99"/>
          <p:cNvSpPr txBox="1"/>
          <p:nvPr/>
        </p:nvSpPr>
        <p:spPr>
          <a:xfrm>
            <a:off x="1174750" y="2397125"/>
            <a:ext cx="5975350" cy="952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200000"/>
              </a:lnSpc>
            </a:pPr>
            <a:r>
              <a:rPr lang="zh-CN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将        代入方程组，得：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324100" y="2397125"/>
          <a:ext cx="1403350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5" imgW="520700" imgH="457200" progId="Equation.KSEE3">
                  <p:embed/>
                </p:oleObj>
              </mc:Choice>
              <mc:Fallback>
                <p:oleObj name="" r:id="rId5" imgW="520700" imgH="457200" progId="Equation.KSEE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24100" y="2397125"/>
                        <a:ext cx="1403350" cy="1233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835150" y="3889375"/>
          <a:ext cx="3287713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6" imgW="1219200" imgH="457200" progId="Equation.KSEE3">
                  <p:embed/>
                </p:oleObj>
              </mc:Choice>
              <mc:Fallback>
                <p:oleObj name="" r:id="rId6" imgW="1219200" imgH="457200" progId="Equation.KSEE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35150" y="3889375"/>
                        <a:ext cx="3287713" cy="1233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文本框 99"/>
          <p:cNvSpPr txBox="1"/>
          <p:nvPr/>
        </p:nvSpPr>
        <p:spPr>
          <a:xfrm>
            <a:off x="1835150" y="5321300"/>
            <a:ext cx="5975350" cy="9540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200000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解得       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7" name="对象 2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82875" y="5246688"/>
          <a:ext cx="1268413" cy="123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8" imgW="469900" imgH="457200" progId="Equation.KSEE3">
                  <p:embed/>
                </p:oleObj>
              </mc:Choice>
              <mc:Fallback>
                <p:oleObj name="" r:id="rId8" imgW="469900" imgH="457200" progId="Equation.KSEE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682875" y="5246688"/>
                        <a:ext cx="1268413" cy="12334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0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45058" name="组合 1"/>
          <p:cNvGrpSpPr/>
          <p:nvPr/>
        </p:nvGrpSpPr>
        <p:grpSpPr>
          <a:xfrm>
            <a:off x="160338" y="111125"/>
            <a:ext cx="6667500" cy="736600"/>
            <a:chOff x="2526" y="1594"/>
            <a:chExt cx="10498" cy="1160"/>
          </a:xfrm>
        </p:grpSpPr>
        <p:grpSp>
          <p:nvGrpSpPr>
            <p:cNvPr id="1166" name="组合 1165"/>
            <p:cNvGrpSpPr>
              <a:grpSpLocks noChangeAspect="1"/>
            </p:cNvGrpSpPr>
            <p:nvPr/>
          </p:nvGrpSpPr>
          <p:grpSpPr>
            <a:xfrm rot="0">
              <a:off x="2689" y="1594"/>
              <a:ext cx="907" cy="957"/>
              <a:chOff x="4197350" y="2182813"/>
              <a:chExt cx="608013" cy="641350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1167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8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9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0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1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2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3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4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5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6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7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8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9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0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1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2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3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4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5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6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7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8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9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0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1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2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3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4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5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6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7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8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9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0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1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2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3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4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5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6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7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8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9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0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1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2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5060" name="文本框 121"/>
            <p:cNvSpPr txBox="1"/>
            <p:nvPr/>
          </p:nvSpPr>
          <p:spPr>
            <a:xfrm>
              <a:off x="3855" y="1700"/>
              <a:ext cx="9169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zh-CN" sz="2800">
                  <a:latin typeface="宋体" panose="02010600030101010101" pitchFamily="2" charset="-122"/>
                  <a:ea typeface="宋体" panose="02010600030101010101" pitchFamily="2" charset="-122"/>
                </a:rPr>
                <a:t>题型五 二元一次方程组的解的应用</a:t>
              </a:r>
              <a:endParaRPr lang="zh-CN" altLang="zh-CN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2526" y="2717"/>
              <a:ext cx="10449" cy="37"/>
            </a:xfrm>
            <a:prstGeom prst="line">
              <a:avLst/>
            </a:prstGeom>
            <a:ln w="50800" cmpd="thickThin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062" name="文本框 99"/>
          <p:cNvSpPr txBox="1"/>
          <p:nvPr/>
        </p:nvSpPr>
        <p:spPr>
          <a:xfrm>
            <a:off x="352425" y="965200"/>
            <a:ext cx="11549063" cy="18145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200000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练习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、已知         是方程             和             的公共解，求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的值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45063" name="对象 2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122863" y="1306513"/>
          <a:ext cx="2192337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1" imgW="812800" imgH="203200" progId="Equation.KSEE3">
                  <p:embed/>
                </p:oleObj>
              </mc:Choice>
              <mc:Fallback>
                <p:oleObj name="" r:id="rId1" imgW="812800" imgH="203200" progId="Equation.KSEE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122863" y="1306513"/>
                        <a:ext cx="2192337" cy="549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4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54275" y="965200"/>
          <a:ext cx="1370013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3" imgW="508000" imgH="457200" progId="Equation.KSEE3">
                  <p:embed/>
                </p:oleObj>
              </mc:Choice>
              <mc:Fallback>
                <p:oleObj name="" r:id="rId3" imgW="508000" imgH="457200" progId="Equation.KSEE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54275" y="965200"/>
                        <a:ext cx="1370013" cy="1233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99"/>
          <p:cNvSpPr txBox="1"/>
          <p:nvPr/>
        </p:nvSpPr>
        <p:spPr>
          <a:xfrm>
            <a:off x="1098550" y="2660650"/>
            <a:ext cx="8521700" cy="952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200000"/>
              </a:lnSpc>
            </a:pPr>
            <a:r>
              <a:rPr lang="zh-CN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将        代入方程组             ，得：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262188" y="2660650"/>
          <a:ext cx="1370012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5" imgW="508000" imgH="457200" progId="Equation.KSEE3">
                  <p:embed/>
                </p:oleObj>
              </mc:Choice>
              <mc:Fallback>
                <p:oleObj name="" r:id="rId5" imgW="508000" imgH="457200" progId="Equation.KSEE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62188" y="2660650"/>
                        <a:ext cx="1370012" cy="1233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08150" y="4178300"/>
          <a:ext cx="3355975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7" imgW="1244600" imgH="457200" progId="Equation.KSEE3">
                  <p:embed/>
                </p:oleObj>
              </mc:Choice>
              <mc:Fallback>
                <p:oleObj name="" r:id="rId7" imgW="1244600" imgH="457200" progId="Equation.KSEE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08150" y="4178300"/>
                        <a:ext cx="3355975" cy="1233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文本框 99"/>
          <p:cNvSpPr txBox="1"/>
          <p:nvPr/>
        </p:nvSpPr>
        <p:spPr>
          <a:xfrm>
            <a:off x="5319713" y="4178300"/>
            <a:ext cx="2525712" cy="952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200000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解得       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.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7" name="对象 2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167438" y="4102100"/>
          <a:ext cx="1268412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9" imgW="469900" imgH="457200" progId="Equation.KSEE3">
                  <p:embed/>
                </p:oleObj>
              </mc:Choice>
              <mc:Fallback>
                <p:oleObj name="" r:id="rId9" imgW="469900" imgH="457200" progId="Equation.KSEE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167438" y="4102100"/>
                        <a:ext cx="1268412" cy="1235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70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843838" y="1308100"/>
          <a:ext cx="212407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11" imgW="787400" imgH="203200" progId="Equation.KSEE3">
                  <p:embed/>
                </p:oleObj>
              </mc:Choice>
              <mc:Fallback>
                <p:oleObj name="" r:id="rId11" imgW="787400" imgH="203200" progId="Equation.KSEE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843838" y="1308100"/>
                        <a:ext cx="2124075" cy="547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71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39788" y="2111375"/>
          <a:ext cx="1404937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13" imgW="520700" imgH="203200" progId="Equation.KSEE3">
                  <p:embed/>
                </p:oleObj>
              </mc:Choice>
              <mc:Fallback>
                <p:oleObj name="" r:id="rId13" imgW="520700" imgH="203200" progId="Equation.KSEE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39788" y="2111375"/>
                        <a:ext cx="1404937" cy="549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446713" y="2660650"/>
          <a:ext cx="2398712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5" imgW="889000" imgH="457200" progId="Equation.KSEE3">
                  <p:embed/>
                </p:oleObj>
              </mc:Choice>
              <mc:Fallback>
                <p:oleObj name="" r:id="rId15" imgW="889000" imgH="457200" progId="Equation.KSEE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446713" y="2660650"/>
                        <a:ext cx="2398712" cy="1233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文本框 99"/>
          <p:cNvSpPr txBox="1"/>
          <p:nvPr/>
        </p:nvSpPr>
        <p:spPr>
          <a:xfrm>
            <a:off x="1708150" y="5337175"/>
            <a:ext cx="7835900" cy="952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200000"/>
              </a:lnSpc>
            </a:pP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则                      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.</a:t>
            </a:r>
            <a:endParaRPr lang="zh-CN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9" name="对象 2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244725" y="5614988"/>
          <a:ext cx="404495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17" imgW="1498600" imgH="203200" progId="Equation.KSEE3">
                  <p:embed/>
                </p:oleObj>
              </mc:Choice>
              <mc:Fallback>
                <p:oleObj name="" r:id="rId17" imgW="1498600" imgH="203200" progId="Equation.KSEE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244725" y="5614988"/>
                        <a:ext cx="4044950" cy="549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47106" name="组合 1"/>
          <p:cNvGrpSpPr/>
          <p:nvPr/>
        </p:nvGrpSpPr>
        <p:grpSpPr>
          <a:xfrm>
            <a:off x="160338" y="111125"/>
            <a:ext cx="2736850" cy="722313"/>
            <a:chOff x="2526" y="1594"/>
            <a:chExt cx="4310" cy="1138"/>
          </a:xfrm>
        </p:grpSpPr>
        <p:grpSp>
          <p:nvGrpSpPr>
            <p:cNvPr id="1166" name="组合 1165"/>
            <p:cNvGrpSpPr>
              <a:grpSpLocks noChangeAspect="1"/>
            </p:cNvGrpSpPr>
            <p:nvPr/>
          </p:nvGrpSpPr>
          <p:grpSpPr>
            <a:xfrm rot="0">
              <a:off x="2689" y="1594"/>
              <a:ext cx="907" cy="957"/>
              <a:chOff x="4197350" y="2182813"/>
              <a:chExt cx="608013" cy="641350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1167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8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9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0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1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2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3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4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5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6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7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8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9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0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1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2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3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4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5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6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7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8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9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0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1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2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3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4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5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6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7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8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9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0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1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2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3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4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5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6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7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8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9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0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1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2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7108" name="文本框 121"/>
            <p:cNvSpPr txBox="1"/>
            <p:nvPr/>
          </p:nvSpPr>
          <p:spPr>
            <a:xfrm>
              <a:off x="3855" y="1700"/>
              <a:ext cx="2981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zh-CN" sz="2800">
                  <a:latin typeface="宋体" panose="02010600030101010101" pitchFamily="2" charset="-122"/>
                  <a:ea typeface="宋体" panose="02010600030101010101" pitchFamily="2" charset="-122"/>
                </a:rPr>
                <a:t>能力提升</a:t>
              </a:r>
              <a:endParaRPr lang="zh-CN" altLang="zh-CN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2526" y="2717"/>
              <a:ext cx="4290" cy="15"/>
            </a:xfrm>
            <a:prstGeom prst="line">
              <a:avLst/>
            </a:prstGeom>
            <a:ln w="50800" cmpd="thickThin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110" name="文本框 99"/>
          <p:cNvSpPr txBox="1"/>
          <p:nvPr/>
        </p:nvSpPr>
        <p:spPr>
          <a:xfrm>
            <a:off x="352425" y="823913"/>
            <a:ext cx="11547475" cy="1384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小明现有5角、1元的硬币若干枚，共计7元钱，你知道小明有5角、1元的硬币枚数有几种可能情况吗? 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99"/>
          <p:cNvSpPr txBox="1"/>
          <p:nvPr/>
        </p:nvSpPr>
        <p:spPr>
          <a:xfrm>
            <a:off x="1250950" y="2208213"/>
            <a:ext cx="6467475" cy="9779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</a:t>
            </a:r>
            <a:r>
              <a:rPr lang="zh-CN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设小明有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角、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元的硬币分别</a:t>
            </a:r>
            <a:r>
              <a:rPr lang="en-US" altLang="zh-CN" sz="2400" i="1">
                <a:latin typeface="Times New Roman" panose="02020603050405020304" charset="0"/>
                <a:ea typeface="宋体" panose="02010600030101010101" pitchFamily="2" charset="-122"/>
              </a:rPr>
              <a:t>x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枚、</a:t>
            </a:r>
            <a:r>
              <a:rPr lang="en-US" altLang="zh-CN" sz="2400" i="1">
                <a:latin typeface="Times New Roman" panose="02020603050405020304" charset="0"/>
                <a:ea typeface="宋体" panose="02010600030101010101" pitchFamily="2" charset="-122"/>
              </a:rPr>
              <a:t>y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枚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由题，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232025" y="2724150"/>
          <a:ext cx="17303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1" imgW="762000" imgH="203200" progId="Equation.KSEE3">
                  <p:embed/>
                </p:oleObj>
              </mc:Choice>
              <mc:Fallback>
                <p:oleObj name="" r:id="rId1" imgW="762000" imgH="203200" progId="Equation.KSEE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32025" y="2724150"/>
                        <a:ext cx="1730375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文本框 99"/>
          <p:cNvSpPr txBox="1"/>
          <p:nvPr/>
        </p:nvSpPr>
        <p:spPr>
          <a:xfrm>
            <a:off x="4359275" y="2651125"/>
            <a:ext cx="3862388" cy="533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即  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959350" y="2724150"/>
          <a:ext cx="161448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3" imgW="711200" imgH="203200" progId="Equation.KSEE3">
                  <p:embed/>
                </p:oleObj>
              </mc:Choice>
              <mc:Fallback>
                <p:oleObj name="" r:id="rId3" imgW="711200" imgH="203200" progId="Equation.KSEE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59350" y="2724150"/>
                        <a:ext cx="1614488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485900" y="3203575"/>
            <a:ext cx="31083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60588" y="3244850"/>
          <a:ext cx="6858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5" imgW="330200" imgH="177165" progId="Equation.KSEE3">
                  <p:embed/>
                </p:oleObj>
              </mc:Choice>
              <mc:Fallback>
                <p:oleObj name="" r:id="rId5" imgW="330200" imgH="177165" progId="Equation.KSEE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60588" y="3244850"/>
                        <a:ext cx="6858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对象 5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394075" y="3228975"/>
          <a:ext cx="97631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7" imgW="469900" imgH="203200" progId="Equation.KSEE3">
                  <p:embed/>
                </p:oleObj>
              </mc:Choice>
              <mc:Fallback>
                <p:oleObj name="" r:id="rId7" imgW="469900" imgH="203200" progId="Equation.KSEE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94075" y="3228975"/>
                        <a:ext cx="976313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文本框 75"/>
          <p:cNvSpPr txBox="1"/>
          <p:nvPr/>
        </p:nvSpPr>
        <p:spPr>
          <a:xfrm>
            <a:off x="5232400" y="3213100"/>
            <a:ext cx="31083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77" name="对象 7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80100" y="3254375"/>
          <a:ext cx="73977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9" imgW="355600" imgH="177165" progId="Equation.KSEE3">
                  <p:embed/>
                </p:oleObj>
              </mc:Choice>
              <mc:Fallback>
                <p:oleObj name="" r:id="rId9" imgW="355600" imgH="177165" progId="Equation.KSEE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80100" y="3254375"/>
                        <a:ext cx="739775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" name="对象 7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127875" y="3238500"/>
          <a:ext cx="73818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11" imgW="355600" imgH="203200" progId="Equation.KSEE3">
                  <p:embed/>
                </p:oleObj>
              </mc:Choice>
              <mc:Fallback>
                <p:oleObj name="" r:id="rId11" imgW="355600" imgH="203200" progId="Equation.KSEE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127875" y="3238500"/>
                        <a:ext cx="738188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" name="文本框 83"/>
          <p:cNvSpPr txBox="1"/>
          <p:nvPr/>
        </p:nvSpPr>
        <p:spPr>
          <a:xfrm>
            <a:off x="1473200" y="3673475"/>
            <a:ext cx="3106738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85" name="对象 8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33600" y="3714750"/>
          <a:ext cx="71278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3" imgW="342900" imgH="177165" progId="Equation.KSEE3">
                  <p:embed/>
                </p:oleObj>
              </mc:Choice>
              <mc:Fallback>
                <p:oleObj name="" r:id="rId13" imgW="342900" imgH="177165" progId="Equation.KSEE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133600" y="3714750"/>
                        <a:ext cx="712788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" name="对象 9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381375" y="3698875"/>
          <a:ext cx="97631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15" imgW="469900" imgH="203200" progId="Equation.KSEE3">
                  <p:embed/>
                </p:oleObj>
              </mc:Choice>
              <mc:Fallback>
                <p:oleObj name="" r:id="rId15" imgW="469900" imgH="203200" progId="Equation.KSEE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381375" y="3698875"/>
                        <a:ext cx="976313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" name="文本框 100"/>
          <p:cNvSpPr txBox="1"/>
          <p:nvPr/>
        </p:nvSpPr>
        <p:spPr>
          <a:xfrm>
            <a:off x="5219700" y="3683000"/>
            <a:ext cx="3106738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02" name="对象 10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67400" y="3724275"/>
          <a:ext cx="73977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17" imgW="355600" imgH="177165" progId="Equation.KSEE3">
                  <p:embed/>
                </p:oleObj>
              </mc:Choice>
              <mc:Fallback>
                <p:oleObj name="" r:id="rId17" imgW="355600" imgH="177165" progId="Equation.KSEE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867400" y="3724275"/>
                        <a:ext cx="739775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" name="对象 10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113588" y="3708400"/>
          <a:ext cx="73977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19" imgW="355600" imgH="203200" progId="Equation.KSEE3">
                  <p:embed/>
                </p:oleObj>
              </mc:Choice>
              <mc:Fallback>
                <p:oleObj name="" r:id="rId19" imgW="355600" imgH="203200" progId="Equation.KSEE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113588" y="3708400"/>
                        <a:ext cx="739775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" name="文本框 105"/>
          <p:cNvSpPr txBox="1"/>
          <p:nvPr/>
        </p:nvSpPr>
        <p:spPr>
          <a:xfrm>
            <a:off x="1473200" y="4195763"/>
            <a:ext cx="3106738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⑤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07" name="对象 10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33600" y="4237038"/>
          <a:ext cx="71278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21" imgW="342900" imgH="177165" progId="Equation.KSEE3">
                  <p:embed/>
                </p:oleObj>
              </mc:Choice>
              <mc:Fallback>
                <p:oleObj name="" r:id="rId21" imgW="342900" imgH="177165" progId="Equation.KSEE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133600" y="4237038"/>
                        <a:ext cx="712788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" name="对象 10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381375" y="4221163"/>
          <a:ext cx="976313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23" imgW="469900" imgH="203200" progId="Equation.KSEE3">
                  <p:embed/>
                </p:oleObj>
              </mc:Choice>
              <mc:Fallback>
                <p:oleObj name="" r:id="rId23" imgW="469900" imgH="203200" progId="Equation.KSEE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381375" y="4221163"/>
                        <a:ext cx="976313" cy="423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" name="文本框 110"/>
          <p:cNvSpPr txBox="1"/>
          <p:nvPr/>
        </p:nvSpPr>
        <p:spPr>
          <a:xfrm>
            <a:off x="5219700" y="4205288"/>
            <a:ext cx="3106738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⑥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12" name="对象 1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67400" y="4246563"/>
          <a:ext cx="73977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25" imgW="355600" imgH="177165" progId="Equation.KSEE3">
                  <p:embed/>
                </p:oleObj>
              </mc:Choice>
              <mc:Fallback>
                <p:oleObj name="" r:id="rId25" imgW="355600" imgH="177165" progId="Equation.KSEE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5867400" y="4246563"/>
                        <a:ext cx="739775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" name="对象 1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100888" y="4230688"/>
          <a:ext cx="765175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27" imgW="368300" imgH="203200" progId="Equation.KSEE3">
                  <p:embed/>
                </p:oleObj>
              </mc:Choice>
              <mc:Fallback>
                <p:oleObj name="" r:id="rId27" imgW="368300" imgH="203200" progId="Equation.KSEE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7100888" y="4230688"/>
                        <a:ext cx="765175" cy="423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" name="文本框 115"/>
          <p:cNvSpPr txBox="1"/>
          <p:nvPr/>
        </p:nvSpPr>
        <p:spPr>
          <a:xfrm>
            <a:off x="1471613" y="4713288"/>
            <a:ext cx="31083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⑦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17" name="对象 1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20900" y="4754563"/>
          <a:ext cx="73818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29" imgW="355600" imgH="177165" progId="Equation.KSEE3">
                  <p:embed/>
                </p:oleObj>
              </mc:Choice>
              <mc:Fallback>
                <p:oleObj name="" r:id="rId29" imgW="355600" imgH="177165" progId="Equation.KSEE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2120900" y="4754563"/>
                        <a:ext cx="738188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" name="对象 11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379788" y="4738688"/>
          <a:ext cx="976312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31" imgW="469900" imgH="203200" progId="Equation.KSEE3">
                  <p:embed/>
                </p:oleObj>
              </mc:Choice>
              <mc:Fallback>
                <p:oleObj name="" r:id="rId31" imgW="469900" imgH="203200" progId="Equation.KSEE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379788" y="4738688"/>
                        <a:ext cx="976312" cy="423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" name="文本框 120"/>
          <p:cNvSpPr txBox="1"/>
          <p:nvPr/>
        </p:nvSpPr>
        <p:spPr>
          <a:xfrm>
            <a:off x="5218113" y="4722813"/>
            <a:ext cx="31083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⑧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22" name="对象 12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80100" y="4764088"/>
          <a:ext cx="71278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33" imgW="342900" imgH="177165" progId="Equation.KSEE3">
                  <p:embed/>
                </p:oleObj>
              </mc:Choice>
              <mc:Fallback>
                <p:oleObj name="" r:id="rId33" imgW="342900" imgH="177165" progId="Equation.KSEE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5880100" y="4764088"/>
                        <a:ext cx="712788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" name="对象 12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113588" y="4748213"/>
          <a:ext cx="738187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35" imgW="355600" imgH="203200" progId="Equation.KSEE3">
                  <p:embed/>
                </p:oleObj>
              </mc:Choice>
              <mc:Fallback>
                <p:oleObj name="" r:id="rId35" imgW="355600" imgH="203200" progId="Equation.KSEE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7113588" y="4748213"/>
                        <a:ext cx="738187" cy="423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7" name="文本框 126"/>
          <p:cNvSpPr txBox="1"/>
          <p:nvPr/>
        </p:nvSpPr>
        <p:spPr>
          <a:xfrm>
            <a:off x="1466850" y="5264150"/>
            <a:ext cx="31083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⑨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28" name="对象 12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14550" y="5305425"/>
          <a:ext cx="73977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37" imgW="355600" imgH="177165" progId="Equation.KSEE3">
                  <p:embed/>
                </p:oleObj>
              </mc:Choice>
              <mc:Fallback>
                <p:oleObj name="" r:id="rId37" imgW="355600" imgH="177165" progId="Equation.KSEE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2114550" y="5305425"/>
                        <a:ext cx="739775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" name="对象 12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375025" y="5289550"/>
          <a:ext cx="97631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39" imgW="469900" imgH="203200" progId="Equation.KSEE3">
                  <p:embed/>
                </p:oleObj>
              </mc:Choice>
              <mc:Fallback>
                <p:oleObj name="" r:id="rId39" imgW="469900" imgH="203200" progId="Equation.KSEE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3375025" y="5289550"/>
                        <a:ext cx="976313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" name="文本框 131"/>
          <p:cNvSpPr txBox="1"/>
          <p:nvPr/>
        </p:nvSpPr>
        <p:spPr>
          <a:xfrm>
            <a:off x="5213350" y="5273675"/>
            <a:ext cx="31083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⑩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33" name="对象 13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46763" y="5314950"/>
          <a:ext cx="871537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41" imgW="419100" imgH="177165" progId="Equation.KSEE3">
                  <p:embed/>
                </p:oleObj>
              </mc:Choice>
              <mc:Fallback>
                <p:oleObj name="" r:id="rId41" imgW="419100" imgH="177165" progId="Equation.KSEE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5846763" y="5314950"/>
                        <a:ext cx="871537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" name="对象 13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094538" y="5299075"/>
          <a:ext cx="766762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43" imgW="368300" imgH="203200" progId="Equation.KSEE3">
                  <p:embed/>
                </p:oleObj>
              </mc:Choice>
              <mc:Fallback>
                <p:oleObj name="" r:id="rId43" imgW="368300" imgH="203200" progId="Equation.KSEE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7094538" y="5299075"/>
                        <a:ext cx="766762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文本框 136"/>
          <p:cNvSpPr txBox="1"/>
          <p:nvPr/>
        </p:nvSpPr>
        <p:spPr>
          <a:xfrm>
            <a:off x="1466850" y="5784850"/>
            <a:ext cx="3106738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⑪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38" name="对象 13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92325" y="5826125"/>
          <a:ext cx="84455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45" imgW="405765" imgH="177165" progId="Equation.KSEE3">
                  <p:embed/>
                </p:oleObj>
              </mc:Choice>
              <mc:Fallback>
                <p:oleObj name="" r:id="rId45" imgW="405765" imgH="177165" progId="Equation.KSEE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2092325" y="5826125"/>
                        <a:ext cx="84455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" name="对象 13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387725" y="5810250"/>
          <a:ext cx="95091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47" imgW="457200" imgH="203200" progId="Equation.KSEE3">
                  <p:embed/>
                </p:oleObj>
              </mc:Choice>
              <mc:Fallback>
                <p:oleObj name="" r:id="rId47" imgW="457200" imgH="203200" progId="Equation.KSEE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3387725" y="5810250"/>
                        <a:ext cx="950913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" name="文本框 141"/>
          <p:cNvSpPr txBox="1"/>
          <p:nvPr/>
        </p:nvSpPr>
        <p:spPr>
          <a:xfrm>
            <a:off x="5213350" y="5794375"/>
            <a:ext cx="3106738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⑫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43" name="对象 14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35650" y="5835650"/>
          <a:ext cx="87153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49" imgW="419100" imgH="177165" progId="Equation.KSEE3">
                  <p:embed/>
                </p:oleObj>
              </mc:Choice>
              <mc:Fallback>
                <p:oleObj name="" r:id="rId49" imgW="419100" imgH="177165" progId="Equation.KSEE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5835650" y="5835650"/>
                        <a:ext cx="871538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" name="对象 14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134225" y="5819775"/>
          <a:ext cx="68580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51" imgW="330200" imgH="203200" progId="Equation.KSEE3">
                  <p:embed/>
                </p:oleObj>
              </mc:Choice>
              <mc:Fallback>
                <p:oleObj name="" r:id="rId51" imgW="330200" imgH="203200" progId="Equation.KSEE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7134225" y="5819775"/>
                        <a:ext cx="685800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" name="文本框 146"/>
          <p:cNvSpPr txBox="1"/>
          <p:nvPr/>
        </p:nvSpPr>
        <p:spPr>
          <a:xfrm>
            <a:off x="1485900" y="6269038"/>
            <a:ext cx="31083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⑬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48" name="对象 14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01850" y="6310313"/>
          <a:ext cx="84455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53" imgW="405765" imgH="177165" progId="Equation.KSEE3">
                  <p:embed/>
                </p:oleObj>
              </mc:Choice>
              <mc:Fallback>
                <p:oleObj name="" r:id="rId53" imgW="405765" imgH="177165" progId="Equation.KSEE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54"/>
                      <a:stretch>
                        <a:fillRect/>
                      </a:stretch>
                    </p:blipFill>
                    <p:spPr>
                      <a:xfrm>
                        <a:off x="2101850" y="6310313"/>
                        <a:ext cx="84455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0" name="对象 14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394075" y="6294438"/>
          <a:ext cx="976313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55" imgW="469900" imgH="203200" progId="Equation.KSEE3">
                  <p:embed/>
                </p:oleObj>
              </mc:Choice>
              <mc:Fallback>
                <p:oleObj name="" r:id="rId55" imgW="469900" imgH="203200" progId="Equation.KSEE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56"/>
                      <a:stretch>
                        <a:fillRect/>
                      </a:stretch>
                    </p:blipFill>
                    <p:spPr>
                      <a:xfrm>
                        <a:off x="3394075" y="6294438"/>
                        <a:ext cx="976313" cy="423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2" name="文本框 99"/>
          <p:cNvSpPr txBox="1"/>
          <p:nvPr/>
        </p:nvSpPr>
        <p:spPr>
          <a:xfrm>
            <a:off x="4416425" y="3127375"/>
            <a:ext cx="815975" cy="533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（舍）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文本框 99"/>
          <p:cNvSpPr txBox="1"/>
          <p:nvPr/>
        </p:nvSpPr>
        <p:spPr>
          <a:xfrm>
            <a:off x="4416425" y="3644900"/>
            <a:ext cx="815975" cy="5349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（舍）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文本框 99"/>
          <p:cNvSpPr txBox="1"/>
          <p:nvPr/>
        </p:nvSpPr>
        <p:spPr>
          <a:xfrm>
            <a:off x="4416425" y="4221163"/>
            <a:ext cx="815975" cy="5349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（舍）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文本框 99"/>
          <p:cNvSpPr txBox="1"/>
          <p:nvPr/>
        </p:nvSpPr>
        <p:spPr>
          <a:xfrm>
            <a:off x="4416425" y="4665663"/>
            <a:ext cx="815975" cy="5349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（舍）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" name="文本框 99"/>
          <p:cNvSpPr txBox="1"/>
          <p:nvPr/>
        </p:nvSpPr>
        <p:spPr>
          <a:xfrm>
            <a:off x="4416425" y="5178425"/>
            <a:ext cx="815975" cy="533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（舍）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文本框 99"/>
          <p:cNvSpPr txBox="1"/>
          <p:nvPr/>
        </p:nvSpPr>
        <p:spPr>
          <a:xfrm>
            <a:off x="4416425" y="5668963"/>
            <a:ext cx="815975" cy="5349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（舍）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" name="文本框 99"/>
          <p:cNvSpPr txBox="1"/>
          <p:nvPr/>
        </p:nvSpPr>
        <p:spPr>
          <a:xfrm>
            <a:off x="4416425" y="6183313"/>
            <a:ext cx="815975" cy="5349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（舍）</a:t>
            </a:r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59" name="对象 15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528175" y="2716213"/>
          <a:ext cx="144145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57" imgW="634365" imgH="177165" progId="Equation.KSEE3">
                  <p:embed/>
                </p:oleObj>
              </mc:Choice>
              <mc:Fallback>
                <p:oleObj name="" r:id="rId57" imgW="634365" imgH="177165" progId="Equation.KSEE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58"/>
                      <a:stretch>
                        <a:fillRect/>
                      </a:stretch>
                    </p:blipFill>
                    <p:spPr>
                      <a:xfrm>
                        <a:off x="9528175" y="2716213"/>
                        <a:ext cx="144145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1" name="文本框 99"/>
          <p:cNvSpPr txBox="1"/>
          <p:nvPr/>
        </p:nvSpPr>
        <p:spPr>
          <a:xfrm>
            <a:off x="6707188" y="2633663"/>
            <a:ext cx="4935537" cy="533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i="1">
                <a:latin typeface="Times New Roman" panose="02020603050405020304" charset="0"/>
                <a:ea typeface="宋体" panose="02010600030101010101" pitchFamily="2" charset="-122"/>
              </a:rPr>
              <a:t>x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2400" i="1">
                <a:latin typeface="Times New Roman" panose="02020603050405020304" charset="0"/>
                <a:ea typeface="宋体" panose="02010600030101010101" pitchFamily="2" charset="-122"/>
              </a:rPr>
              <a:t>y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均为整数</a:t>
            </a:r>
            <a:r>
              <a:rPr lang="zh-CN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，且 </a:t>
            </a:r>
            <a:r>
              <a:rPr lang="zh-CN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2" name="文本框 121"/>
          <p:cNvSpPr txBox="1"/>
          <p:nvPr/>
        </p:nvSpPr>
        <p:spPr>
          <a:xfrm>
            <a:off x="-136525" y="3167063"/>
            <a:ext cx="1719263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枚举法】</a:t>
            </a:r>
            <a:endParaRPr lang="en-US" altLang="zh-CN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338638" y="923925"/>
            <a:ext cx="1157288" cy="647700"/>
          </a:xfrm>
          <a:prstGeom prst="ellipse">
            <a:avLst/>
          </a:prstGeom>
          <a:solidFill>
            <a:schemeClr val="bg2">
              <a:alpha val="21000"/>
            </a:schemeClr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</p:spTree>
    <p:custDataLst>
      <p:tags r:id="rId5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3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76" grpId="1"/>
      <p:bldP spid="14" grpId="0"/>
      <p:bldP spid="4" grpId="2"/>
      <p:bldP spid="76" grpId="2"/>
      <p:bldP spid="84" grpId="1"/>
      <p:bldP spid="101" grpId="1"/>
      <p:bldP spid="84" grpId="2"/>
      <p:bldP spid="101" grpId="2"/>
      <p:bldP spid="106" grpId="1"/>
      <p:bldP spid="111" grpId="1"/>
      <p:bldP spid="106" grpId="2"/>
      <p:bldP spid="111" grpId="2"/>
      <p:bldP spid="116" grpId="1"/>
      <p:bldP spid="121" grpId="1"/>
      <p:bldP spid="116" grpId="2"/>
      <p:bldP spid="121" grpId="2"/>
      <p:bldP spid="127" grpId="1"/>
      <p:bldP spid="132" grpId="1"/>
      <p:bldP spid="127" grpId="2"/>
      <p:bldP spid="132" grpId="2"/>
      <p:bldP spid="137" grpId="1"/>
      <p:bldP spid="142" grpId="1"/>
      <p:bldP spid="137" grpId="2"/>
      <p:bldP spid="142" grpId="2"/>
      <p:bldP spid="147" grpId="1"/>
      <p:bldP spid="147" grpId="2"/>
      <p:bldP spid="162" grpId="0"/>
      <p:bldP spid="162" grpId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49154" name="组合 1"/>
          <p:cNvGrpSpPr/>
          <p:nvPr/>
        </p:nvGrpSpPr>
        <p:grpSpPr>
          <a:xfrm>
            <a:off x="160338" y="111125"/>
            <a:ext cx="2736850" cy="722313"/>
            <a:chOff x="2526" y="1594"/>
            <a:chExt cx="4310" cy="1138"/>
          </a:xfrm>
        </p:grpSpPr>
        <p:grpSp>
          <p:nvGrpSpPr>
            <p:cNvPr id="1166" name="组合 1165"/>
            <p:cNvGrpSpPr>
              <a:grpSpLocks noChangeAspect="1"/>
            </p:cNvGrpSpPr>
            <p:nvPr/>
          </p:nvGrpSpPr>
          <p:grpSpPr>
            <a:xfrm rot="0">
              <a:off x="2689" y="1594"/>
              <a:ext cx="907" cy="957"/>
              <a:chOff x="4197350" y="2182813"/>
              <a:chExt cx="608013" cy="641350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1167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8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9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0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1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2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3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4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5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6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7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8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79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0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1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2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3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4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5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6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7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8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89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0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1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2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3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4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5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6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7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8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99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0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1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2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3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4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5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6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7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8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09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0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1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2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9156" name="文本框 121"/>
            <p:cNvSpPr txBox="1"/>
            <p:nvPr/>
          </p:nvSpPr>
          <p:spPr>
            <a:xfrm>
              <a:off x="3855" y="1700"/>
              <a:ext cx="2981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zh-CN" sz="2800">
                  <a:latin typeface="宋体" panose="02010600030101010101" pitchFamily="2" charset="-122"/>
                  <a:ea typeface="宋体" panose="02010600030101010101" pitchFamily="2" charset="-122"/>
                </a:rPr>
                <a:t>能力提升</a:t>
              </a:r>
              <a:endParaRPr lang="zh-CN" altLang="zh-CN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2526" y="2717"/>
              <a:ext cx="4290" cy="15"/>
            </a:xfrm>
            <a:prstGeom prst="line">
              <a:avLst/>
            </a:prstGeom>
            <a:ln w="50800" cmpd="thickThin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158" name="文本框 99"/>
          <p:cNvSpPr txBox="1"/>
          <p:nvPr/>
        </p:nvSpPr>
        <p:spPr>
          <a:xfrm>
            <a:off x="352425" y="823913"/>
            <a:ext cx="11547475" cy="1384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小明现有5角、1元的硬币若干枚，共计7元钱，你知道小明有5角、1元的硬币枚数有几种可能情况吗? 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9159" name="文本框 99"/>
          <p:cNvSpPr txBox="1"/>
          <p:nvPr/>
        </p:nvSpPr>
        <p:spPr>
          <a:xfrm>
            <a:off x="1250950" y="2208213"/>
            <a:ext cx="6467475" cy="9779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</a:t>
            </a:r>
            <a:r>
              <a:rPr lang="zh-CN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设小明有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角、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元的硬币分别</a:t>
            </a:r>
            <a:r>
              <a:rPr lang="en-US" altLang="zh-CN" sz="2400" i="1">
                <a:latin typeface="Times New Roman" panose="02020603050405020304" charset="0"/>
                <a:ea typeface="宋体" panose="02010600030101010101" pitchFamily="2" charset="-122"/>
              </a:rPr>
              <a:t>x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枚、</a:t>
            </a:r>
            <a:r>
              <a:rPr lang="en-US" altLang="zh-CN" sz="2400" i="1">
                <a:latin typeface="Times New Roman" panose="02020603050405020304" charset="0"/>
                <a:ea typeface="宋体" panose="02010600030101010101" pitchFamily="2" charset="-122"/>
              </a:rPr>
              <a:t>y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枚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由题，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9160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232025" y="2724150"/>
          <a:ext cx="17303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" imgW="762000" imgH="203200" progId="Equation.KSEE3">
                  <p:embed/>
                </p:oleObj>
              </mc:Choice>
              <mc:Fallback>
                <p:oleObj name="" r:id="rId1" imgW="762000" imgH="203200" progId="Equation.KSEE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32025" y="2724150"/>
                        <a:ext cx="1730375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1" name="文本框 99"/>
          <p:cNvSpPr txBox="1"/>
          <p:nvPr/>
        </p:nvSpPr>
        <p:spPr>
          <a:xfrm>
            <a:off x="4359275" y="2651125"/>
            <a:ext cx="3862388" cy="533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即  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49162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959350" y="2724150"/>
          <a:ext cx="161448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3" imgW="711200" imgH="203200" progId="Equation.KSEE3">
                  <p:embed/>
                </p:oleObj>
              </mc:Choice>
              <mc:Fallback>
                <p:oleObj name="" r:id="rId3" imgW="711200" imgH="203200" progId="Equation.KSEE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59350" y="2724150"/>
                        <a:ext cx="1614488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文本框 75"/>
          <p:cNvSpPr txBox="1"/>
          <p:nvPr/>
        </p:nvSpPr>
        <p:spPr>
          <a:xfrm>
            <a:off x="1328738" y="3898900"/>
            <a:ext cx="3106737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77" name="对象 7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76438" y="3940175"/>
          <a:ext cx="73977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5" imgW="355600" imgH="177165" progId="Equation.KSEE3">
                  <p:embed/>
                </p:oleObj>
              </mc:Choice>
              <mc:Fallback>
                <p:oleObj name="" r:id="rId5" imgW="355600" imgH="177165" progId="Equation.KSEE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76438" y="3940175"/>
                        <a:ext cx="739775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" name="对象 7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22625" y="3924300"/>
          <a:ext cx="739775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7" imgW="355600" imgH="203200" progId="Equation.KSEE3">
                  <p:embed/>
                </p:oleObj>
              </mc:Choice>
              <mc:Fallback>
                <p:oleObj name="" r:id="rId7" imgW="355600" imgH="203200" progId="Equation.KSEE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22625" y="3924300"/>
                        <a:ext cx="739775" cy="423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" name="文本框 100"/>
          <p:cNvSpPr txBox="1"/>
          <p:nvPr/>
        </p:nvSpPr>
        <p:spPr>
          <a:xfrm>
            <a:off x="4610100" y="3895725"/>
            <a:ext cx="31083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02" name="对象 10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259388" y="3937000"/>
          <a:ext cx="738187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9" imgW="355600" imgH="177165" progId="Equation.KSEE3">
                  <p:embed/>
                </p:oleObj>
              </mc:Choice>
              <mc:Fallback>
                <p:oleObj name="" r:id="rId9" imgW="355600" imgH="177165" progId="Equation.KSEE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59388" y="3937000"/>
                        <a:ext cx="738187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" name="对象 10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505575" y="3921125"/>
          <a:ext cx="73977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1" imgW="355600" imgH="203200" progId="Equation.KSEE3">
                  <p:embed/>
                </p:oleObj>
              </mc:Choice>
              <mc:Fallback>
                <p:oleObj name="" r:id="rId11" imgW="355600" imgH="203200" progId="Equation.KSEE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505575" y="3921125"/>
                        <a:ext cx="739775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" name="文本框 110"/>
          <p:cNvSpPr txBox="1"/>
          <p:nvPr/>
        </p:nvSpPr>
        <p:spPr>
          <a:xfrm>
            <a:off x="1328738" y="4622800"/>
            <a:ext cx="3106737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12" name="对象 1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76438" y="4664075"/>
          <a:ext cx="73977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3" imgW="355600" imgH="177165" progId="Equation.KSEE3">
                  <p:embed/>
                </p:oleObj>
              </mc:Choice>
              <mc:Fallback>
                <p:oleObj name="" r:id="rId13" imgW="355600" imgH="177165" progId="Equation.KSEE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976438" y="4664075"/>
                        <a:ext cx="739775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" name="对象 1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09925" y="4648200"/>
          <a:ext cx="76517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5" imgW="368300" imgH="203200" progId="Equation.KSEE3">
                  <p:embed/>
                </p:oleObj>
              </mc:Choice>
              <mc:Fallback>
                <p:oleObj name="" r:id="rId15" imgW="368300" imgH="203200" progId="Equation.KSEE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209925" y="4648200"/>
                        <a:ext cx="765175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" name="文本框 120"/>
          <p:cNvSpPr txBox="1"/>
          <p:nvPr/>
        </p:nvSpPr>
        <p:spPr>
          <a:xfrm>
            <a:off x="4618038" y="4629150"/>
            <a:ext cx="31083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22" name="对象 12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280025" y="4670425"/>
          <a:ext cx="71278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17" imgW="342900" imgH="177165" progId="Equation.KSEE3">
                  <p:embed/>
                </p:oleObj>
              </mc:Choice>
              <mc:Fallback>
                <p:oleObj name="" r:id="rId17" imgW="342900" imgH="177165" progId="Equation.KSEE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280025" y="4670425"/>
                        <a:ext cx="712788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" name="对象 12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513513" y="4654550"/>
          <a:ext cx="738187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19" imgW="355600" imgH="203200" progId="Equation.KSEE3">
                  <p:embed/>
                </p:oleObj>
              </mc:Choice>
              <mc:Fallback>
                <p:oleObj name="" r:id="rId19" imgW="355600" imgH="203200" progId="Equation.KSEE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513513" y="4654550"/>
                        <a:ext cx="738187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" name="文本框 131"/>
          <p:cNvSpPr txBox="1"/>
          <p:nvPr/>
        </p:nvSpPr>
        <p:spPr>
          <a:xfrm>
            <a:off x="1344613" y="5375275"/>
            <a:ext cx="31083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⑤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33" name="对象 13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78025" y="5416550"/>
          <a:ext cx="87153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21" imgW="419100" imgH="177165" progId="Equation.KSEE3">
                  <p:embed/>
                </p:oleObj>
              </mc:Choice>
              <mc:Fallback>
                <p:oleObj name="" r:id="rId21" imgW="419100" imgH="177165" progId="Equation.KSEE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978025" y="5416550"/>
                        <a:ext cx="871538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" name="对象 13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25800" y="5400675"/>
          <a:ext cx="76676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23" imgW="368300" imgH="203200" progId="Equation.KSEE3">
                  <p:embed/>
                </p:oleObj>
              </mc:Choice>
              <mc:Fallback>
                <p:oleObj name="" r:id="rId23" imgW="368300" imgH="203200" progId="Equation.KSEE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225800" y="5400675"/>
                        <a:ext cx="766763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" name="文本框 141"/>
          <p:cNvSpPr txBox="1"/>
          <p:nvPr/>
        </p:nvSpPr>
        <p:spPr>
          <a:xfrm>
            <a:off x="4610100" y="5375275"/>
            <a:ext cx="31083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⑥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当     时，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43" name="对象 14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233988" y="5416550"/>
          <a:ext cx="871537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25" imgW="419100" imgH="177165" progId="Equation.KSEE3">
                  <p:embed/>
                </p:oleObj>
              </mc:Choice>
              <mc:Fallback>
                <p:oleObj name="" r:id="rId25" imgW="419100" imgH="177165" progId="Equation.KSEE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5233988" y="5416550"/>
                        <a:ext cx="871537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" name="对象 14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532563" y="5400675"/>
          <a:ext cx="68580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27" imgW="330200" imgH="203200" progId="Equation.KSEE3">
                  <p:embed/>
                </p:oleObj>
              </mc:Choice>
              <mc:Fallback>
                <p:oleObj name="" r:id="rId27" imgW="330200" imgH="203200" progId="Equation.KSEE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6532563" y="5400675"/>
                        <a:ext cx="685800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9" name="对象 15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452938" y="3227388"/>
          <a:ext cx="1439862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29" imgW="634365" imgH="177165" progId="Equation.KSEE3">
                  <p:embed/>
                </p:oleObj>
              </mc:Choice>
              <mc:Fallback>
                <p:oleObj name="" r:id="rId29" imgW="634365" imgH="177165" progId="Equation.KSEE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452938" y="3227388"/>
                        <a:ext cx="1439862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1" name="文本框 99"/>
          <p:cNvSpPr txBox="1"/>
          <p:nvPr/>
        </p:nvSpPr>
        <p:spPr>
          <a:xfrm>
            <a:off x="1579563" y="3155950"/>
            <a:ext cx="2522537" cy="533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∵</a:t>
            </a:r>
            <a:r>
              <a:rPr lang="en-US" altLang="zh-CN" sz="2400" i="1">
                <a:latin typeface="Times New Roman" panose="02020603050405020304" charset="0"/>
                <a:ea typeface="宋体" panose="02010600030101010101" pitchFamily="2" charset="-122"/>
              </a:rPr>
              <a:t>x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2400" i="1">
                <a:latin typeface="Times New Roman" panose="02020603050405020304" charset="0"/>
                <a:ea typeface="宋体" panose="02010600030101010101" pitchFamily="2" charset="-122"/>
              </a:rPr>
              <a:t>y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均为整数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2" name="文本框 121"/>
          <p:cNvSpPr txBox="1"/>
          <p:nvPr/>
        </p:nvSpPr>
        <p:spPr>
          <a:xfrm>
            <a:off x="-98425" y="3167063"/>
            <a:ext cx="1677988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【奇偶法】</a:t>
            </a:r>
            <a:endParaRPr lang="en-US" altLang="zh-CN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99"/>
          <p:cNvSpPr txBox="1"/>
          <p:nvPr/>
        </p:nvSpPr>
        <p:spPr>
          <a:xfrm>
            <a:off x="3732213" y="3151188"/>
            <a:ext cx="3990975" cy="533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zh-CN" sz="2400"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，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∴  </a:t>
            </a:r>
            <a:r>
              <a:rPr lang="zh-CN" altLang="zh-CN" sz="2400"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 </a:t>
            </a:r>
            <a:r>
              <a:rPr lang="zh-CN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       </a:t>
            </a:r>
            <a:r>
              <a:rPr lang="zh-CN" altLang="zh-CN" sz="2400"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，且</a:t>
            </a:r>
            <a:r>
              <a:rPr lang="en-US" altLang="zh-CN" sz="2400" i="1">
                <a:latin typeface="Times New Roman" panose="02020603050405020304" charset="0"/>
                <a:ea typeface="宋体" panose="02010600030101010101" pitchFamily="2" charset="-122"/>
                <a:sym typeface="微软雅黑" panose="020B0503020204020204" pitchFamily="34" charset="-122"/>
              </a:rPr>
              <a:t>x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为偶数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3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1"/>
      <p:bldP spid="76" grpId="2"/>
      <p:bldP spid="101" grpId="1"/>
      <p:bldP spid="101" grpId="2"/>
      <p:bldP spid="111" grpId="1"/>
      <p:bldP spid="111" grpId="2"/>
      <p:bldP spid="121" grpId="1"/>
      <p:bldP spid="121" grpId="2"/>
      <p:bldP spid="132" grpId="1"/>
      <p:bldP spid="132" grpId="2"/>
      <p:bldP spid="142" grpId="1"/>
      <p:bldP spid="142" grpId="2"/>
      <p:bldP spid="162" grpId="0"/>
      <p:bldP spid="16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pSp>
        <p:nvGrpSpPr>
          <p:cNvPr id="1357" name="组合 1356"/>
          <p:cNvGrpSpPr>
            <a:grpSpLocks noChangeAspect="1"/>
          </p:cNvGrpSpPr>
          <p:nvPr/>
        </p:nvGrpSpPr>
        <p:grpSpPr>
          <a:xfrm rot="0">
            <a:off x="318135" y="146050"/>
            <a:ext cx="647700" cy="614680"/>
            <a:chOff x="4219575" y="3103563"/>
            <a:chExt cx="746125" cy="708025"/>
          </a:xfrm>
          <a:solidFill>
            <a:schemeClr val="accent5">
              <a:lumMod val="75000"/>
            </a:schemeClr>
          </a:solidFill>
        </p:grpSpPr>
        <p:sp>
          <p:nvSpPr>
            <p:cNvPr id="1358" name="Freeform 356"/>
            <p:cNvSpPr/>
            <p:nvPr/>
          </p:nvSpPr>
          <p:spPr bwMode="auto">
            <a:xfrm>
              <a:off x="4276725" y="3703638"/>
              <a:ext cx="17463" cy="60325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2" y="18"/>
                </a:cxn>
                <a:cxn ang="0">
                  <a:pos x="20" y="31"/>
                </a:cxn>
                <a:cxn ang="0">
                  <a:pos x="12" y="57"/>
                </a:cxn>
                <a:cxn ang="0">
                  <a:pos x="7" y="69"/>
                </a:cxn>
                <a:cxn ang="0">
                  <a:pos x="4" y="83"/>
                </a:cxn>
                <a:cxn ang="0">
                  <a:pos x="1" y="95"/>
                </a:cxn>
                <a:cxn ang="0">
                  <a:pos x="0" y="109"/>
                </a:cxn>
                <a:cxn ang="0">
                  <a:pos x="0" y="109"/>
                </a:cxn>
                <a:cxn ang="0">
                  <a:pos x="0" y="111"/>
                </a:cxn>
                <a:cxn ang="0">
                  <a:pos x="1" y="113"/>
                </a:cxn>
                <a:cxn ang="0">
                  <a:pos x="3" y="114"/>
                </a:cxn>
                <a:cxn ang="0">
                  <a:pos x="4" y="114"/>
                </a:cxn>
                <a:cxn ang="0">
                  <a:pos x="6" y="114"/>
                </a:cxn>
                <a:cxn ang="0">
                  <a:pos x="7" y="113"/>
                </a:cxn>
                <a:cxn ang="0">
                  <a:pos x="9" y="111"/>
                </a:cxn>
                <a:cxn ang="0">
                  <a:pos x="10" y="109"/>
                </a:cxn>
                <a:cxn ang="0">
                  <a:pos x="10" y="109"/>
                </a:cxn>
                <a:cxn ang="0">
                  <a:pos x="11" y="95"/>
                </a:cxn>
                <a:cxn ang="0">
                  <a:pos x="14" y="83"/>
                </a:cxn>
                <a:cxn ang="0">
                  <a:pos x="17" y="69"/>
                </a:cxn>
                <a:cxn ang="0">
                  <a:pos x="21" y="57"/>
                </a:cxn>
                <a:cxn ang="0">
                  <a:pos x="29" y="31"/>
                </a:cxn>
                <a:cxn ang="0">
                  <a:pos x="32" y="18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33" y="2"/>
                </a:cxn>
                <a:cxn ang="0">
                  <a:pos x="32" y="1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1"/>
                </a:cxn>
                <a:cxn ang="0">
                  <a:pos x="24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3" h="114">
                  <a:moveTo>
                    <a:pt x="24" y="4"/>
                  </a:moveTo>
                  <a:lnTo>
                    <a:pt x="24" y="4"/>
                  </a:lnTo>
                  <a:lnTo>
                    <a:pt x="22" y="18"/>
                  </a:lnTo>
                  <a:lnTo>
                    <a:pt x="20" y="31"/>
                  </a:lnTo>
                  <a:lnTo>
                    <a:pt x="12" y="57"/>
                  </a:lnTo>
                  <a:lnTo>
                    <a:pt x="7" y="69"/>
                  </a:lnTo>
                  <a:lnTo>
                    <a:pt x="4" y="83"/>
                  </a:lnTo>
                  <a:lnTo>
                    <a:pt x="1" y="95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11"/>
                  </a:lnTo>
                  <a:lnTo>
                    <a:pt x="1" y="113"/>
                  </a:lnTo>
                  <a:lnTo>
                    <a:pt x="3" y="114"/>
                  </a:lnTo>
                  <a:lnTo>
                    <a:pt x="4" y="114"/>
                  </a:lnTo>
                  <a:lnTo>
                    <a:pt x="6" y="114"/>
                  </a:lnTo>
                  <a:lnTo>
                    <a:pt x="7" y="113"/>
                  </a:lnTo>
                  <a:lnTo>
                    <a:pt x="9" y="111"/>
                  </a:lnTo>
                  <a:lnTo>
                    <a:pt x="10" y="109"/>
                  </a:lnTo>
                  <a:lnTo>
                    <a:pt x="10" y="109"/>
                  </a:lnTo>
                  <a:lnTo>
                    <a:pt x="11" y="95"/>
                  </a:lnTo>
                  <a:lnTo>
                    <a:pt x="14" y="83"/>
                  </a:lnTo>
                  <a:lnTo>
                    <a:pt x="17" y="69"/>
                  </a:lnTo>
                  <a:lnTo>
                    <a:pt x="21" y="57"/>
                  </a:lnTo>
                  <a:lnTo>
                    <a:pt x="29" y="31"/>
                  </a:lnTo>
                  <a:lnTo>
                    <a:pt x="32" y="1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2"/>
                  </a:lnTo>
                  <a:lnTo>
                    <a:pt x="32" y="1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1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59" name="Freeform 357"/>
            <p:cNvSpPr/>
            <p:nvPr/>
          </p:nvSpPr>
          <p:spPr bwMode="auto">
            <a:xfrm>
              <a:off x="4314825" y="3724275"/>
              <a:ext cx="17463" cy="57150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23" y="4"/>
                </a:cxn>
                <a:cxn ang="0">
                  <a:pos x="18" y="17"/>
                </a:cxn>
                <a:cxn ang="0">
                  <a:pos x="14" y="29"/>
                </a:cxn>
                <a:cxn ang="0">
                  <a:pos x="9" y="43"/>
                </a:cxn>
                <a:cxn ang="0">
                  <a:pos x="4" y="55"/>
                </a:cxn>
                <a:cxn ang="0">
                  <a:pos x="4" y="55"/>
                </a:cxn>
                <a:cxn ang="0">
                  <a:pos x="2" y="68"/>
                </a:cxn>
                <a:cxn ang="0">
                  <a:pos x="1" y="80"/>
                </a:cxn>
                <a:cxn ang="0">
                  <a:pos x="0" y="105"/>
                </a:cxn>
                <a:cxn ang="0">
                  <a:pos x="0" y="105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2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9" y="105"/>
                </a:cxn>
                <a:cxn ang="0">
                  <a:pos x="9" y="105"/>
                </a:cxn>
                <a:cxn ang="0">
                  <a:pos x="9" y="93"/>
                </a:cxn>
                <a:cxn ang="0">
                  <a:pos x="11" y="83"/>
                </a:cxn>
                <a:cxn ang="0">
                  <a:pos x="13" y="62"/>
                </a:cxn>
                <a:cxn ang="0">
                  <a:pos x="13" y="62"/>
                </a:cxn>
                <a:cxn ang="0">
                  <a:pos x="14" y="55"/>
                </a:cxn>
                <a:cxn ang="0">
                  <a:pos x="16" y="48"/>
                </a:cxn>
                <a:cxn ang="0">
                  <a:pos x="21" y="33"/>
                </a:cxn>
                <a:cxn ang="0">
                  <a:pos x="27" y="20"/>
                </a:cxn>
                <a:cxn ang="0">
                  <a:pos x="33" y="6"/>
                </a:cxn>
                <a:cxn ang="0">
                  <a:pos x="33" y="6"/>
                </a:cxn>
                <a:cxn ang="0">
                  <a:pos x="33" y="4"/>
                </a:cxn>
                <a:cxn ang="0">
                  <a:pos x="32" y="3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0"/>
                </a:cxn>
                <a:cxn ang="0">
                  <a:pos x="24" y="1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33" h="109">
                  <a:moveTo>
                    <a:pt x="23" y="4"/>
                  </a:moveTo>
                  <a:lnTo>
                    <a:pt x="23" y="4"/>
                  </a:lnTo>
                  <a:lnTo>
                    <a:pt x="18" y="17"/>
                  </a:lnTo>
                  <a:lnTo>
                    <a:pt x="14" y="29"/>
                  </a:lnTo>
                  <a:lnTo>
                    <a:pt x="9" y="43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2" y="68"/>
                  </a:lnTo>
                  <a:lnTo>
                    <a:pt x="1" y="80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2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9" y="105"/>
                  </a:lnTo>
                  <a:lnTo>
                    <a:pt x="9" y="105"/>
                  </a:lnTo>
                  <a:lnTo>
                    <a:pt x="9" y="93"/>
                  </a:lnTo>
                  <a:lnTo>
                    <a:pt x="11" y="83"/>
                  </a:lnTo>
                  <a:lnTo>
                    <a:pt x="13" y="62"/>
                  </a:lnTo>
                  <a:lnTo>
                    <a:pt x="13" y="62"/>
                  </a:lnTo>
                  <a:lnTo>
                    <a:pt x="14" y="55"/>
                  </a:lnTo>
                  <a:lnTo>
                    <a:pt x="16" y="48"/>
                  </a:lnTo>
                  <a:lnTo>
                    <a:pt x="21" y="33"/>
                  </a:lnTo>
                  <a:lnTo>
                    <a:pt x="27" y="20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4"/>
                  </a:lnTo>
                  <a:lnTo>
                    <a:pt x="32" y="3"/>
                  </a:lnTo>
                  <a:lnTo>
                    <a:pt x="31" y="1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1"/>
                  </a:lnTo>
                  <a:lnTo>
                    <a:pt x="23" y="4"/>
                  </a:lnTo>
                  <a:lnTo>
                    <a:pt x="2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0" name="Freeform 358"/>
            <p:cNvSpPr/>
            <p:nvPr/>
          </p:nvSpPr>
          <p:spPr bwMode="auto">
            <a:xfrm>
              <a:off x="4352925" y="3725863"/>
              <a:ext cx="22225" cy="5556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2" y="11"/>
                </a:cxn>
                <a:cxn ang="0">
                  <a:pos x="30" y="17"/>
                </a:cxn>
                <a:cxn ang="0">
                  <a:pos x="25" y="30"/>
                </a:cxn>
                <a:cxn ang="0">
                  <a:pos x="18" y="41"/>
                </a:cxn>
                <a:cxn ang="0">
                  <a:pos x="13" y="52"/>
                </a:cxn>
                <a:cxn ang="0">
                  <a:pos x="13" y="52"/>
                </a:cxn>
                <a:cxn ang="0">
                  <a:pos x="9" y="64"/>
                </a:cxn>
                <a:cxn ang="0">
                  <a:pos x="5" y="7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8" y="101"/>
                </a:cxn>
                <a:cxn ang="0">
                  <a:pos x="8" y="101"/>
                </a:cxn>
                <a:cxn ang="0">
                  <a:pos x="16" y="72"/>
                </a:cxn>
                <a:cxn ang="0">
                  <a:pos x="21" y="58"/>
                </a:cxn>
                <a:cxn ang="0">
                  <a:pos x="27" y="45"/>
                </a:cxn>
                <a:cxn ang="0">
                  <a:pos x="27" y="45"/>
                </a:cxn>
                <a:cxn ang="0">
                  <a:pos x="36" y="25"/>
                </a:cxn>
                <a:cxn ang="0">
                  <a:pos x="40" y="15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4" y="1"/>
                </a:cxn>
                <a:cxn ang="0">
                  <a:pos x="33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104">
                  <a:moveTo>
                    <a:pt x="33" y="5"/>
                  </a:moveTo>
                  <a:lnTo>
                    <a:pt x="33" y="5"/>
                  </a:lnTo>
                  <a:lnTo>
                    <a:pt x="32" y="11"/>
                  </a:lnTo>
                  <a:lnTo>
                    <a:pt x="30" y="17"/>
                  </a:lnTo>
                  <a:lnTo>
                    <a:pt x="25" y="30"/>
                  </a:lnTo>
                  <a:lnTo>
                    <a:pt x="18" y="41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9" y="64"/>
                  </a:lnTo>
                  <a:lnTo>
                    <a:pt x="5" y="7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8" y="101"/>
                  </a:lnTo>
                  <a:lnTo>
                    <a:pt x="8" y="101"/>
                  </a:lnTo>
                  <a:lnTo>
                    <a:pt x="16" y="72"/>
                  </a:lnTo>
                  <a:lnTo>
                    <a:pt x="21" y="58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36" y="25"/>
                  </a:lnTo>
                  <a:lnTo>
                    <a:pt x="40" y="1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4" y="1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1" name="Freeform 359"/>
            <p:cNvSpPr/>
            <p:nvPr/>
          </p:nvSpPr>
          <p:spPr bwMode="auto">
            <a:xfrm>
              <a:off x="4387850" y="3729038"/>
              <a:ext cx="26988" cy="57150"/>
            </a:xfrm>
            <a:custGeom>
              <a:avLst/>
              <a:gdLst/>
              <a:ahLst/>
              <a:cxnLst>
                <a:cxn ang="0">
                  <a:pos x="42" y="4"/>
                </a:cxn>
                <a:cxn ang="0">
                  <a:pos x="42" y="4"/>
                </a:cxn>
                <a:cxn ang="0">
                  <a:pos x="41" y="10"/>
                </a:cxn>
                <a:cxn ang="0">
                  <a:pos x="40" y="15"/>
                </a:cxn>
                <a:cxn ang="0">
                  <a:pos x="35" y="26"/>
                </a:cxn>
                <a:cxn ang="0">
                  <a:pos x="24" y="44"/>
                </a:cxn>
                <a:cxn ang="0">
                  <a:pos x="24" y="44"/>
                </a:cxn>
                <a:cxn ang="0">
                  <a:pos x="22" y="49"/>
                </a:cxn>
                <a:cxn ang="0">
                  <a:pos x="20" y="56"/>
                </a:cxn>
                <a:cxn ang="0">
                  <a:pos x="16" y="67"/>
                </a:cxn>
                <a:cxn ang="0">
                  <a:pos x="16" y="67"/>
                </a:cxn>
                <a:cxn ang="0">
                  <a:pos x="9" y="84"/>
                </a:cxn>
                <a:cxn ang="0">
                  <a:pos x="0" y="101"/>
                </a:cxn>
                <a:cxn ang="0">
                  <a:pos x="0" y="101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1" y="107"/>
                </a:cxn>
                <a:cxn ang="0">
                  <a:pos x="2" y="108"/>
                </a:cxn>
                <a:cxn ang="0">
                  <a:pos x="4" y="108"/>
                </a:cxn>
                <a:cxn ang="0">
                  <a:pos x="6" y="108"/>
                </a:cxn>
                <a:cxn ang="0">
                  <a:pos x="7" y="108"/>
                </a:cxn>
                <a:cxn ang="0">
                  <a:pos x="8" y="106"/>
                </a:cxn>
                <a:cxn ang="0">
                  <a:pos x="8" y="106"/>
                </a:cxn>
                <a:cxn ang="0">
                  <a:pos x="22" y="77"/>
                </a:cxn>
                <a:cxn ang="0">
                  <a:pos x="22" y="77"/>
                </a:cxn>
                <a:cxn ang="0">
                  <a:pos x="25" y="70"/>
                </a:cxn>
                <a:cxn ang="0">
                  <a:pos x="28" y="62"/>
                </a:cxn>
                <a:cxn ang="0">
                  <a:pos x="31" y="53"/>
                </a:cxn>
                <a:cxn ang="0">
                  <a:pos x="34" y="46"/>
                </a:cxn>
                <a:cxn ang="0">
                  <a:pos x="34" y="46"/>
                </a:cxn>
                <a:cxn ang="0">
                  <a:pos x="45" y="26"/>
                </a:cxn>
                <a:cxn ang="0">
                  <a:pos x="49" y="15"/>
                </a:cxn>
                <a:cxn ang="0">
                  <a:pos x="51" y="10"/>
                </a:cxn>
                <a:cxn ang="0">
                  <a:pos x="52" y="4"/>
                </a:cxn>
                <a:cxn ang="0">
                  <a:pos x="52" y="4"/>
                </a:cxn>
                <a:cxn ang="0">
                  <a:pos x="52" y="2"/>
                </a:cxn>
                <a:cxn ang="0">
                  <a:pos x="51" y="1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4" y="1"/>
                </a:cxn>
                <a:cxn ang="0">
                  <a:pos x="43" y="2"/>
                </a:cxn>
                <a:cxn ang="0">
                  <a:pos x="42" y="4"/>
                </a:cxn>
                <a:cxn ang="0">
                  <a:pos x="42" y="4"/>
                </a:cxn>
              </a:cxnLst>
              <a:rect l="0" t="0" r="r" b="b"/>
              <a:pathLst>
                <a:path w="52" h="108">
                  <a:moveTo>
                    <a:pt x="42" y="4"/>
                  </a:moveTo>
                  <a:lnTo>
                    <a:pt x="42" y="4"/>
                  </a:lnTo>
                  <a:lnTo>
                    <a:pt x="41" y="10"/>
                  </a:lnTo>
                  <a:lnTo>
                    <a:pt x="40" y="15"/>
                  </a:lnTo>
                  <a:lnTo>
                    <a:pt x="35" y="26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2" y="49"/>
                  </a:lnTo>
                  <a:lnTo>
                    <a:pt x="20" y="56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9" y="84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1" y="107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6" y="108"/>
                  </a:lnTo>
                  <a:lnTo>
                    <a:pt x="7" y="108"/>
                  </a:lnTo>
                  <a:lnTo>
                    <a:pt x="8" y="106"/>
                  </a:lnTo>
                  <a:lnTo>
                    <a:pt x="8" y="106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25" y="70"/>
                  </a:lnTo>
                  <a:lnTo>
                    <a:pt x="28" y="62"/>
                  </a:lnTo>
                  <a:lnTo>
                    <a:pt x="31" y="53"/>
                  </a:lnTo>
                  <a:lnTo>
                    <a:pt x="34" y="46"/>
                  </a:lnTo>
                  <a:lnTo>
                    <a:pt x="34" y="46"/>
                  </a:lnTo>
                  <a:lnTo>
                    <a:pt x="45" y="26"/>
                  </a:lnTo>
                  <a:lnTo>
                    <a:pt x="49" y="15"/>
                  </a:lnTo>
                  <a:lnTo>
                    <a:pt x="51" y="10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4" y="1"/>
                  </a:lnTo>
                  <a:lnTo>
                    <a:pt x="43" y="2"/>
                  </a:lnTo>
                  <a:lnTo>
                    <a:pt x="42" y="4"/>
                  </a:lnTo>
                  <a:lnTo>
                    <a:pt x="4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2" name="Freeform 360"/>
            <p:cNvSpPr/>
            <p:nvPr/>
          </p:nvSpPr>
          <p:spPr bwMode="auto">
            <a:xfrm>
              <a:off x="4438650" y="3730625"/>
              <a:ext cx="23813" cy="55563"/>
            </a:xfrm>
            <a:custGeom>
              <a:avLst/>
              <a:gdLst/>
              <a:ahLst/>
              <a:cxnLst>
                <a:cxn ang="0">
                  <a:pos x="37" y="5"/>
                </a:cxn>
                <a:cxn ang="0">
                  <a:pos x="37" y="5"/>
                </a:cxn>
                <a:cxn ang="0">
                  <a:pos x="35" y="17"/>
                </a:cxn>
                <a:cxn ang="0">
                  <a:pos x="32" y="29"/>
                </a:cxn>
                <a:cxn ang="0">
                  <a:pos x="27" y="41"/>
                </a:cxn>
                <a:cxn ang="0">
                  <a:pos x="21" y="53"/>
                </a:cxn>
                <a:cxn ang="0">
                  <a:pos x="8" y="75"/>
                </a:cxn>
                <a:cxn ang="0">
                  <a:pos x="3" y="87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3"/>
                </a:cxn>
                <a:cxn ang="0">
                  <a:pos x="3" y="104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2" y="89"/>
                </a:cxn>
                <a:cxn ang="0">
                  <a:pos x="17" y="76"/>
                </a:cxn>
                <a:cxn ang="0">
                  <a:pos x="30" y="54"/>
                </a:cxn>
                <a:cxn ang="0">
                  <a:pos x="36" y="42"/>
                </a:cxn>
                <a:cxn ang="0">
                  <a:pos x="41" y="30"/>
                </a:cxn>
                <a:cxn ang="0">
                  <a:pos x="45" y="17"/>
                </a:cxn>
                <a:cxn ang="0">
                  <a:pos x="46" y="5"/>
                </a:cxn>
                <a:cxn ang="0">
                  <a:pos x="46" y="5"/>
                </a:cxn>
                <a:cxn ang="0">
                  <a:pos x="46" y="3"/>
                </a:cxn>
                <a:cxn ang="0">
                  <a:pos x="45" y="2"/>
                </a:cxn>
                <a:cxn ang="0">
                  <a:pos x="44" y="1"/>
                </a:cxn>
                <a:cxn ang="0">
                  <a:pos x="42" y="0"/>
                </a:cxn>
                <a:cxn ang="0">
                  <a:pos x="40" y="1"/>
                </a:cxn>
                <a:cxn ang="0">
                  <a:pos x="39" y="2"/>
                </a:cxn>
                <a:cxn ang="0">
                  <a:pos x="38" y="3"/>
                </a:cxn>
                <a:cxn ang="0">
                  <a:pos x="37" y="5"/>
                </a:cxn>
                <a:cxn ang="0">
                  <a:pos x="37" y="5"/>
                </a:cxn>
              </a:cxnLst>
              <a:rect l="0" t="0" r="r" b="b"/>
              <a:pathLst>
                <a:path w="46" h="104">
                  <a:moveTo>
                    <a:pt x="37" y="5"/>
                  </a:moveTo>
                  <a:lnTo>
                    <a:pt x="37" y="5"/>
                  </a:lnTo>
                  <a:lnTo>
                    <a:pt x="35" y="17"/>
                  </a:lnTo>
                  <a:lnTo>
                    <a:pt x="32" y="29"/>
                  </a:lnTo>
                  <a:lnTo>
                    <a:pt x="27" y="41"/>
                  </a:lnTo>
                  <a:lnTo>
                    <a:pt x="21" y="53"/>
                  </a:lnTo>
                  <a:lnTo>
                    <a:pt x="8" y="75"/>
                  </a:lnTo>
                  <a:lnTo>
                    <a:pt x="3" y="87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3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2" y="89"/>
                  </a:lnTo>
                  <a:lnTo>
                    <a:pt x="17" y="76"/>
                  </a:lnTo>
                  <a:lnTo>
                    <a:pt x="30" y="54"/>
                  </a:lnTo>
                  <a:lnTo>
                    <a:pt x="36" y="42"/>
                  </a:lnTo>
                  <a:lnTo>
                    <a:pt x="41" y="30"/>
                  </a:lnTo>
                  <a:lnTo>
                    <a:pt x="45" y="17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3"/>
                  </a:lnTo>
                  <a:lnTo>
                    <a:pt x="45" y="2"/>
                  </a:lnTo>
                  <a:lnTo>
                    <a:pt x="44" y="1"/>
                  </a:lnTo>
                  <a:lnTo>
                    <a:pt x="42" y="0"/>
                  </a:lnTo>
                  <a:lnTo>
                    <a:pt x="40" y="1"/>
                  </a:lnTo>
                  <a:lnTo>
                    <a:pt x="39" y="2"/>
                  </a:lnTo>
                  <a:lnTo>
                    <a:pt x="38" y="3"/>
                  </a:lnTo>
                  <a:lnTo>
                    <a:pt x="37" y="5"/>
                  </a:lnTo>
                  <a:lnTo>
                    <a:pt x="3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3" name="Freeform 361"/>
            <p:cNvSpPr/>
            <p:nvPr/>
          </p:nvSpPr>
          <p:spPr bwMode="auto">
            <a:xfrm>
              <a:off x="4478338" y="3732213"/>
              <a:ext cx="25400" cy="52388"/>
            </a:xfrm>
            <a:custGeom>
              <a:avLst/>
              <a:gdLst/>
              <a:ahLst/>
              <a:cxnLst>
                <a:cxn ang="0">
                  <a:pos x="39" y="3"/>
                </a:cxn>
                <a:cxn ang="0">
                  <a:pos x="39" y="3"/>
                </a:cxn>
                <a:cxn ang="0">
                  <a:pos x="34" y="14"/>
                </a:cxn>
                <a:cxn ang="0">
                  <a:pos x="29" y="26"/>
                </a:cxn>
                <a:cxn ang="0">
                  <a:pos x="18" y="47"/>
                </a:cxn>
                <a:cxn ang="0">
                  <a:pos x="13" y="58"/>
                </a:cxn>
                <a:cxn ang="0">
                  <a:pos x="8" y="69"/>
                </a:cxn>
                <a:cxn ang="0">
                  <a:pos x="3" y="8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4" y="98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9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3" y="84"/>
                </a:cxn>
                <a:cxn ang="0">
                  <a:pos x="17" y="72"/>
                </a:cxn>
                <a:cxn ang="0">
                  <a:pos x="22" y="61"/>
                </a:cxn>
                <a:cxn ang="0">
                  <a:pos x="27" y="49"/>
                </a:cxn>
                <a:cxn ang="0">
                  <a:pos x="39" y="28"/>
                </a:cxn>
                <a:cxn ang="0">
                  <a:pos x="44" y="16"/>
                </a:cxn>
                <a:cxn ang="0">
                  <a:pos x="48" y="5"/>
                </a:cxn>
                <a:cxn ang="0">
                  <a:pos x="48" y="5"/>
                </a:cxn>
                <a:cxn ang="0">
                  <a:pos x="48" y="3"/>
                </a:cxn>
                <a:cxn ang="0">
                  <a:pos x="47" y="2"/>
                </a:cxn>
                <a:cxn ang="0">
                  <a:pos x="46" y="0"/>
                </a:cxn>
                <a:cxn ang="0">
                  <a:pos x="45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40" y="1"/>
                </a:cxn>
                <a:cxn ang="0">
                  <a:pos x="39" y="3"/>
                </a:cxn>
                <a:cxn ang="0">
                  <a:pos x="39" y="3"/>
                </a:cxn>
              </a:cxnLst>
              <a:rect l="0" t="0" r="r" b="b"/>
              <a:pathLst>
                <a:path w="48" h="99">
                  <a:moveTo>
                    <a:pt x="39" y="3"/>
                  </a:moveTo>
                  <a:lnTo>
                    <a:pt x="39" y="3"/>
                  </a:lnTo>
                  <a:lnTo>
                    <a:pt x="34" y="14"/>
                  </a:lnTo>
                  <a:lnTo>
                    <a:pt x="29" y="26"/>
                  </a:lnTo>
                  <a:lnTo>
                    <a:pt x="18" y="47"/>
                  </a:lnTo>
                  <a:lnTo>
                    <a:pt x="13" y="58"/>
                  </a:lnTo>
                  <a:lnTo>
                    <a:pt x="8" y="69"/>
                  </a:lnTo>
                  <a:lnTo>
                    <a:pt x="3" y="8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4" y="98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3" y="84"/>
                  </a:lnTo>
                  <a:lnTo>
                    <a:pt x="17" y="72"/>
                  </a:lnTo>
                  <a:lnTo>
                    <a:pt x="22" y="61"/>
                  </a:lnTo>
                  <a:lnTo>
                    <a:pt x="27" y="49"/>
                  </a:lnTo>
                  <a:lnTo>
                    <a:pt x="39" y="28"/>
                  </a:lnTo>
                  <a:lnTo>
                    <a:pt x="44" y="16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3"/>
                  </a:lnTo>
                  <a:lnTo>
                    <a:pt x="47" y="2"/>
                  </a:lnTo>
                  <a:lnTo>
                    <a:pt x="46" y="0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40" y="1"/>
                  </a:lnTo>
                  <a:lnTo>
                    <a:pt x="39" y="3"/>
                  </a:lnTo>
                  <a:lnTo>
                    <a:pt x="3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4" name="Freeform 362"/>
            <p:cNvSpPr/>
            <p:nvPr/>
          </p:nvSpPr>
          <p:spPr bwMode="auto">
            <a:xfrm>
              <a:off x="4508500" y="3738563"/>
              <a:ext cx="19050" cy="55563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9" y="5"/>
                </a:cxn>
                <a:cxn ang="0">
                  <a:pos x="27" y="17"/>
                </a:cxn>
                <a:cxn ang="0">
                  <a:pos x="24" y="29"/>
                </a:cxn>
                <a:cxn ang="0">
                  <a:pos x="15" y="51"/>
                </a:cxn>
                <a:cxn ang="0">
                  <a:pos x="15" y="51"/>
                </a:cxn>
                <a:cxn ang="0">
                  <a:pos x="14" y="56"/>
                </a:cxn>
                <a:cxn ang="0">
                  <a:pos x="13" y="61"/>
                </a:cxn>
                <a:cxn ang="0">
                  <a:pos x="12" y="73"/>
                </a:cxn>
                <a:cxn ang="0">
                  <a:pos x="12" y="73"/>
                </a:cxn>
                <a:cxn ang="0">
                  <a:pos x="9" y="79"/>
                </a:cxn>
                <a:cxn ang="0">
                  <a:pos x="7" y="85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4"/>
                </a:cxn>
                <a:cxn ang="0">
                  <a:pos x="9" y="103"/>
                </a:cxn>
                <a:cxn ang="0">
                  <a:pos x="9" y="103"/>
                </a:cxn>
                <a:cxn ang="0">
                  <a:pos x="15" y="92"/>
                </a:cxn>
                <a:cxn ang="0">
                  <a:pos x="19" y="81"/>
                </a:cxn>
                <a:cxn ang="0">
                  <a:pos x="22" y="70"/>
                </a:cxn>
                <a:cxn ang="0">
                  <a:pos x="24" y="57"/>
                </a:cxn>
                <a:cxn ang="0">
                  <a:pos x="24" y="57"/>
                </a:cxn>
                <a:cxn ang="0">
                  <a:pos x="25" y="51"/>
                </a:cxn>
                <a:cxn ang="0">
                  <a:pos x="27" y="45"/>
                </a:cxn>
                <a:cxn ang="0">
                  <a:pos x="31" y="31"/>
                </a:cxn>
                <a:cxn ang="0">
                  <a:pos x="35" y="19"/>
                </a:cxn>
                <a:cxn ang="0">
                  <a:pos x="37" y="12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7" y="3"/>
                </a:cxn>
                <a:cxn ang="0">
                  <a:pos x="37" y="1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29" y="5"/>
                </a:cxn>
                <a:cxn ang="0">
                  <a:pos x="29" y="5"/>
                </a:cxn>
              </a:cxnLst>
              <a:rect l="0" t="0" r="r" b="b"/>
              <a:pathLst>
                <a:path w="38" h="105">
                  <a:moveTo>
                    <a:pt x="29" y="5"/>
                  </a:moveTo>
                  <a:lnTo>
                    <a:pt x="29" y="5"/>
                  </a:lnTo>
                  <a:lnTo>
                    <a:pt x="27" y="17"/>
                  </a:lnTo>
                  <a:lnTo>
                    <a:pt x="24" y="29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4" y="56"/>
                  </a:lnTo>
                  <a:lnTo>
                    <a:pt x="13" y="61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9" y="79"/>
                  </a:lnTo>
                  <a:lnTo>
                    <a:pt x="7" y="85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4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15" y="92"/>
                  </a:lnTo>
                  <a:lnTo>
                    <a:pt x="19" y="81"/>
                  </a:lnTo>
                  <a:lnTo>
                    <a:pt x="22" y="70"/>
                  </a:lnTo>
                  <a:lnTo>
                    <a:pt x="24" y="57"/>
                  </a:lnTo>
                  <a:lnTo>
                    <a:pt x="24" y="57"/>
                  </a:lnTo>
                  <a:lnTo>
                    <a:pt x="25" y="51"/>
                  </a:lnTo>
                  <a:lnTo>
                    <a:pt x="27" y="45"/>
                  </a:lnTo>
                  <a:lnTo>
                    <a:pt x="31" y="31"/>
                  </a:lnTo>
                  <a:lnTo>
                    <a:pt x="35" y="19"/>
                  </a:lnTo>
                  <a:lnTo>
                    <a:pt x="37" y="12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7" y="3"/>
                  </a:lnTo>
                  <a:lnTo>
                    <a:pt x="37" y="1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5" name="Freeform 363"/>
            <p:cNvSpPr/>
            <p:nvPr/>
          </p:nvSpPr>
          <p:spPr bwMode="auto">
            <a:xfrm>
              <a:off x="4545013" y="3736975"/>
              <a:ext cx="15875" cy="492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6"/>
                </a:cxn>
                <a:cxn ang="0">
                  <a:pos x="17" y="26"/>
                </a:cxn>
                <a:cxn ang="0">
                  <a:pos x="13" y="47"/>
                </a:cxn>
                <a:cxn ang="0">
                  <a:pos x="8" y="68"/>
                </a:cxn>
                <a:cxn ang="0">
                  <a:pos x="0" y="89"/>
                </a:cxn>
                <a:cxn ang="0">
                  <a:pos x="0" y="89"/>
                </a:cxn>
                <a:cxn ang="0">
                  <a:pos x="0" y="90"/>
                </a:cxn>
                <a:cxn ang="0">
                  <a:pos x="0" y="92"/>
                </a:cxn>
                <a:cxn ang="0">
                  <a:pos x="2" y="93"/>
                </a:cxn>
                <a:cxn ang="0">
                  <a:pos x="4" y="94"/>
                </a:cxn>
                <a:cxn ang="0">
                  <a:pos x="6" y="94"/>
                </a:cxn>
                <a:cxn ang="0">
                  <a:pos x="7" y="94"/>
                </a:cxn>
                <a:cxn ang="0">
                  <a:pos x="9" y="93"/>
                </a:cxn>
                <a:cxn ang="0">
                  <a:pos x="10" y="91"/>
                </a:cxn>
                <a:cxn ang="0">
                  <a:pos x="10" y="91"/>
                </a:cxn>
                <a:cxn ang="0">
                  <a:pos x="17" y="69"/>
                </a:cxn>
                <a:cxn ang="0">
                  <a:pos x="22" y="49"/>
                </a:cxn>
                <a:cxn ang="0">
                  <a:pos x="27" y="27"/>
                </a:cxn>
                <a:cxn ang="0">
                  <a:pos x="28" y="16"/>
                </a:cxn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8" h="94">
                  <a:moveTo>
                    <a:pt x="19" y="4"/>
                  </a:moveTo>
                  <a:lnTo>
                    <a:pt x="19" y="4"/>
                  </a:lnTo>
                  <a:lnTo>
                    <a:pt x="19" y="16"/>
                  </a:lnTo>
                  <a:lnTo>
                    <a:pt x="17" y="26"/>
                  </a:lnTo>
                  <a:lnTo>
                    <a:pt x="13" y="47"/>
                  </a:lnTo>
                  <a:lnTo>
                    <a:pt x="8" y="68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3"/>
                  </a:lnTo>
                  <a:lnTo>
                    <a:pt x="4" y="94"/>
                  </a:lnTo>
                  <a:lnTo>
                    <a:pt x="6" y="94"/>
                  </a:lnTo>
                  <a:lnTo>
                    <a:pt x="7" y="94"/>
                  </a:lnTo>
                  <a:lnTo>
                    <a:pt x="9" y="93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7" y="69"/>
                  </a:lnTo>
                  <a:lnTo>
                    <a:pt x="22" y="49"/>
                  </a:lnTo>
                  <a:lnTo>
                    <a:pt x="27" y="27"/>
                  </a:lnTo>
                  <a:lnTo>
                    <a:pt x="28" y="16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6" name="Freeform 364"/>
            <p:cNvSpPr/>
            <p:nvPr/>
          </p:nvSpPr>
          <p:spPr bwMode="auto">
            <a:xfrm>
              <a:off x="4605338" y="3643313"/>
              <a:ext cx="47625" cy="82550"/>
            </a:xfrm>
            <a:custGeom>
              <a:avLst/>
              <a:gdLst/>
              <a:ahLst/>
              <a:cxnLst>
                <a:cxn ang="0">
                  <a:pos x="81" y="3"/>
                </a:cxn>
                <a:cxn ang="0">
                  <a:pos x="79" y="12"/>
                </a:cxn>
                <a:cxn ang="0">
                  <a:pos x="74" y="16"/>
                </a:cxn>
                <a:cxn ang="0">
                  <a:pos x="63" y="24"/>
                </a:cxn>
                <a:cxn ang="0">
                  <a:pos x="61" y="27"/>
                </a:cxn>
                <a:cxn ang="0">
                  <a:pos x="56" y="41"/>
                </a:cxn>
                <a:cxn ang="0">
                  <a:pos x="50" y="50"/>
                </a:cxn>
                <a:cxn ang="0">
                  <a:pos x="37" y="68"/>
                </a:cxn>
                <a:cxn ang="0">
                  <a:pos x="31" y="77"/>
                </a:cxn>
                <a:cxn ang="0">
                  <a:pos x="12" y="109"/>
                </a:cxn>
                <a:cxn ang="0">
                  <a:pos x="4" y="127"/>
                </a:cxn>
                <a:cxn ang="0">
                  <a:pos x="1" y="144"/>
                </a:cxn>
                <a:cxn ang="0">
                  <a:pos x="0" y="146"/>
                </a:cxn>
                <a:cxn ang="0">
                  <a:pos x="0" y="149"/>
                </a:cxn>
                <a:cxn ang="0">
                  <a:pos x="2" y="154"/>
                </a:cxn>
                <a:cxn ang="0">
                  <a:pos x="5" y="155"/>
                </a:cxn>
                <a:cxn ang="0">
                  <a:pos x="8" y="154"/>
                </a:cxn>
                <a:cxn ang="0">
                  <a:pos x="9" y="149"/>
                </a:cxn>
                <a:cxn ang="0">
                  <a:pos x="10" y="143"/>
                </a:cxn>
                <a:cxn ang="0">
                  <a:pos x="15" y="125"/>
                </a:cxn>
                <a:cxn ang="0">
                  <a:pos x="26" y="101"/>
                </a:cxn>
                <a:cxn ang="0">
                  <a:pos x="41" y="78"/>
                </a:cxn>
                <a:cxn ang="0">
                  <a:pos x="56" y="57"/>
                </a:cxn>
                <a:cxn ang="0">
                  <a:pos x="65" y="42"/>
                </a:cxn>
                <a:cxn ang="0">
                  <a:pos x="75" y="27"/>
                </a:cxn>
                <a:cxn ang="0">
                  <a:pos x="81" y="23"/>
                </a:cxn>
                <a:cxn ang="0">
                  <a:pos x="88" y="12"/>
                </a:cxn>
                <a:cxn ang="0">
                  <a:pos x="90" y="5"/>
                </a:cxn>
                <a:cxn ang="0">
                  <a:pos x="89" y="2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</a:cxnLst>
              <a:rect l="0" t="0" r="r" b="b"/>
              <a:pathLst>
                <a:path w="90" h="155">
                  <a:moveTo>
                    <a:pt x="81" y="3"/>
                  </a:moveTo>
                  <a:lnTo>
                    <a:pt x="81" y="3"/>
                  </a:lnTo>
                  <a:lnTo>
                    <a:pt x="80" y="8"/>
                  </a:lnTo>
                  <a:lnTo>
                    <a:pt x="79" y="12"/>
                  </a:lnTo>
                  <a:lnTo>
                    <a:pt x="76" y="14"/>
                  </a:lnTo>
                  <a:lnTo>
                    <a:pt x="74" y="16"/>
                  </a:lnTo>
                  <a:lnTo>
                    <a:pt x="69" y="19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1" y="27"/>
                  </a:lnTo>
                  <a:lnTo>
                    <a:pt x="59" y="33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0" y="50"/>
                  </a:lnTo>
                  <a:lnTo>
                    <a:pt x="43" y="58"/>
                  </a:lnTo>
                  <a:lnTo>
                    <a:pt x="37" y="68"/>
                  </a:lnTo>
                  <a:lnTo>
                    <a:pt x="31" y="77"/>
                  </a:lnTo>
                  <a:lnTo>
                    <a:pt x="31" y="77"/>
                  </a:lnTo>
                  <a:lnTo>
                    <a:pt x="22" y="92"/>
                  </a:lnTo>
                  <a:lnTo>
                    <a:pt x="12" y="109"/>
                  </a:lnTo>
                  <a:lnTo>
                    <a:pt x="8" y="117"/>
                  </a:lnTo>
                  <a:lnTo>
                    <a:pt x="4" y="127"/>
                  </a:lnTo>
                  <a:lnTo>
                    <a:pt x="2" y="135"/>
                  </a:lnTo>
                  <a:lnTo>
                    <a:pt x="1" y="144"/>
                  </a:lnTo>
                  <a:lnTo>
                    <a:pt x="1" y="144"/>
                  </a:lnTo>
                  <a:lnTo>
                    <a:pt x="0" y="146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0" y="151"/>
                  </a:lnTo>
                  <a:lnTo>
                    <a:pt x="2" y="154"/>
                  </a:lnTo>
                  <a:lnTo>
                    <a:pt x="3" y="155"/>
                  </a:lnTo>
                  <a:lnTo>
                    <a:pt x="5" y="155"/>
                  </a:lnTo>
                  <a:lnTo>
                    <a:pt x="6" y="155"/>
                  </a:lnTo>
                  <a:lnTo>
                    <a:pt x="8" y="154"/>
                  </a:lnTo>
                  <a:lnTo>
                    <a:pt x="9" y="151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10" y="143"/>
                  </a:lnTo>
                  <a:lnTo>
                    <a:pt x="10" y="137"/>
                  </a:lnTo>
                  <a:lnTo>
                    <a:pt x="15" y="125"/>
                  </a:lnTo>
                  <a:lnTo>
                    <a:pt x="20" y="112"/>
                  </a:lnTo>
                  <a:lnTo>
                    <a:pt x="26" y="101"/>
                  </a:lnTo>
                  <a:lnTo>
                    <a:pt x="34" y="89"/>
                  </a:lnTo>
                  <a:lnTo>
                    <a:pt x="41" y="78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61" y="49"/>
                  </a:lnTo>
                  <a:lnTo>
                    <a:pt x="65" y="42"/>
                  </a:lnTo>
                  <a:lnTo>
                    <a:pt x="69" y="34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81" y="23"/>
                  </a:lnTo>
                  <a:lnTo>
                    <a:pt x="85" y="18"/>
                  </a:lnTo>
                  <a:lnTo>
                    <a:pt x="88" y="12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3"/>
                  </a:lnTo>
                  <a:lnTo>
                    <a:pt x="89" y="2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7" name="Freeform 365"/>
            <p:cNvSpPr/>
            <p:nvPr/>
          </p:nvSpPr>
          <p:spPr bwMode="auto">
            <a:xfrm>
              <a:off x="4610100" y="3646488"/>
              <a:ext cx="71438" cy="104775"/>
            </a:xfrm>
            <a:custGeom>
              <a:avLst/>
              <a:gdLst/>
              <a:ahLst/>
              <a:cxnLst>
                <a:cxn ang="0">
                  <a:pos x="126" y="1"/>
                </a:cxn>
                <a:cxn ang="0">
                  <a:pos x="126" y="1"/>
                </a:cxn>
                <a:cxn ang="0">
                  <a:pos x="115" y="9"/>
                </a:cxn>
                <a:cxn ang="0">
                  <a:pos x="105" y="17"/>
                </a:cxn>
                <a:cxn ang="0">
                  <a:pos x="96" y="27"/>
                </a:cxn>
                <a:cxn ang="0">
                  <a:pos x="87" y="37"/>
                </a:cxn>
                <a:cxn ang="0">
                  <a:pos x="80" y="47"/>
                </a:cxn>
                <a:cxn ang="0">
                  <a:pos x="73" y="59"/>
                </a:cxn>
                <a:cxn ang="0">
                  <a:pos x="59" y="82"/>
                </a:cxn>
                <a:cxn ang="0">
                  <a:pos x="59" y="82"/>
                </a:cxn>
                <a:cxn ang="0">
                  <a:pos x="44" y="109"/>
                </a:cxn>
                <a:cxn ang="0">
                  <a:pos x="28" y="136"/>
                </a:cxn>
                <a:cxn ang="0">
                  <a:pos x="13" y="164"/>
                </a:cxn>
                <a:cxn ang="0">
                  <a:pos x="7" y="178"/>
                </a:cxn>
                <a:cxn ang="0">
                  <a:pos x="0" y="193"/>
                </a:cxn>
                <a:cxn ang="0">
                  <a:pos x="0" y="193"/>
                </a:cxn>
                <a:cxn ang="0">
                  <a:pos x="0" y="195"/>
                </a:cxn>
                <a:cxn ang="0">
                  <a:pos x="1" y="197"/>
                </a:cxn>
                <a:cxn ang="0">
                  <a:pos x="2" y="198"/>
                </a:cxn>
                <a:cxn ang="0">
                  <a:pos x="3" y="199"/>
                </a:cxn>
                <a:cxn ang="0">
                  <a:pos x="6" y="199"/>
                </a:cxn>
                <a:cxn ang="0">
                  <a:pos x="8" y="198"/>
                </a:cxn>
                <a:cxn ang="0">
                  <a:pos x="9" y="197"/>
                </a:cxn>
                <a:cxn ang="0">
                  <a:pos x="10" y="196"/>
                </a:cxn>
                <a:cxn ang="0">
                  <a:pos x="10" y="196"/>
                </a:cxn>
                <a:cxn ang="0">
                  <a:pos x="15" y="183"/>
                </a:cxn>
                <a:cxn ang="0">
                  <a:pos x="21" y="170"/>
                </a:cxn>
                <a:cxn ang="0">
                  <a:pos x="33" y="147"/>
                </a:cxn>
                <a:cxn ang="0">
                  <a:pos x="47" y="124"/>
                </a:cxn>
                <a:cxn ang="0">
                  <a:pos x="60" y="100"/>
                </a:cxn>
                <a:cxn ang="0">
                  <a:pos x="60" y="100"/>
                </a:cxn>
                <a:cxn ang="0">
                  <a:pos x="74" y="74"/>
                </a:cxn>
                <a:cxn ang="0">
                  <a:pos x="82" y="62"/>
                </a:cxn>
                <a:cxn ang="0">
                  <a:pos x="89" y="49"/>
                </a:cxn>
                <a:cxn ang="0">
                  <a:pos x="98" y="38"/>
                </a:cxn>
                <a:cxn ang="0">
                  <a:pos x="108" y="28"/>
                </a:cxn>
                <a:cxn ang="0">
                  <a:pos x="119" y="17"/>
                </a:cxn>
                <a:cxn ang="0">
                  <a:pos x="130" y="9"/>
                </a:cxn>
                <a:cxn ang="0">
                  <a:pos x="130" y="9"/>
                </a:cxn>
                <a:cxn ang="0">
                  <a:pos x="133" y="7"/>
                </a:cxn>
                <a:cxn ang="0">
                  <a:pos x="134" y="6"/>
                </a:cxn>
                <a:cxn ang="0">
                  <a:pos x="133" y="4"/>
                </a:cxn>
                <a:cxn ang="0">
                  <a:pos x="133" y="2"/>
                </a:cxn>
                <a:cxn ang="0">
                  <a:pos x="132" y="1"/>
                </a:cxn>
                <a:cxn ang="0">
                  <a:pos x="129" y="0"/>
                </a:cxn>
                <a:cxn ang="0">
                  <a:pos x="128" y="0"/>
                </a:cxn>
                <a:cxn ang="0">
                  <a:pos x="126" y="1"/>
                </a:cxn>
                <a:cxn ang="0">
                  <a:pos x="126" y="1"/>
                </a:cxn>
              </a:cxnLst>
              <a:rect l="0" t="0" r="r" b="b"/>
              <a:pathLst>
                <a:path w="134" h="199">
                  <a:moveTo>
                    <a:pt x="126" y="1"/>
                  </a:moveTo>
                  <a:lnTo>
                    <a:pt x="126" y="1"/>
                  </a:lnTo>
                  <a:lnTo>
                    <a:pt x="115" y="9"/>
                  </a:lnTo>
                  <a:lnTo>
                    <a:pt x="105" y="17"/>
                  </a:lnTo>
                  <a:lnTo>
                    <a:pt x="96" y="27"/>
                  </a:lnTo>
                  <a:lnTo>
                    <a:pt x="87" y="37"/>
                  </a:lnTo>
                  <a:lnTo>
                    <a:pt x="80" y="47"/>
                  </a:lnTo>
                  <a:lnTo>
                    <a:pt x="73" y="59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44" y="109"/>
                  </a:lnTo>
                  <a:lnTo>
                    <a:pt x="28" y="136"/>
                  </a:lnTo>
                  <a:lnTo>
                    <a:pt x="13" y="164"/>
                  </a:lnTo>
                  <a:lnTo>
                    <a:pt x="7" y="178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0" y="195"/>
                  </a:lnTo>
                  <a:lnTo>
                    <a:pt x="1" y="197"/>
                  </a:lnTo>
                  <a:lnTo>
                    <a:pt x="2" y="198"/>
                  </a:lnTo>
                  <a:lnTo>
                    <a:pt x="3" y="199"/>
                  </a:lnTo>
                  <a:lnTo>
                    <a:pt x="6" y="199"/>
                  </a:lnTo>
                  <a:lnTo>
                    <a:pt x="8" y="198"/>
                  </a:lnTo>
                  <a:lnTo>
                    <a:pt x="9" y="197"/>
                  </a:lnTo>
                  <a:lnTo>
                    <a:pt x="10" y="196"/>
                  </a:lnTo>
                  <a:lnTo>
                    <a:pt x="10" y="196"/>
                  </a:lnTo>
                  <a:lnTo>
                    <a:pt x="15" y="183"/>
                  </a:lnTo>
                  <a:lnTo>
                    <a:pt x="21" y="170"/>
                  </a:lnTo>
                  <a:lnTo>
                    <a:pt x="33" y="147"/>
                  </a:lnTo>
                  <a:lnTo>
                    <a:pt x="47" y="124"/>
                  </a:lnTo>
                  <a:lnTo>
                    <a:pt x="60" y="100"/>
                  </a:lnTo>
                  <a:lnTo>
                    <a:pt x="60" y="100"/>
                  </a:lnTo>
                  <a:lnTo>
                    <a:pt x="74" y="74"/>
                  </a:lnTo>
                  <a:lnTo>
                    <a:pt x="82" y="62"/>
                  </a:lnTo>
                  <a:lnTo>
                    <a:pt x="89" y="49"/>
                  </a:lnTo>
                  <a:lnTo>
                    <a:pt x="98" y="38"/>
                  </a:lnTo>
                  <a:lnTo>
                    <a:pt x="108" y="28"/>
                  </a:lnTo>
                  <a:lnTo>
                    <a:pt x="119" y="17"/>
                  </a:lnTo>
                  <a:lnTo>
                    <a:pt x="130" y="9"/>
                  </a:lnTo>
                  <a:lnTo>
                    <a:pt x="130" y="9"/>
                  </a:lnTo>
                  <a:lnTo>
                    <a:pt x="133" y="7"/>
                  </a:lnTo>
                  <a:lnTo>
                    <a:pt x="134" y="6"/>
                  </a:lnTo>
                  <a:lnTo>
                    <a:pt x="133" y="4"/>
                  </a:lnTo>
                  <a:lnTo>
                    <a:pt x="133" y="2"/>
                  </a:lnTo>
                  <a:lnTo>
                    <a:pt x="132" y="1"/>
                  </a:lnTo>
                  <a:lnTo>
                    <a:pt x="129" y="0"/>
                  </a:lnTo>
                  <a:lnTo>
                    <a:pt x="128" y="0"/>
                  </a:lnTo>
                  <a:lnTo>
                    <a:pt x="126" y="1"/>
                  </a:lnTo>
                  <a:lnTo>
                    <a:pt x="1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8" name="Freeform 366"/>
            <p:cNvSpPr/>
            <p:nvPr/>
          </p:nvSpPr>
          <p:spPr bwMode="auto">
            <a:xfrm>
              <a:off x="4624388" y="3638550"/>
              <a:ext cx="84138" cy="130175"/>
            </a:xfrm>
            <a:custGeom>
              <a:avLst/>
              <a:gdLst/>
              <a:ahLst/>
              <a:cxnLst>
                <a:cxn ang="0">
                  <a:pos x="152" y="1"/>
                </a:cxn>
                <a:cxn ang="0">
                  <a:pos x="137" y="15"/>
                </a:cxn>
                <a:cxn ang="0">
                  <a:pos x="123" y="30"/>
                </a:cxn>
                <a:cxn ang="0">
                  <a:pos x="99" y="66"/>
                </a:cxn>
                <a:cxn ang="0">
                  <a:pos x="67" y="121"/>
                </a:cxn>
                <a:cxn ang="0">
                  <a:pos x="56" y="138"/>
                </a:cxn>
                <a:cxn ang="0">
                  <a:pos x="32" y="174"/>
                </a:cxn>
                <a:cxn ang="0">
                  <a:pos x="12" y="211"/>
                </a:cxn>
                <a:cxn ang="0">
                  <a:pos x="1" y="229"/>
                </a:cxn>
                <a:cxn ang="0">
                  <a:pos x="0" y="238"/>
                </a:cxn>
                <a:cxn ang="0">
                  <a:pos x="4" y="246"/>
                </a:cxn>
                <a:cxn ang="0">
                  <a:pos x="6" y="247"/>
                </a:cxn>
                <a:cxn ang="0">
                  <a:pos x="12" y="246"/>
                </a:cxn>
                <a:cxn ang="0">
                  <a:pos x="14" y="242"/>
                </a:cxn>
                <a:cxn ang="0">
                  <a:pos x="16" y="241"/>
                </a:cxn>
                <a:cxn ang="0">
                  <a:pos x="17" y="236"/>
                </a:cxn>
                <a:cxn ang="0">
                  <a:pos x="15" y="234"/>
                </a:cxn>
                <a:cxn ang="0">
                  <a:pos x="12" y="234"/>
                </a:cxn>
                <a:cxn ang="0">
                  <a:pos x="10" y="234"/>
                </a:cxn>
                <a:cxn ang="0">
                  <a:pos x="12" y="229"/>
                </a:cxn>
                <a:cxn ang="0">
                  <a:pos x="22" y="210"/>
                </a:cxn>
                <a:cxn ang="0">
                  <a:pos x="33" y="191"/>
                </a:cxn>
                <a:cxn ang="0">
                  <a:pos x="53" y="160"/>
                </a:cxn>
                <a:cxn ang="0">
                  <a:pos x="73" y="129"/>
                </a:cxn>
                <a:cxn ang="0">
                  <a:pos x="92" y="98"/>
                </a:cxn>
                <a:cxn ang="0">
                  <a:pos x="121" y="50"/>
                </a:cxn>
                <a:cxn ang="0">
                  <a:pos x="144" y="21"/>
                </a:cxn>
                <a:cxn ang="0">
                  <a:pos x="157" y="10"/>
                </a:cxn>
                <a:cxn ang="0">
                  <a:pos x="158" y="9"/>
                </a:cxn>
                <a:cxn ang="0">
                  <a:pos x="158" y="2"/>
                </a:cxn>
                <a:cxn ang="0">
                  <a:pos x="156" y="0"/>
                </a:cxn>
                <a:cxn ang="0">
                  <a:pos x="152" y="1"/>
                </a:cxn>
              </a:cxnLst>
              <a:rect l="0" t="0" r="r" b="b"/>
              <a:pathLst>
                <a:path w="159" h="247">
                  <a:moveTo>
                    <a:pt x="152" y="1"/>
                  </a:moveTo>
                  <a:lnTo>
                    <a:pt x="152" y="1"/>
                  </a:lnTo>
                  <a:lnTo>
                    <a:pt x="145" y="8"/>
                  </a:lnTo>
                  <a:lnTo>
                    <a:pt x="137" y="15"/>
                  </a:lnTo>
                  <a:lnTo>
                    <a:pt x="129" y="23"/>
                  </a:lnTo>
                  <a:lnTo>
                    <a:pt x="123" y="30"/>
                  </a:lnTo>
                  <a:lnTo>
                    <a:pt x="111" y="48"/>
                  </a:lnTo>
                  <a:lnTo>
                    <a:pt x="99" y="66"/>
                  </a:lnTo>
                  <a:lnTo>
                    <a:pt x="79" y="103"/>
                  </a:lnTo>
                  <a:lnTo>
                    <a:pt x="67" y="121"/>
                  </a:lnTo>
                  <a:lnTo>
                    <a:pt x="56" y="138"/>
                  </a:lnTo>
                  <a:lnTo>
                    <a:pt x="56" y="138"/>
                  </a:lnTo>
                  <a:lnTo>
                    <a:pt x="44" y="155"/>
                  </a:lnTo>
                  <a:lnTo>
                    <a:pt x="32" y="174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6" y="219"/>
                  </a:lnTo>
                  <a:lnTo>
                    <a:pt x="1" y="229"/>
                  </a:lnTo>
                  <a:lnTo>
                    <a:pt x="0" y="233"/>
                  </a:lnTo>
                  <a:lnTo>
                    <a:pt x="0" y="238"/>
                  </a:lnTo>
                  <a:lnTo>
                    <a:pt x="1" y="242"/>
                  </a:lnTo>
                  <a:lnTo>
                    <a:pt x="4" y="246"/>
                  </a:lnTo>
                  <a:lnTo>
                    <a:pt x="4" y="246"/>
                  </a:lnTo>
                  <a:lnTo>
                    <a:pt x="6" y="247"/>
                  </a:lnTo>
                  <a:lnTo>
                    <a:pt x="9" y="247"/>
                  </a:lnTo>
                  <a:lnTo>
                    <a:pt x="12" y="246"/>
                  </a:lnTo>
                  <a:lnTo>
                    <a:pt x="13" y="244"/>
                  </a:lnTo>
                  <a:lnTo>
                    <a:pt x="14" y="242"/>
                  </a:lnTo>
                  <a:lnTo>
                    <a:pt x="14" y="242"/>
                  </a:lnTo>
                  <a:lnTo>
                    <a:pt x="16" y="241"/>
                  </a:lnTo>
                  <a:lnTo>
                    <a:pt x="17" y="240"/>
                  </a:lnTo>
                  <a:lnTo>
                    <a:pt x="17" y="236"/>
                  </a:lnTo>
                  <a:lnTo>
                    <a:pt x="16" y="235"/>
                  </a:lnTo>
                  <a:lnTo>
                    <a:pt x="15" y="234"/>
                  </a:lnTo>
                  <a:lnTo>
                    <a:pt x="14" y="233"/>
                  </a:lnTo>
                  <a:lnTo>
                    <a:pt x="12" y="234"/>
                  </a:lnTo>
                  <a:lnTo>
                    <a:pt x="12" y="234"/>
                  </a:lnTo>
                  <a:lnTo>
                    <a:pt x="10" y="234"/>
                  </a:lnTo>
                  <a:lnTo>
                    <a:pt x="10" y="234"/>
                  </a:lnTo>
                  <a:lnTo>
                    <a:pt x="12" y="229"/>
                  </a:lnTo>
                  <a:lnTo>
                    <a:pt x="15" y="222"/>
                  </a:lnTo>
                  <a:lnTo>
                    <a:pt x="22" y="210"/>
                  </a:lnTo>
                  <a:lnTo>
                    <a:pt x="33" y="191"/>
                  </a:lnTo>
                  <a:lnTo>
                    <a:pt x="33" y="191"/>
                  </a:lnTo>
                  <a:lnTo>
                    <a:pt x="43" y="176"/>
                  </a:lnTo>
                  <a:lnTo>
                    <a:pt x="53" y="160"/>
                  </a:lnTo>
                  <a:lnTo>
                    <a:pt x="73" y="129"/>
                  </a:lnTo>
                  <a:lnTo>
                    <a:pt x="73" y="129"/>
                  </a:lnTo>
                  <a:lnTo>
                    <a:pt x="83" y="114"/>
                  </a:lnTo>
                  <a:lnTo>
                    <a:pt x="92" y="98"/>
                  </a:lnTo>
                  <a:lnTo>
                    <a:pt x="111" y="65"/>
                  </a:lnTo>
                  <a:lnTo>
                    <a:pt x="121" y="50"/>
                  </a:lnTo>
                  <a:lnTo>
                    <a:pt x="131" y="34"/>
                  </a:lnTo>
                  <a:lnTo>
                    <a:pt x="144" y="21"/>
                  </a:lnTo>
                  <a:lnTo>
                    <a:pt x="150" y="15"/>
                  </a:lnTo>
                  <a:lnTo>
                    <a:pt x="157" y="10"/>
                  </a:lnTo>
                  <a:lnTo>
                    <a:pt x="157" y="10"/>
                  </a:lnTo>
                  <a:lnTo>
                    <a:pt x="158" y="9"/>
                  </a:lnTo>
                  <a:lnTo>
                    <a:pt x="159" y="6"/>
                  </a:lnTo>
                  <a:lnTo>
                    <a:pt x="158" y="2"/>
                  </a:lnTo>
                  <a:lnTo>
                    <a:pt x="157" y="1"/>
                  </a:lnTo>
                  <a:lnTo>
                    <a:pt x="156" y="0"/>
                  </a:lnTo>
                  <a:lnTo>
                    <a:pt x="154" y="0"/>
                  </a:lnTo>
                  <a:lnTo>
                    <a:pt x="152" y="1"/>
                  </a:lnTo>
                  <a:lnTo>
                    <a:pt x="15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69" name="Freeform 367"/>
            <p:cNvSpPr/>
            <p:nvPr/>
          </p:nvSpPr>
          <p:spPr bwMode="auto">
            <a:xfrm>
              <a:off x="4648200" y="3646488"/>
              <a:ext cx="80963" cy="120650"/>
            </a:xfrm>
            <a:custGeom>
              <a:avLst/>
              <a:gdLst/>
              <a:ahLst/>
              <a:cxnLst>
                <a:cxn ang="0">
                  <a:pos x="143" y="2"/>
                </a:cxn>
                <a:cxn ang="0">
                  <a:pos x="143" y="2"/>
                </a:cxn>
                <a:cxn ang="0">
                  <a:pos x="132" y="14"/>
                </a:cxn>
                <a:cxn ang="0">
                  <a:pos x="120" y="28"/>
                </a:cxn>
                <a:cxn ang="0">
                  <a:pos x="110" y="41"/>
                </a:cxn>
                <a:cxn ang="0">
                  <a:pos x="100" y="54"/>
                </a:cxn>
                <a:cxn ang="0">
                  <a:pos x="81" y="83"/>
                </a:cxn>
                <a:cxn ang="0">
                  <a:pos x="63" y="113"/>
                </a:cxn>
                <a:cxn ang="0">
                  <a:pos x="63" y="113"/>
                </a:cxn>
                <a:cxn ang="0">
                  <a:pos x="47" y="141"/>
                </a:cxn>
                <a:cxn ang="0">
                  <a:pos x="32" y="169"/>
                </a:cxn>
                <a:cxn ang="0">
                  <a:pos x="32" y="169"/>
                </a:cxn>
                <a:cxn ang="0">
                  <a:pos x="24" y="182"/>
                </a:cxn>
                <a:cxn ang="0">
                  <a:pos x="15" y="195"/>
                </a:cxn>
                <a:cxn ang="0">
                  <a:pos x="7" y="207"/>
                </a:cxn>
                <a:cxn ang="0">
                  <a:pos x="1" y="221"/>
                </a:cxn>
                <a:cxn ang="0">
                  <a:pos x="1" y="221"/>
                </a:cxn>
                <a:cxn ang="0">
                  <a:pos x="0" y="223"/>
                </a:cxn>
                <a:cxn ang="0">
                  <a:pos x="1" y="225"/>
                </a:cxn>
                <a:cxn ang="0">
                  <a:pos x="2" y="227"/>
                </a:cxn>
                <a:cxn ang="0">
                  <a:pos x="5" y="228"/>
                </a:cxn>
                <a:cxn ang="0">
                  <a:pos x="9" y="228"/>
                </a:cxn>
                <a:cxn ang="0">
                  <a:pos x="9" y="228"/>
                </a:cxn>
                <a:cxn ang="0">
                  <a:pos x="12" y="227"/>
                </a:cxn>
                <a:cxn ang="0">
                  <a:pos x="14" y="224"/>
                </a:cxn>
                <a:cxn ang="0">
                  <a:pos x="13" y="221"/>
                </a:cxn>
                <a:cxn ang="0">
                  <a:pos x="12" y="219"/>
                </a:cxn>
                <a:cxn ang="0">
                  <a:pos x="12" y="219"/>
                </a:cxn>
                <a:cxn ang="0">
                  <a:pos x="17" y="209"/>
                </a:cxn>
                <a:cxn ang="0">
                  <a:pos x="23" y="200"/>
                </a:cxn>
                <a:cxn ang="0">
                  <a:pos x="36" y="180"/>
                </a:cxn>
                <a:cxn ang="0">
                  <a:pos x="36" y="180"/>
                </a:cxn>
                <a:cxn ang="0">
                  <a:pos x="52" y="153"/>
                </a:cxn>
                <a:cxn ang="0">
                  <a:pos x="67" y="125"/>
                </a:cxn>
                <a:cxn ang="0">
                  <a:pos x="67" y="125"/>
                </a:cxn>
                <a:cxn ang="0">
                  <a:pos x="85" y="94"/>
                </a:cxn>
                <a:cxn ang="0">
                  <a:pos x="105" y="64"/>
                </a:cxn>
                <a:cxn ang="0">
                  <a:pos x="115" y="49"/>
                </a:cxn>
                <a:cxn ang="0">
                  <a:pos x="127" y="35"/>
                </a:cxn>
                <a:cxn ang="0">
                  <a:pos x="138" y="21"/>
                </a:cxn>
                <a:cxn ang="0">
                  <a:pos x="150" y="8"/>
                </a:cxn>
                <a:cxn ang="0">
                  <a:pos x="150" y="8"/>
                </a:cxn>
                <a:cxn ang="0">
                  <a:pos x="151" y="6"/>
                </a:cxn>
                <a:cxn ang="0">
                  <a:pos x="151" y="5"/>
                </a:cxn>
                <a:cxn ang="0">
                  <a:pos x="150" y="3"/>
                </a:cxn>
                <a:cxn ang="0">
                  <a:pos x="149" y="2"/>
                </a:cxn>
                <a:cxn ang="0">
                  <a:pos x="148" y="1"/>
                </a:cxn>
                <a:cxn ang="0">
                  <a:pos x="146" y="0"/>
                </a:cxn>
                <a:cxn ang="0">
                  <a:pos x="145" y="0"/>
                </a:cxn>
                <a:cxn ang="0">
                  <a:pos x="143" y="2"/>
                </a:cxn>
                <a:cxn ang="0">
                  <a:pos x="143" y="2"/>
                </a:cxn>
              </a:cxnLst>
              <a:rect l="0" t="0" r="r" b="b"/>
              <a:pathLst>
                <a:path w="151" h="228">
                  <a:moveTo>
                    <a:pt x="143" y="2"/>
                  </a:moveTo>
                  <a:lnTo>
                    <a:pt x="143" y="2"/>
                  </a:lnTo>
                  <a:lnTo>
                    <a:pt x="132" y="14"/>
                  </a:lnTo>
                  <a:lnTo>
                    <a:pt x="120" y="28"/>
                  </a:lnTo>
                  <a:lnTo>
                    <a:pt x="110" y="41"/>
                  </a:lnTo>
                  <a:lnTo>
                    <a:pt x="100" y="54"/>
                  </a:lnTo>
                  <a:lnTo>
                    <a:pt x="81" y="83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47" y="141"/>
                  </a:lnTo>
                  <a:lnTo>
                    <a:pt x="32" y="169"/>
                  </a:lnTo>
                  <a:lnTo>
                    <a:pt x="32" y="169"/>
                  </a:lnTo>
                  <a:lnTo>
                    <a:pt x="24" y="182"/>
                  </a:lnTo>
                  <a:lnTo>
                    <a:pt x="15" y="195"/>
                  </a:lnTo>
                  <a:lnTo>
                    <a:pt x="7" y="207"/>
                  </a:lnTo>
                  <a:lnTo>
                    <a:pt x="1" y="221"/>
                  </a:lnTo>
                  <a:lnTo>
                    <a:pt x="1" y="221"/>
                  </a:lnTo>
                  <a:lnTo>
                    <a:pt x="0" y="223"/>
                  </a:lnTo>
                  <a:lnTo>
                    <a:pt x="1" y="225"/>
                  </a:lnTo>
                  <a:lnTo>
                    <a:pt x="2" y="227"/>
                  </a:lnTo>
                  <a:lnTo>
                    <a:pt x="5" y="228"/>
                  </a:lnTo>
                  <a:lnTo>
                    <a:pt x="9" y="228"/>
                  </a:lnTo>
                  <a:lnTo>
                    <a:pt x="9" y="228"/>
                  </a:lnTo>
                  <a:lnTo>
                    <a:pt x="12" y="227"/>
                  </a:lnTo>
                  <a:lnTo>
                    <a:pt x="14" y="224"/>
                  </a:lnTo>
                  <a:lnTo>
                    <a:pt x="13" y="221"/>
                  </a:lnTo>
                  <a:lnTo>
                    <a:pt x="12" y="219"/>
                  </a:lnTo>
                  <a:lnTo>
                    <a:pt x="12" y="219"/>
                  </a:lnTo>
                  <a:lnTo>
                    <a:pt x="17" y="209"/>
                  </a:lnTo>
                  <a:lnTo>
                    <a:pt x="23" y="200"/>
                  </a:lnTo>
                  <a:lnTo>
                    <a:pt x="36" y="180"/>
                  </a:lnTo>
                  <a:lnTo>
                    <a:pt x="36" y="180"/>
                  </a:lnTo>
                  <a:lnTo>
                    <a:pt x="52" y="153"/>
                  </a:lnTo>
                  <a:lnTo>
                    <a:pt x="67" y="125"/>
                  </a:lnTo>
                  <a:lnTo>
                    <a:pt x="67" y="125"/>
                  </a:lnTo>
                  <a:lnTo>
                    <a:pt x="85" y="94"/>
                  </a:lnTo>
                  <a:lnTo>
                    <a:pt x="105" y="64"/>
                  </a:lnTo>
                  <a:lnTo>
                    <a:pt x="115" y="49"/>
                  </a:lnTo>
                  <a:lnTo>
                    <a:pt x="127" y="35"/>
                  </a:lnTo>
                  <a:lnTo>
                    <a:pt x="138" y="21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1" y="6"/>
                  </a:lnTo>
                  <a:lnTo>
                    <a:pt x="151" y="5"/>
                  </a:lnTo>
                  <a:lnTo>
                    <a:pt x="150" y="3"/>
                  </a:lnTo>
                  <a:lnTo>
                    <a:pt x="149" y="2"/>
                  </a:lnTo>
                  <a:lnTo>
                    <a:pt x="148" y="1"/>
                  </a:lnTo>
                  <a:lnTo>
                    <a:pt x="146" y="0"/>
                  </a:lnTo>
                  <a:lnTo>
                    <a:pt x="145" y="0"/>
                  </a:lnTo>
                  <a:lnTo>
                    <a:pt x="143" y="2"/>
                  </a:lnTo>
                  <a:lnTo>
                    <a:pt x="14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0" name="Freeform 368"/>
            <p:cNvSpPr/>
            <p:nvPr/>
          </p:nvSpPr>
          <p:spPr bwMode="auto">
            <a:xfrm>
              <a:off x="4708525" y="3648075"/>
              <a:ext cx="52388" cy="69850"/>
            </a:xfrm>
            <a:custGeom>
              <a:avLst/>
              <a:gdLst/>
              <a:ahLst/>
              <a:cxnLst>
                <a:cxn ang="0">
                  <a:pos x="92" y="1"/>
                </a:cxn>
                <a:cxn ang="0">
                  <a:pos x="92" y="1"/>
                </a:cxn>
                <a:cxn ang="0">
                  <a:pos x="79" y="15"/>
                </a:cxn>
                <a:cxn ang="0">
                  <a:pos x="66" y="30"/>
                </a:cxn>
                <a:cxn ang="0">
                  <a:pos x="54" y="44"/>
                </a:cxn>
                <a:cxn ang="0">
                  <a:pos x="43" y="60"/>
                </a:cxn>
                <a:cxn ang="0">
                  <a:pos x="21" y="92"/>
                </a:cxn>
                <a:cxn ang="0">
                  <a:pos x="1" y="125"/>
                </a:cxn>
                <a:cxn ang="0">
                  <a:pos x="1" y="125"/>
                </a:cxn>
                <a:cxn ang="0">
                  <a:pos x="0" y="127"/>
                </a:cxn>
                <a:cxn ang="0">
                  <a:pos x="1" y="129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8" y="132"/>
                </a:cxn>
                <a:cxn ang="0">
                  <a:pos x="10" y="130"/>
                </a:cxn>
                <a:cxn ang="0">
                  <a:pos x="10" y="130"/>
                </a:cxn>
                <a:cxn ang="0">
                  <a:pos x="29" y="97"/>
                </a:cxn>
                <a:cxn ang="0">
                  <a:pos x="50" y="66"/>
                </a:cxn>
                <a:cxn ang="0">
                  <a:pos x="61" y="51"/>
                </a:cxn>
                <a:cxn ang="0">
                  <a:pos x="74" y="36"/>
                </a:cxn>
                <a:cxn ang="0">
                  <a:pos x="86" y="22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9" y="6"/>
                </a:cxn>
                <a:cxn ang="0">
                  <a:pos x="100" y="4"/>
                </a:cxn>
                <a:cxn ang="0">
                  <a:pos x="99" y="3"/>
                </a:cxn>
                <a:cxn ang="0">
                  <a:pos x="98" y="1"/>
                </a:cxn>
                <a:cxn ang="0">
                  <a:pos x="97" y="0"/>
                </a:cxn>
                <a:cxn ang="0">
                  <a:pos x="95" y="0"/>
                </a:cxn>
                <a:cxn ang="0">
                  <a:pos x="93" y="0"/>
                </a:cxn>
                <a:cxn ang="0">
                  <a:pos x="92" y="1"/>
                </a:cxn>
                <a:cxn ang="0">
                  <a:pos x="92" y="1"/>
                </a:cxn>
              </a:cxnLst>
              <a:rect l="0" t="0" r="r" b="b"/>
              <a:pathLst>
                <a:path w="100" h="132">
                  <a:moveTo>
                    <a:pt x="92" y="1"/>
                  </a:moveTo>
                  <a:lnTo>
                    <a:pt x="92" y="1"/>
                  </a:lnTo>
                  <a:lnTo>
                    <a:pt x="79" y="15"/>
                  </a:lnTo>
                  <a:lnTo>
                    <a:pt x="66" y="30"/>
                  </a:lnTo>
                  <a:lnTo>
                    <a:pt x="54" y="44"/>
                  </a:lnTo>
                  <a:lnTo>
                    <a:pt x="43" y="60"/>
                  </a:lnTo>
                  <a:lnTo>
                    <a:pt x="21" y="92"/>
                  </a:lnTo>
                  <a:lnTo>
                    <a:pt x="1" y="125"/>
                  </a:lnTo>
                  <a:lnTo>
                    <a:pt x="1" y="125"/>
                  </a:lnTo>
                  <a:lnTo>
                    <a:pt x="0" y="127"/>
                  </a:lnTo>
                  <a:lnTo>
                    <a:pt x="1" y="129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8" y="132"/>
                  </a:lnTo>
                  <a:lnTo>
                    <a:pt x="10" y="130"/>
                  </a:lnTo>
                  <a:lnTo>
                    <a:pt x="10" y="130"/>
                  </a:lnTo>
                  <a:lnTo>
                    <a:pt x="29" y="97"/>
                  </a:lnTo>
                  <a:lnTo>
                    <a:pt x="50" y="66"/>
                  </a:lnTo>
                  <a:lnTo>
                    <a:pt x="61" y="51"/>
                  </a:lnTo>
                  <a:lnTo>
                    <a:pt x="74" y="36"/>
                  </a:lnTo>
                  <a:lnTo>
                    <a:pt x="86" y="22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100" y="4"/>
                  </a:lnTo>
                  <a:lnTo>
                    <a:pt x="99" y="3"/>
                  </a:lnTo>
                  <a:lnTo>
                    <a:pt x="98" y="1"/>
                  </a:lnTo>
                  <a:lnTo>
                    <a:pt x="97" y="0"/>
                  </a:lnTo>
                  <a:lnTo>
                    <a:pt x="95" y="0"/>
                  </a:lnTo>
                  <a:lnTo>
                    <a:pt x="93" y="0"/>
                  </a:lnTo>
                  <a:lnTo>
                    <a:pt x="92" y="1"/>
                  </a:lnTo>
                  <a:lnTo>
                    <a:pt x="9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1" name="Freeform 369"/>
            <p:cNvSpPr/>
            <p:nvPr/>
          </p:nvSpPr>
          <p:spPr bwMode="auto">
            <a:xfrm>
              <a:off x="4749800" y="3648075"/>
              <a:ext cx="39688" cy="52388"/>
            </a:xfrm>
            <a:custGeom>
              <a:avLst/>
              <a:gdLst/>
              <a:ahLst/>
              <a:cxnLst>
                <a:cxn ang="0">
                  <a:pos x="66" y="4"/>
                </a:cxn>
                <a:cxn ang="0">
                  <a:pos x="66" y="4"/>
                </a:cxn>
                <a:cxn ang="0">
                  <a:pos x="65" y="10"/>
                </a:cxn>
                <a:cxn ang="0">
                  <a:pos x="62" y="14"/>
                </a:cxn>
                <a:cxn ang="0">
                  <a:pos x="59" y="20"/>
                </a:cxn>
                <a:cxn ang="0">
                  <a:pos x="54" y="24"/>
                </a:cxn>
                <a:cxn ang="0">
                  <a:pos x="45" y="32"/>
                </a:cxn>
                <a:cxn ang="0">
                  <a:pos x="41" y="36"/>
                </a:cxn>
                <a:cxn ang="0">
                  <a:pos x="38" y="40"/>
                </a:cxn>
                <a:cxn ang="0">
                  <a:pos x="38" y="40"/>
                </a:cxn>
                <a:cxn ang="0">
                  <a:pos x="29" y="54"/>
                </a:cxn>
                <a:cxn ang="0">
                  <a:pos x="18" y="66"/>
                </a:cxn>
                <a:cxn ang="0">
                  <a:pos x="9" y="78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1" y="97"/>
                </a:cxn>
                <a:cxn ang="0">
                  <a:pos x="2" y="99"/>
                </a:cxn>
                <a:cxn ang="0">
                  <a:pos x="4" y="99"/>
                </a:cxn>
                <a:cxn ang="0">
                  <a:pos x="5" y="99"/>
                </a:cxn>
                <a:cxn ang="0">
                  <a:pos x="7" y="98"/>
                </a:cxn>
                <a:cxn ang="0">
                  <a:pos x="8" y="97"/>
                </a:cxn>
                <a:cxn ang="0">
                  <a:pos x="8" y="97"/>
                </a:cxn>
                <a:cxn ang="0">
                  <a:pos x="17" y="82"/>
                </a:cxn>
                <a:cxn ang="0">
                  <a:pos x="28" y="66"/>
                </a:cxn>
                <a:cxn ang="0">
                  <a:pos x="40" y="52"/>
                </a:cxn>
                <a:cxn ang="0">
                  <a:pos x="52" y="38"/>
                </a:cxn>
                <a:cxn ang="0">
                  <a:pos x="52" y="38"/>
                </a:cxn>
                <a:cxn ang="0">
                  <a:pos x="60" y="31"/>
                </a:cxn>
                <a:cxn ang="0">
                  <a:pos x="67" y="23"/>
                </a:cxn>
                <a:cxn ang="0">
                  <a:pos x="70" y="18"/>
                </a:cxn>
                <a:cxn ang="0">
                  <a:pos x="72" y="14"/>
                </a:cxn>
                <a:cxn ang="0">
                  <a:pos x="74" y="10"/>
                </a:cxn>
                <a:cxn ang="0">
                  <a:pos x="75" y="4"/>
                </a:cxn>
                <a:cxn ang="0">
                  <a:pos x="75" y="4"/>
                </a:cxn>
                <a:cxn ang="0">
                  <a:pos x="75" y="3"/>
                </a:cxn>
                <a:cxn ang="0">
                  <a:pos x="74" y="1"/>
                </a:cxn>
                <a:cxn ang="0">
                  <a:pos x="73" y="0"/>
                </a:cxn>
                <a:cxn ang="0">
                  <a:pos x="71" y="0"/>
                </a:cxn>
                <a:cxn ang="0">
                  <a:pos x="68" y="1"/>
                </a:cxn>
                <a:cxn ang="0">
                  <a:pos x="67" y="3"/>
                </a:cxn>
                <a:cxn ang="0">
                  <a:pos x="66" y="4"/>
                </a:cxn>
                <a:cxn ang="0">
                  <a:pos x="66" y="4"/>
                </a:cxn>
              </a:cxnLst>
              <a:rect l="0" t="0" r="r" b="b"/>
              <a:pathLst>
                <a:path w="75" h="99">
                  <a:moveTo>
                    <a:pt x="66" y="4"/>
                  </a:moveTo>
                  <a:lnTo>
                    <a:pt x="66" y="4"/>
                  </a:lnTo>
                  <a:lnTo>
                    <a:pt x="65" y="10"/>
                  </a:lnTo>
                  <a:lnTo>
                    <a:pt x="62" y="14"/>
                  </a:lnTo>
                  <a:lnTo>
                    <a:pt x="59" y="20"/>
                  </a:lnTo>
                  <a:lnTo>
                    <a:pt x="54" y="24"/>
                  </a:lnTo>
                  <a:lnTo>
                    <a:pt x="45" y="32"/>
                  </a:lnTo>
                  <a:lnTo>
                    <a:pt x="41" y="36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29" y="54"/>
                  </a:lnTo>
                  <a:lnTo>
                    <a:pt x="18" y="66"/>
                  </a:lnTo>
                  <a:lnTo>
                    <a:pt x="9" y="78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1" y="97"/>
                  </a:lnTo>
                  <a:lnTo>
                    <a:pt x="2" y="99"/>
                  </a:lnTo>
                  <a:lnTo>
                    <a:pt x="4" y="99"/>
                  </a:lnTo>
                  <a:lnTo>
                    <a:pt x="5" y="99"/>
                  </a:lnTo>
                  <a:lnTo>
                    <a:pt x="7" y="98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17" y="82"/>
                  </a:lnTo>
                  <a:lnTo>
                    <a:pt x="28" y="66"/>
                  </a:lnTo>
                  <a:lnTo>
                    <a:pt x="40" y="52"/>
                  </a:lnTo>
                  <a:lnTo>
                    <a:pt x="52" y="38"/>
                  </a:lnTo>
                  <a:lnTo>
                    <a:pt x="52" y="38"/>
                  </a:lnTo>
                  <a:lnTo>
                    <a:pt x="60" y="31"/>
                  </a:lnTo>
                  <a:lnTo>
                    <a:pt x="67" y="23"/>
                  </a:lnTo>
                  <a:lnTo>
                    <a:pt x="70" y="18"/>
                  </a:lnTo>
                  <a:lnTo>
                    <a:pt x="72" y="14"/>
                  </a:lnTo>
                  <a:lnTo>
                    <a:pt x="74" y="10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5" y="3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68" y="1"/>
                  </a:lnTo>
                  <a:lnTo>
                    <a:pt x="67" y="3"/>
                  </a:lnTo>
                  <a:lnTo>
                    <a:pt x="66" y="4"/>
                  </a:lnTo>
                  <a:lnTo>
                    <a:pt x="6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2" name="Freeform 370"/>
            <p:cNvSpPr/>
            <p:nvPr/>
          </p:nvSpPr>
          <p:spPr bwMode="auto">
            <a:xfrm>
              <a:off x="4384675" y="3116263"/>
              <a:ext cx="22225" cy="381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29" y="2"/>
                </a:cxn>
                <a:cxn ang="0">
                  <a:pos x="29" y="2"/>
                </a:cxn>
                <a:cxn ang="0">
                  <a:pos x="19" y="18"/>
                </a:cxn>
                <a:cxn ang="0">
                  <a:pos x="10" y="35"/>
                </a:cxn>
                <a:cxn ang="0">
                  <a:pos x="10" y="35"/>
                </a:cxn>
                <a:cxn ang="0">
                  <a:pos x="6" y="42"/>
                </a:cxn>
                <a:cxn ang="0">
                  <a:pos x="2" y="50"/>
                </a:cxn>
                <a:cxn ang="0">
                  <a:pos x="0" y="59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3" y="70"/>
                </a:cxn>
                <a:cxn ang="0">
                  <a:pos x="4" y="70"/>
                </a:cxn>
                <a:cxn ang="0">
                  <a:pos x="6" y="70"/>
                </a:cxn>
                <a:cxn ang="0">
                  <a:pos x="8" y="69"/>
                </a:cxn>
                <a:cxn ang="0">
                  <a:pos x="9" y="68"/>
                </a:cxn>
                <a:cxn ang="0">
                  <a:pos x="9" y="67"/>
                </a:cxn>
                <a:cxn ang="0">
                  <a:pos x="9" y="65"/>
                </a:cxn>
                <a:cxn ang="0">
                  <a:pos x="9" y="65"/>
                </a:cxn>
                <a:cxn ang="0">
                  <a:pos x="9" y="61"/>
                </a:cxn>
                <a:cxn ang="0">
                  <a:pos x="9" y="57"/>
                </a:cxn>
                <a:cxn ang="0">
                  <a:pos x="13" y="48"/>
                </a:cxn>
                <a:cxn ang="0">
                  <a:pos x="22" y="33"/>
                </a:cxn>
                <a:cxn ang="0">
                  <a:pos x="22" y="33"/>
                </a:cxn>
                <a:cxn ang="0">
                  <a:pos x="33" y="15"/>
                </a:cxn>
                <a:cxn ang="0">
                  <a:pos x="33" y="15"/>
                </a:cxn>
                <a:cxn ang="0">
                  <a:pos x="36" y="9"/>
                </a:cxn>
                <a:cxn ang="0">
                  <a:pos x="36" y="9"/>
                </a:cxn>
                <a:cxn ang="0">
                  <a:pos x="38" y="9"/>
                </a:cxn>
                <a:cxn ang="0">
                  <a:pos x="38" y="9"/>
                </a:cxn>
                <a:cxn ang="0">
                  <a:pos x="40" y="9"/>
                </a:cxn>
                <a:cxn ang="0">
                  <a:pos x="41" y="8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0"/>
                </a:cxn>
                <a:cxn ang="0">
                  <a:pos x="38" y="0"/>
                </a:cxn>
              </a:cxnLst>
              <a:rect l="0" t="0" r="r" b="b"/>
              <a:pathLst>
                <a:path w="42" h="70">
                  <a:moveTo>
                    <a:pt x="38" y="0"/>
                  </a:moveTo>
                  <a:lnTo>
                    <a:pt x="33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19" y="18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6" y="42"/>
                  </a:lnTo>
                  <a:lnTo>
                    <a:pt x="2" y="50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6" y="70"/>
                  </a:lnTo>
                  <a:lnTo>
                    <a:pt x="8" y="69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9" y="65"/>
                  </a:lnTo>
                  <a:lnTo>
                    <a:pt x="9" y="61"/>
                  </a:lnTo>
                  <a:lnTo>
                    <a:pt x="9" y="57"/>
                  </a:lnTo>
                  <a:lnTo>
                    <a:pt x="13" y="48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1" y="8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3" name="Freeform 371"/>
            <p:cNvSpPr/>
            <p:nvPr/>
          </p:nvSpPr>
          <p:spPr bwMode="auto">
            <a:xfrm>
              <a:off x="4446588" y="3108325"/>
              <a:ext cx="34925" cy="47625"/>
            </a:xfrm>
            <a:custGeom>
              <a:avLst/>
              <a:gdLst/>
              <a:ahLst/>
              <a:cxnLst>
                <a:cxn ang="0">
                  <a:pos x="55" y="2"/>
                </a:cxn>
                <a:cxn ang="0">
                  <a:pos x="55" y="2"/>
                </a:cxn>
                <a:cxn ang="0">
                  <a:pos x="46" y="15"/>
                </a:cxn>
                <a:cxn ang="0">
                  <a:pos x="36" y="26"/>
                </a:cxn>
                <a:cxn ang="0">
                  <a:pos x="26" y="39"/>
                </a:cxn>
                <a:cxn ang="0">
                  <a:pos x="16" y="50"/>
                </a:cxn>
                <a:cxn ang="0">
                  <a:pos x="16" y="50"/>
                </a:cxn>
                <a:cxn ang="0">
                  <a:pos x="10" y="58"/>
                </a:cxn>
                <a:cxn ang="0">
                  <a:pos x="4" y="69"/>
                </a:cxn>
                <a:cxn ang="0">
                  <a:pos x="1" y="75"/>
                </a:cxn>
                <a:cxn ang="0">
                  <a:pos x="0" y="80"/>
                </a:cxn>
                <a:cxn ang="0">
                  <a:pos x="0" y="85"/>
                </a:cxn>
                <a:cxn ang="0">
                  <a:pos x="1" y="87"/>
                </a:cxn>
                <a:cxn ang="0">
                  <a:pos x="4" y="89"/>
                </a:cxn>
                <a:cxn ang="0">
                  <a:pos x="4" y="89"/>
                </a:cxn>
                <a:cxn ang="0">
                  <a:pos x="6" y="90"/>
                </a:cxn>
                <a:cxn ang="0">
                  <a:pos x="8" y="90"/>
                </a:cxn>
                <a:cxn ang="0">
                  <a:pos x="9" y="90"/>
                </a:cxn>
                <a:cxn ang="0">
                  <a:pos x="11" y="89"/>
                </a:cxn>
                <a:cxn ang="0">
                  <a:pos x="12" y="87"/>
                </a:cxn>
                <a:cxn ang="0">
                  <a:pos x="12" y="86"/>
                </a:cxn>
                <a:cxn ang="0">
                  <a:pos x="12" y="84"/>
                </a:cxn>
                <a:cxn ang="0">
                  <a:pos x="11" y="82"/>
                </a:cxn>
                <a:cxn ang="0">
                  <a:pos x="11" y="82"/>
                </a:cxn>
                <a:cxn ang="0">
                  <a:pos x="10" y="80"/>
                </a:cxn>
                <a:cxn ang="0">
                  <a:pos x="10" y="77"/>
                </a:cxn>
                <a:cxn ang="0">
                  <a:pos x="12" y="74"/>
                </a:cxn>
                <a:cxn ang="0">
                  <a:pos x="14" y="69"/>
                </a:cxn>
                <a:cxn ang="0">
                  <a:pos x="21" y="57"/>
                </a:cxn>
                <a:cxn ang="0">
                  <a:pos x="31" y="46"/>
                </a:cxn>
                <a:cxn ang="0">
                  <a:pos x="51" y="22"/>
                </a:cxn>
                <a:cxn ang="0">
                  <a:pos x="63" y="8"/>
                </a:cxn>
                <a:cxn ang="0">
                  <a:pos x="63" y="8"/>
                </a:cxn>
                <a:cxn ang="0">
                  <a:pos x="65" y="6"/>
                </a:cxn>
                <a:cxn ang="0">
                  <a:pos x="65" y="3"/>
                </a:cxn>
                <a:cxn ang="0">
                  <a:pos x="63" y="2"/>
                </a:cxn>
                <a:cxn ang="0">
                  <a:pos x="62" y="1"/>
                </a:cxn>
                <a:cxn ang="0">
                  <a:pos x="58" y="0"/>
                </a:cxn>
                <a:cxn ang="0">
                  <a:pos x="56" y="1"/>
                </a:cxn>
                <a:cxn ang="0">
                  <a:pos x="55" y="2"/>
                </a:cxn>
                <a:cxn ang="0">
                  <a:pos x="55" y="2"/>
                </a:cxn>
              </a:cxnLst>
              <a:rect l="0" t="0" r="r" b="b"/>
              <a:pathLst>
                <a:path w="65" h="90">
                  <a:moveTo>
                    <a:pt x="55" y="2"/>
                  </a:moveTo>
                  <a:lnTo>
                    <a:pt x="55" y="2"/>
                  </a:lnTo>
                  <a:lnTo>
                    <a:pt x="46" y="15"/>
                  </a:lnTo>
                  <a:lnTo>
                    <a:pt x="36" y="26"/>
                  </a:lnTo>
                  <a:lnTo>
                    <a:pt x="26" y="39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0" y="58"/>
                  </a:lnTo>
                  <a:lnTo>
                    <a:pt x="4" y="69"/>
                  </a:lnTo>
                  <a:lnTo>
                    <a:pt x="1" y="75"/>
                  </a:lnTo>
                  <a:lnTo>
                    <a:pt x="0" y="80"/>
                  </a:lnTo>
                  <a:lnTo>
                    <a:pt x="0" y="85"/>
                  </a:lnTo>
                  <a:lnTo>
                    <a:pt x="1" y="87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6" y="90"/>
                  </a:lnTo>
                  <a:lnTo>
                    <a:pt x="8" y="90"/>
                  </a:lnTo>
                  <a:lnTo>
                    <a:pt x="9" y="90"/>
                  </a:lnTo>
                  <a:lnTo>
                    <a:pt x="11" y="89"/>
                  </a:lnTo>
                  <a:lnTo>
                    <a:pt x="12" y="87"/>
                  </a:lnTo>
                  <a:lnTo>
                    <a:pt x="12" y="86"/>
                  </a:lnTo>
                  <a:lnTo>
                    <a:pt x="12" y="84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0" y="80"/>
                  </a:lnTo>
                  <a:lnTo>
                    <a:pt x="10" y="77"/>
                  </a:lnTo>
                  <a:lnTo>
                    <a:pt x="12" y="74"/>
                  </a:lnTo>
                  <a:lnTo>
                    <a:pt x="14" y="69"/>
                  </a:lnTo>
                  <a:lnTo>
                    <a:pt x="21" y="57"/>
                  </a:lnTo>
                  <a:lnTo>
                    <a:pt x="31" y="46"/>
                  </a:lnTo>
                  <a:lnTo>
                    <a:pt x="51" y="22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5" y="6"/>
                  </a:lnTo>
                  <a:lnTo>
                    <a:pt x="65" y="3"/>
                  </a:lnTo>
                  <a:lnTo>
                    <a:pt x="63" y="2"/>
                  </a:lnTo>
                  <a:lnTo>
                    <a:pt x="62" y="1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5" y="2"/>
                  </a:lnTo>
                  <a:lnTo>
                    <a:pt x="5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4" name="Freeform 372"/>
            <p:cNvSpPr/>
            <p:nvPr/>
          </p:nvSpPr>
          <p:spPr bwMode="auto">
            <a:xfrm>
              <a:off x="4516438" y="3119438"/>
              <a:ext cx="22225" cy="39688"/>
            </a:xfrm>
            <a:custGeom>
              <a:avLst/>
              <a:gdLst/>
              <a:ahLst/>
              <a:cxnLst>
                <a:cxn ang="0">
                  <a:pos x="34" y="1"/>
                </a:cxn>
                <a:cxn ang="0">
                  <a:pos x="34" y="1"/>
                </a:cxn>
                <a:cxn ang="0">
                  <a:pos x="29" y="5"/>
                </a:cxn>
                <a:cxn ang="0">
                  <a:pos x="24" y="10"/>
                </a:cxn>
                <a:cxn ang="0">
                  <a:pos x="16" y="21"/>
                </a:cxn>
                <a:cxn ang="0">
                  <a:pos x="10" y="33"/>
                </a:cxn>
                <a:cxn ang="0">
                  <a:pos x="5" y="45"/>
                </a:cxn>
                <a:cxn ang="0">
                  <a:pos x="5" y="45"/>
                </a:cxn>
                <a:cxn ang="0">
                  <a:pos x="3" y="54"/>
                </a:cxn>
                <a:cxn ang="0">
                  <a:pos x="0" y="63"/>
                </a:cxn>
                <a:cxn ang="0">
                  <a:pos x="0" y="67"/>
                </a:cxn>
                <a:cxn ang="0">
                  <a:pos x="2" y="71"/>
                </a:cxn>
                <a:cxn ang="0">
                  <a:pos x="4" y="73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75"/>
                </a:cxn>
                <a:cxn ang="0">
                  <a:pos x="12" y="74"/>
                </a:cxn>
                <a:cxn ang="0">
                  <a:pos x="13" y="72"/>
                </a:cxn>
                <a:cxn ang="0">
                  <a:pos x="13" y="71"/>
                </a:cxn>
                <a:cxn ang="0">
                  <a:pos x="12" y="67"/>
                </a:cxn>
                <a:cxn ang="0">
                  <a:pos x="11" y="66"/>
                </a:cxn>
                <a:cxn ang="0">
                  <a:pos x="9" y="66"/>
                </a:cxn>
                <a:cxn ang="0">
                  <a:pos x="9" y="66"/>
                </a:cxn>
                <a:cxn ang="0">
                  <a:pos x="19" y="35"/>
                </a:cxn>
                <a:cxn ang="0">
                  <a:pos x="19" y="35"/>
                </a:cxn>
                <a:cxn ang="0">
                  <a:pos x="23" y="28"/>
                </a:cxn>
                <a:cxn ang="0">
                  <a:pos x="29" y="21"/>
                </a:cxn>
                <a:cxn ang="0">
                  <a:pos x="34" y="13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3"/>
                </a:cxn>
                <a:cxn ang="0">
                  <a:pos x="41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4" y="1"/>
                </a:cxn>
              </a:cxnLst>
              <a:rect l="0" t="0" r="r" b="b"/>
              <a:pathLst>
                <a:path w="42" h="75">
                  <a:moveTo>
                    <a:pt x="34" y="1"/>
                  </a:moveTo>
                  <a:lnTo>
                    <a:pt x="34" y="1"/>
                  </a:lnTo>
                  <a:lnTo>
                    <a:pt x="29" y="5"/>
                  </a:lnTo>
                  <a:lnTo>
                    <a:pt x="24" y="10"/>
                  </a:lnTo>
                  <a:lnTo>
                    <a:pt x="16" y="21"/>
                  </a:lnTo>
                  <a:lnTo>
                    <a:pt x="10" y="33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3" y="54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2" y="71"/>
                  </a:lnTo>
                  <a:lnTo>
                    <a:pt x="4" y="73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75"/>
                  </a:lnTo>
                  <a:lnTo>
                    <a:pt x="12" y="74"/>
                  </a:lnTo>
                  <a:lnTo>
                    <a:pt x="13" y="72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11" y="66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23" y="28"/>
                  </a:lnTo>
                  <a:lnTo>
                    <a:pt x="29" y="21"/>
                  </a:lnTo>
                  <a:lnTo>
                    <a:pt x="34" y="13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1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5" name="Freeform 373"/>
            <p:cNvSpPr/>
            <p:nvPr/>
          </p:nvSpPr>
          <p:spPr bwMode="auto">
            <a:xfrm>
              <a:off x="4583113" y="3121025"/>
              <a:ext cx="26988" cy="34925"/>
            </a:xfrm>
            <a:custGeom>
              <a:avLst/>
              <a:gdLst/>
              <a:ahLst/>
              <a:cxnLst>
                <a:cxn ang="0">
                  <a:pos x="43" y="1"/>
                </a:cxn>
                <a:cxn ang="0">
                  <a:pos x="43" y="1"/>
                </a:cxn>
                <a:cxn ang="0">
                  <a:pos x="37" y="7"/>
                </a:cxn>
                <a:cxn ang="0">
                  <a:pos x="31" y="15"/>
                </a:cxn>
                <a:cxn ang="0">
                  <a:pos x="21" y="29"/>
                </a:cxn>
                <a:cxn ang="0">
                  <a:pos x="12" y="45"/>
                </a:cxn>
                <a:cxn ang="0">
                  <a:pos x="7" y="52"/>
                </a:cxn>
                <a:cxn ang="0">
                  <a:pos x="1" y="58"/>
                </a:cxn>
                <a:cxn ang="0">
                  <a:pos x="1" y="58"/>
                </a:cxn>
                <a:cxn ang="0">
                  <a:pos x="0" y="60"/>
                </a:cxn>
                <a:cxn ang="0">
                  <a:pos x="0" y="62"/>
                </a:cxn>
                <a:cxn ang="0">
                  <a:pos x="0" y="63"/>
                </a:cxn>
                <a:cxn ang="0">
                  <a:pos x="1" y="65"/>
                </a:cxn>
                <a:cxn ang="0">
                  <a:pos x="3" y="66"/>
                </a:cxn>
                <a:cxn ang="0">
                  <a:pos x="4" y="66"/>
                </a:cxn>
                <a:cxn ang="0">
                  <a:pos x="6" y="66"/>
                </a:cxn>
                <a:cxn ang="0">
                  <a:pos x="8" y="65"/>
                </a:cxn>
                <a:cxn ang="0">
                  <a:pos x="8" y="65"/>
                </a:cxn>
                <a:cxn ang="0">
                  <a:pos x="13" y="58"/>
                </a:cxn>
                <a:cxn ang="0">
                  <a:pos x="18" y="51"/>
                </a:cxn>
                <a:cxn ang="0">
                  <a:pos x="28" y="36"/>
                </a:cxn>
                <a:cxn ang="0">
                  <a:pos x="38" y="21"/>
                </a:cxn>
                <a:cxn ang="0">
                  <a:pos x="44" y="15"/>
                </a:cxn>
                <a:cxn ang="0">
                  <a:pos x="50" y="8"/>
                </a:cxn>
                <a:cxn ang="0">
                  <a:pos x="50" y="8"/>
                </a:cxn>
                <a:cxn ang="0">
                  <a:pos x="51" y="6"/>
                </a:cxn>
                <a:cxn ang="0">
                  <a:pos x="51" y="5"/>
                </a:cxn>
                <a:cxn ang="0">
                  <a:pos x="51" y="3"/>
                </a:cxn>
                <a:cxn ang="0">
                  <a:pos x="50" y="2"/>
                </a:cxn>
                <a:cxn ang="0">
                  <a:pos x="47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3" y="1"/>
                </a:cxn>
              </a:cxnLst>
              <a:rect l="0" t="0" r="r" b="b"/>
              <a:pathLst>
                <a:path w="51" h="66">
                  <a:moveTo>
                    <a:pt x="43" y="1"/>
                  </a:moveTo>
                  <a:lnTo>
                    <a:pt x="43" y="1"/>
                  </a:lnTo>
                  <a:lnTo>
                    <a:pt x="37" y="7"/>
                  </a:lnTo>
                  <a:lnTo>
                    <a:pt x="31" y="15"/>
                  </a:lnTo>
                  <a:lnTo>
                    <a:pt x="21" y="29"/>
                  </a:lnTo>
                  <a:lnTo>
                    <a:pt x="12" y="45"/>
                  </a:lnTo>
                  <a:lnTo>
                    <a:pt x="7" y="52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3"/>
                  </a:lnTo>
                  <a:lnTo>
                    <a:pt x="1" y="65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6" y="66"/>
                  </a:lnTo>
                  <a:lnTo>
                    <a:pt x="8" y="65"/>
                  </a:lnTo>
                  <a:lnTo>
                    <a:pt x="8" y="65"/>
                  </a:lnTo>
                  <a:lnTo>
                    <a:pt x="13" y="58"/>
                  </a:lnTo>
                  <a:lnTo>
                    <a:pt x="18" y="51"/>
                  </a:lnTo>
                  <a:lnTo>
                    <a:pt x="28" y="36"/>
                  </a:lnTo>
                  <a:lnTo>
                    <a:pt x="38" y="21"/>
                  </a:lnTo>
                  <a:lnTo>
                    <a:pt x="44" y="15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1" y="6"/>
                  </a:lnTo>
                  <a:lnTo>
                    <a:pt x="51" y="5"/>
                  </a:lnTo>
                  <a:lnTo>
                    <a:pt x="51" y="3"/>
                  </a:lnTo>
                  <a:lnTo>
                    <a:pt x="50" y="2"/>
                  </a:lnTo>
                  <a:lnTo>
                    <a:pt x="47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6" name="Freeform 374"/>
            <p:cNvSpPr/>
            <p:nvPr/>
          </p:nvSpPr>
          <p:spPr bwMode="auto">
            <a:xfrm>
              <a:off x="4638675" y="3114675"/>
              <a:ext cx="26988" cy="44450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42" y="3"/>
                </a:cxn>
                <a:cxn ang="0">
                  <a:pos x="40" y="8"/>
                </a:cxn>
                <a:cxn ang="0">
                  <a:pos x="37" y="12"/>
                </a:cxn>
                <a:cxn ang="0">
                  <a:pos x="30" y="22"/>
                </a:cxn>
                <a:cxn ang="0">
                  <a:pos x="14" y="40"/>
                </a:cxn>
                <a:cxn ang="0">
                  <a:pos x="14" y="40"/>
                </a:cxn>
                <a:cxn ang="0">
                  <a:pos x="8" y="49"/>
                </a:cxn>
                <a:cxn ang="0">
                  <a:pos x="4" y="59"/>
                </a:cxn>
                <a:cxn ang="0">
                  <a:pos x="1" y="69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3"/>
                </a:cxn>
                <a:cxn ang="0">
                  <a:pos x="4" y="84"/>
                </a:cxn>
                <a:cxn ang="0">
                  <a:pos x="6" y="83"/>
                </a:cxn>
                <a:cxn ang="0">
                  <a:pos x="7" y="83"/>
                </a:cxn>
                <a:cxn ang="0">
                  <a:pos x="8" y="81"/>
                </a:cxn>
                <a:cxn ang="0">
                  <a:pos x="9" y="79"/>
                </a:cxn>
                <a:cxn ang="0">
                  <a:pos x="9" y="79"/>
                </a:cxn>
                <a:cxn ang="0">
                  <a:pos x="10" y="74"/>
                </a:cxn>
                <a:cxn ang="0">
                  <a:pos x="11" y="68"/>
                </a:cxn>
                <a:cxn ang="0">
                  <a:pos x="14" y="58"/>
                </a:cxn>
                <a:cxn ang="0">
                  <a:pos x="21" y="49"/>
                </a:cxn>
                <a:cxn ang="0">
                  <a:pos x="27" y="40"/>
                </a:cxn>
                <a:cxn ang="0">
                  <a:pos x="40" y="23"/>
                </a:cxn>
                <a:cxn ang="0">
                  <a:pos x="46" y="14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2" y="3"/>
                </a:cxn>
                <a:cxn ang="0">
                  <a:pos x="52" y="2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5" y="0"/>
                </a:cxn>
                <a:cxn ang="0">
                  <a:pos x="43" y="1"/>
                </a:cxn>
                <a:cxn ang="0">
                  <a:pos x="42" y="3"/>
                </a:cxn>
                <a:cxn ang="0">
                  <a:pos x="42" y="3"/>
                </a:cxn>
              </a:cxnLst>
              <a:rect l="0" t="0" r="r" b="b"/>
              <a:pathLst>
                <a:path w="52" h="84">
                  <a:moveTo>
                    <a:pt x="42" y="3"/>
                  </a:moveTo>
                  <a:lnTo>
                    <a:pt x="42" y="3"/>
                  </a:lnTo>
                  <a:lnTo>
                    <a:pt x="40" y="8"/>
                  </a:lnTo>
                  <a:lnTo>
                    <a:pt x="37" y="12"/>
                  </a:lnTo>
                  <a:lnTo>
                    <a:pt x="30" y="2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49"/>
                  </a:lnTo>
                  <a:lnTo>
                    <a:pt x="4" y="59"/>
                  </a:lnTo>
                  <a:lnTo>
                    <a:pt x="1" y="6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3"/>
                  </a:lnTo>
                  <a:lnTo>
                    <a:pt x="4" y="84"/>
                  </a:lnTo>
                  <a:lnTo>
                    <a:pt x="6" y="83"/>
                  </a:lnTo>
                  <a:lnTo>
                    <a:pt x="7" y="83"/>
                  </a:lnTo>
                  <a:lnTo>
                    <a:pt x="8" y="81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10" y="74"/>
                  </a:lnTo>
                  <a:lnTo>
                    <a:pt x="11" y="68"/>
                  </a:lnTo>
                  <a:lnTo>
                    <a:pt x="14" y="58"/>
                  </a:lnTo>
                  <a:lnTo>
                    <a:pt x="21" y="49"/>
                  </a:lnTo>
                  <a:lnTo>
                    <a:pt x="27" y="40"/>
                  </a:lnTo>
                  <a:lnTo>
                    <a:pt x="40" y="23"/>
                  </a:lnTo>
                  <a:lnTo>
                    <a:pt x="46" y="14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3" y="1"/>
                  </a:lnTo>
                  <a:lnTo>
                    <a:pt x="42" y="3"/>
                  </a:lnTo>
                  <a:lnTo>
                    <a:pt x="4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7" name="Freeform 375"/>
            <p:cNvSpPr/>
            <p:nvPr/>
          </p:nvSpPr>
          <p:spPr bwMode="auto">
            <a:xfrm>
              <a:off x="4686300" y="3121025"/>
              <a:ext cx="25400" cy="38100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8" y="2"/>
                </a:cxn>
                <a:cxn ang="0">
                  <a:pos x="34" y="10"/>
                </a:cxn>
                <a:cxn ang="0">
                  <a:pos x="29" y="19"/>
                </a:cxn>
                <a:cxn ang="0">
                  <a:pos x="17" y="33"/>
                </a:cxn>
                <a:cxn ang="0">
                  <a:pos x="12" y="40"/>
                </a:cxn>
                <a:cxn ang="0">
                  <a:pos x="7" y="48"/>
                </a:cxn>
                <a:cxn ang="0">
                  <a:pos x="3" y="56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2" y="70"/>
                </a:cxn>
                <a:cxn ang="0">
                  <a:pos x="4" y="71"/>
                </a:cxn>
                <a:cxn ang="0">
                  <a:pos x="5" y="71"/>
                </a:cxn>
                <a:cxn ang="0">
                  <a:pos x="7" y="70"/>
                </a:cxn>
                <a:cxn ang="0">
                  <a:pos x="8" y="69"/>
                </a:cxn>
                <a:cxn ang="0">
                  <a:pos x="9" y="67"/>
                </a:cxn>
                <a:cxn ang="0">
                  <a:pos x="9" y="67"/>
                </a:cxn>
                <a:cxn ang="0">
                  <a:pos x="12" y="59"/>
                </a:cxn>
                <a:cxn ang="0">
                  <a:pos x="16" y="52"/>
                </a:cxn>
                <a:cxn ang="0">
                  <a:pos x="21" y="44"/>
                </a:cxn>
                <a:cxn ang="0">
                  <a:pos x="27" y="37"/>
                </a:cxn>
                <a:cxn ang="0">
                  <a:pos x="37" y="23"/>
                </a:cxn>
                <a:cxn ang="0">
                  <a:pos x="42" y="16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7" y="5"/>
                </a:cxn>
                <a:cxn ang="0">
                  <a:pos x="46" y="3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2"/>
                </a:cxn>
              </a:cxnLst>
              <a:rect l="0" t="0" r="r" b="b"/>
              <a:pathLst>
                <a:path w="47" h="71">
                  <a:moveTo>
                    <a:pt x="38" y="2"/>
                  </a:moveTo>
                  <a:lnTo>
                    <a:pt x="38" y="2"/>
                  </a:lnTo>
                  <a:lnTo>
                    <a:pt x="34" y="10"/>
                  </a:lnTo>
                  <a:lnTo>
                    <a:pt x="29" y="19"/>
                  </a:lnTo>
                  <a:lnTo>
                    <a:pt x="17" y="33"/>
                  </a:lnTo>
                  <a:lnTo>
                    <a:pt x="12" y="40"/>
                  </a:lnTo>
                  <a:lnTo>
                    <a:pt x="7" y="48"/>
                  </a:lnTo>
                  <a:lnTo>
                    <a:pt x="3" y="56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4" y="71"/>
                  </a:lnTo>
                  <a:lnTo>
                    <a:pt x="5" y="71"/>
                  </a:lnTo>
                  <a:lnTo>
                    <a:pt x="7" y="70"/>
                  </a:lnTo>
                  <a:lnTo>
                    <a:pt x="8" y="69"/>
                  </a:lnTo>
                  <a:lnTo>
                    <a:pt x="9" y="67"/>
                  </a:lnTo>
                  <a:lnTo>
                    <a:pt x="9" y="67"/>
                  </a:lnTo>
                  <a:lnTo>
                    <a:pt x="12" y="59"/>
                  </a:lnTo>
                  <a:lnTo>
                    <a:pt x="16" y="52"/>
                  </a:lnTo>
                  <a:lnTo>
                    <a:pt x="21" y="44"/>
                  </a:lnTo>
                  <a:lnTo>
                    <a:pt x="27" y="37"/>
                  </a:lnTo>
                  <a:lnTo>
                    <a:pt x="37" y="23"/>
                  </a:lnTo>
                  <a:lnTo>
                    <a:pt x="42" y="1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6" y="3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8" name="Freeform 376"/>
            <p:cNvSpPr/>
            <p:nvPr/>
          </p:nvSpPr>
          <p:spPr bwMode="auto">
            <a:xfrm>
              <a:off x="4721225" y="3125788"/>
              <a:ext cx="33338" cy="38100"/>
            </a:xfrm>
            <a:custGeom>
              <a:avLst/>
              <a:gdLst/>
              <a:ahLst/>
              <a:cxnLst>
                <a:cxn ang="0">
                  <a:pos x="54" y="1"/>
                </a:cxn>
                <a:cxn ang="0">
                  <a:pos x="54" y="1"/>
                </a:cxn>
                <a:cxn ang="0">
                  <a:pos x="40" y="17"/>
                </a:cxn>
                <a:cxn ang="0">
                  <a:pos x="28" y="32"/>
                </a:cxn>
                <a:cxn ang="0">
                  <a:pos x="15" y="49"/>
                </a:cxn>
                <a:cxn ang="0">
                  <a:pos x="2" y="63"/>
                </a:cxn>
                <a:cxn ang="0">
                  <a:pos x="2" y="63"/>
                </a:cxn>
                <a:cxn ang="0">
                  <a:pos x="0" y="66"/>
                </a:cxn>
                <a:cxn ang="0">
                  <a:pos x="0" y="68"/>
                </a:cxn>
                <a:cxn ang="0">
                  <a:pos x="1" y="69"/>
                </a:cxn>
                <a:cxn ang="0">
                  <a:pos x="2" y="71"/>
                </a:cxn>
                <a:cxn ang="0">
                  <a:pos x="3" y="72"/>
                </a:cxn>
                <a:cxn ang="0">
                  <a:pos x="5" y="72"/>
                </a:cxn>
                <a:cxn ang="0">
                  <a:pos x="6" y="72"/>
                </a:cxn>
                <a:cxn ang="0">
                  <a:pos x="8" y="71"/>
                </a:cxn>
                <a:cxn ang="0">
                  <a:pos x="8" y="71"/>
                </a:cxn>
                <a:cxn ang="0">
                  <a:pos x="22" y="55"/>
                </a:cxn>
                <a:cxn ang="0">
                  <a:pos x="34" y="40"/>
                </a:cxn>
                <a:cxn ang="0">
                  <a:pos x="47" y="24"/>
                </a:cxn>
                <a:cxn ang="0">
                  <a:pos x="61" y="9"/>
                </a:cxn>
                <a:cxn ang="0">
                  <a:pos x="61" y="9"/>
                </a:cxn>
                <a:cxn ang="0">
                  <a:pos x="62" y="7"/>
                </a:cxn>
                <a:cxn ang="0">
                  <a:pos x="62" y="6"/>
                </a:cxn>
                <a:cxn ang="0">
                  <a:pos x="61" y="4"/>
                </a:cxn>
                <a:cxn ang="0">
                  <a:pos x="60" y="3"/>
                </a:cxn>
                <a:cxn ang="0">
                  <a:pos x="59" y="1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54" y="1"/>
                </a:cxn>
                <a:cxn ang="0">
                  <a:pos x="54" y="1"/>
                </a:cxn>
              </a:cxnLst>
              <a:rect l="0" t="0" r="r" b="b"/>
              <a:pathLst>
                <a:path w="62" h="72">
                  <a:moveTo>
                    <a:pt x="54" y="1"/>
                  </a:moveTo>
                  <a:lnTo>
                    <a:pt x="54" y="1"/>
                  </a:lnTo>
                  <a:lnTo>
                    <a:pt x="40" y="17"/>
                  </a:lnTo>
                  <a:lnTo>
                    <a:pt x="28" y="32"/>
                  </a:lnTo>
                  <a:lnTo>
                    <a:pt x="15" y="49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1" y="69"/>
                  </a:lnTo>
                  <a:lnTo>
                    <a:pt x="2" y="71"/>
                  </a:lnTo>
                  <a:lnTo>
                    <a:pt x="3" y="72"/>
                  </a:lnTo>
                  <a:lnTo>
                    <a:pt x="5" y="72"/>
                  </a:lnTo>
                  <a:lnTo>
                    <a:pt x="6" y="72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22" y="55"/>
                  </a:lnTo>
                  <a:lnTo>
                    <a:pt x="34" y="40"/>
                  </a:lnTo>
                  <a:lnTo>
                    <a:pt x="47" y="24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2" y="7"/>
                  </a:lnTo>
                  <a:lnTo>
                    <a:pt x="62" y="6"/>
                  </a:lnTo>
                  <a:lnTo>
                    <a:pt x="61" y="4"/>
                  </a:lnTo>
                  <a:lnTo>
                    <a:pt x="60" y="3"/>
                  </a:lnTo>
                  <a:lnTo>
                    <a:pt x="59" y="1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54" y="1"/>
                  </a:lnTo>
                  <a:lnTo>
                    <a:pt x="5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79" name="Freeform 377"/>
            <p:cNvSpPr/>
            <p:nvPr/>
          </p:nvSpPr>
          <p:spPr bwMode="auto">
            <a:xfrm>
              <a:off x="4311650" y="3119438"/>
              <a:ext cx="20638" cy="39688"/>
            </a:xfrm>
            <a:custGeom>
              <a:avLst/>
              <a:gdLst/>
              <a:ahLst/>
              <a:cxnLst>
                <a:cxn ang="0">
                  <a:pos x="39" y="4"/>
                </a:cxn>
                <a:cxn ang="0">
                  <a:pos x="39" y="4"/>
                </a:cxn>
                <a:cxn ang="0">
                  <a:pos x="38" y="2"/>
                </a:cxn>
                <a:cxn ang="0">
                  <a:pos x="37" y="1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9" y="14"/>
                </a:cxn>
                <a:cxn ang="0">
                  <a:pos x="28" y="24"/>
                </a:cxn>
                <a:cxn ang="0">
                  <a:pos x="26" y="33"/>
                </a:cxn>
                <a:cxn ang="0">
                  <a:pos x="24" y="38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17" y="50"/>
                </a:cxn>
                <a:cxn ang="0">
                  <a:pos x="12" y="56"/>
                </a:cxn>
                <a:cxn ang="0">
                  <a:pos x="1" y="68"/>
                </a:cxn>
                <a:cxn ang="0">
                  <a:pos x="1" y="68"/>
                </a:cxn>
                <a:cxn ang="0">
                  <a:pos x="0" y="70"/>
                </a:cxn>
                <a:cxn ang="0">
                  <a:pos x="0" y="71"/>
                </a:cxn>
                <a:cxn ang="0">
                  <a:pos x="1" y="73"/>
                </a:cxn>
                <a:cxn ang="0">
                  <a:pos x="2" y="74"/>
                </a:cxn>
                <a:cxn ang="0">
                  <a:pos x="6" y="75"/>
                </a:cxn>
                <a:cxn ang="0">
                  <a:pos x="8" y="74"/>
                </a:cxn>
                <a:cxn ang="0">
                  <a:pos x="10" y="73"/>
                </a:cxn>
                <a:cxn ang="0">
                  <a:pos x="10" y="73"/>
                </a:cxn>
                <a:cxn ang="0">
                  <a:pos x="15" y="65"/>
                </a:cxn>
                <a:cxn ang="0">
                  <a:pos x="22" y="57"/>
                </a:cxn>
                <a:cxn ang="0">
                  <a:pos x="28" y="50"/>
                </a:cxn>
                <a:cxn ang="0">
                  <a:pos x="33" y="41"/>
                </a:cxn>
                <a:cxn ang="0">
                  <a:pos x="33" y="41"/>
                </a:cxn>
                <a:cxn ang="0">
                  <a:pos x="35" y="37"/>
                </a:cxn>
                <a:cxn ang="0">
                  <a:pos x="37" y="32"/>
                </a:cxn>
                <a:cxn ang="0">
                  <a:pos x="39" y="23"/>
                </a:cxn>
                <a:cxn ang="0">
                  <a:pos x="39" y="4"/>
                </a:cxn>
                <a:cxn ang="0">
                  <a:pos x="39" y="4"/>
                </a:cxn>
              </a:cxnLst>
              <a:rect l="0" t="0" r="r" b="b"/>
              <a:pathLst>
                <a:path w="39" h="75">
                  <a:moveTo>
                    <a:pt x="39" y="4"/>
                  </a:moveTo>
                  <a:lnTo>
                    <a:pt x="39" y="4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14"/>
                  </a:lnTo>
                  <a:lnTo>
                    <a:pt x="28" y="24"/>
                  </a:lnTo>
                  <a:lnTo>
                    <a:pt x="26" y="33"/>
                  </a:lnTo>
                  <a:lnTo>
                    <a:pt x="24" y="38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17" y="50"/>
                  </a:lnTo>
                  <a:lnTo>
                    <a:pt x="12" y="56"/>
                  </a:lnTo>
                  <a:lnTo>
                    <a:pt x="1" y="68"/>
                  </a:lnTo>
                  <a:lnTo>
                    <a:pt x="1" y="68"/>
                  </a:lnTo>
                  <a:lnTo>
                    <a:pt x="0" y="70"/>
                  </a:lnTo>
                  <a:lnTo>
                    <a:pt x="0" y="71"/>
                  </a:lnTo>
                  <a:lnTo>
                    <a:pt x="1" y="73"/>
                  </a:lnTo>
                  <a:lnTo>
                    <a:pt x="2" y="74"/>
                  </a:lnTo>
                  <a:lnTo>
                    <a:pt x="6" y="75"/>
                  </a:lnTo>
                  <a:lnTo>
                    <a:pt x="8" y="74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5" y="65"/>
                  </a:lnTo>
                  <a:lnTo>
                    <a:pt x="22" y="57"/>
                  </a:lnTo>
                  <a:lnTo>
                    <a:pt x="28" y="50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5" y="37"/>
                  </a:lnTo>
                  <a:lnTo>
                    <a:pt x="37" y="32"/>
                  </a:lnTo>
                  <a:lnTo>
                    <a:pt x="39" y="23"/>
                  </a:lnTo>
                  <a:lnTo>
                    <a:pt x="39" y="4"/>
                  </a:lnTo>
                  <a:lnTo>
                    <a:pt x="3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0" name="Freeform 378"/>
            <p:cNvSpPr/>
            <p:nvPr/>
          </p:nvSpPr>
          <p:spPr bwMode="auto">
            <a:xfrm>
              <a:off x="4568825" y="3319463"/>
              <a:ext cx="41275" cy="146050"/>
            </a:xfrm>
            <a:custGeom>
              <a:avLst/>
              <a:gdLst/>
              <a:ahLst/>
              <a:cxnLst>
                <a:cxn ang="0">
                  <a:pos x="72" y="2"/>
                </a:cxn>
                <a:cxn ang="0">
                  <a:pos x="72" y="2"/>
                </a:cxn>
                <a:cxn ang="0">
                  <a:pos x="64" y="16"/>
                </a:cxn>
                <a:cxn ang="0">
                  <a:pos x="58" y="30"/>
                </a:cxn>
                <a:cxn ang="0">
                  <a:pos x="51" y="45"/>
                </a:cxn>
                <a:cxn ang="0">
                  <a:pos x="47" y="60"/>
                </a:cxn>
                <a:cxn ang="0">
                  <a:pos x="40" y="91"/>
                </a:cxn>
                <a:cxn ang="0">
                  <a:pos x="34" y="122"/>
                </a:cxn>
                <a:cxn ang="0">
                  <a:pos x="34" y="122"/>
                </a:cxn>
                <a:cxn ang="0">
                  <a:pos x="26" y="158"/>
                </a:cxn>
                <a:cxn ang="0">
                  <a:pos x="17" y="195"/>
                </a:cxn>
                <a:cxn ang="0">
                  <a:pos x="17" y="195"/>
                </a:cxn>
                <a:cxn ang="0">
                  <a:pos x="12" y="214"/>
                </a:cxn>
                <a:cxn ang="0">
                  <a:pos x="7" y="233"/>
                </a:cxn>
                <a:cxn ang="0">
                  <a:pos x="3" y="251"/>
                </a:cxn>
                <a:cxn ang="0">
                  <a:pos x="1" y="260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4"/>
                </a:cxn>
                <a:cxn ang="0">
                  <a:pos x="3" y="274"/>
                </a:cxn>
                <a:cxn ang="0">
                  <a:pos x="5" y="275"/>
                </a:cxn>
                <a:cxn ang="0">
                  <a:pos x="6" y="274"/>
                </a:cxn>
                <a:cxn ang="0">
                  <a:pos x="8" y="274"/>
                </a:cxn>
                <a:cxn ang="0">
                  <a:pos x="9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0" y="260"/>
                </a:cxn>
                <a:cxn ang="0">
                  <a:pos x="12" y="251"/>
                </a:cxn>
                <a:cxn ang="0">
                  <a:pos x="16" y="234"/>
                </a:cxn>
                <a:cxn ang="0">
                  <a:pos x="21" y="216"/>
                </a:cxn>
                <a:cxn ang="0">
                  <a:pos x="27" y="197"/>
                </a:cxn>
                <a:cxn ang="0">
                  <a:pos x="27" y="197"/>
                </a:cxn>
                <a:cxn ang="0">
                  <a:pos x="40" y="133"/>
                </a:cxn>
                <a:cxn ang="0">
                  <a:pos x="40" y="133"/>
                </a:cxn>
                <a:cxn ang="0">
                  <a:pos x="47" y="100"/>
                </a:cxn>
                <a:cxn ang="0">
                  <a:pos x="55" y="68"/>
                </a:cxn>
                <a:cxn ang="0">
                  <a:pos x="60" y="52"/>
                </a:cxn>
                <a:cxn ang="0">
                  <a:pos x="65" y="36"/>
                </a:cxn>
                <a:cxn ang="0">
                  <a:pos x="72" y="21"/>
                </a:cxn>
                <a:cxn ang="0">
                  <a:pos x="80" y="6"/>
                </a:cxn>
                <a:cxn ang="0">
                  <a:pos x="80" y="6"/>
                </a:cxn>
                <a:cxn ang="0">
                  <a:pos x="80" y="5"/>
                </a:cxn>
                <a:cxn ang="0">
                  <a:pos x="80" y="3"/>
                </a:cxn>
                <a:cxn ang="0">
                  <a:pos x="79" y="2"/>
                </a:cxn>
                <a:cxn ang="0">
                  <a:pos x="78" y="0"/>
                </a:cxn>
                <a:cxn ang="0">
                  <a:pos x="77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72" y="2"/>
                </a:cxn>
                <a:cxn ang="0">
                  <a:pos x="72" y="2"/>
                </a:cxn>
              </a:cxnLst>
              <a:rect l="0" t="0" r="r" b="b"/>
              <a:pathLst>
                <a:path w="80" h="275">
                  <a:moveTo>
                    <a:pt x="72" y="2"/>
                  </a:moveTo>
                  <a:lnTo>
                    <a:pt x="72" y="2"/>
                  </a:lnTo>
                  <a:lnTo>
                    <a:pt x="64" y="16"/>
                  </a:lnTo>
                  <a:lnTo>
                    <a:pt x="58" y="30"/>
                  </a:lnTo>
                  <a:lnTo>
                    <a:pt x="51" y="45"/>
                  </a:lnTo>
                  <a:lnTo>
                    <a:pt x="47" y="60"/>
                  </a:lnTo>
                  <a:lnTo>
                    <a:pt x="40" y="91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26" y="158"/>
                  </a:lnTo>
                  <a:lnTo>
                    <a:pt x="17" y="195"/>
                  </a:lnTo>
                  <a:lnTo>
                    <a:pt x="17" y="195"/>
                  </a:lnTo>
                  <a:lnTo>
                    <a:pt x="12" y="214"/>
                  </a:lnTo>
                  <a:lnTo>
                    <a:pt x="7" y="233"/>
                  </a:lnTo>
                  <a:lnTo>
                    <a:pt x="3" y="251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4"/>
                  </a:lnTo>
                  <a:lnTo>
                    <a:pt x="3" y="274"/>
                  </a:lnTo>
                  <a:lnTo>
                    <a:pt x="5" y="275"/>
                  </a:lnTo>
                  <a:lnTo>
                    <a:pt x="6" y="274"/>
                  </a:lnTo>
                  <a:lnTo>
                    <a:pt x="8" y="274"/>
                  </a:lnTo>
                  <a:lnTo>
                    <a:pt x="9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0" y="260"/>
                  </a:lnTo>
                  <a:lnTo>
                    <a:pt x="12" y="251"/>
                  </a:lnTo>
                  <a:lnTo>
                    <a:pt x="16" y="234"/>
                  </a:lnTo>
                  <a:lnTo>
                    <a:pt x="21" y="216"/>
                  </a:lnTo>
                  <a:lnTo>
                    <a:pt x="27" y="197"/>
                  </a:lnTo>
                  <a:lnTo>
                    <a:pt x="27" y="197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7" y="100"/>
                  </a:lnTo>
                  <a:lnTo>
                    <a:pt x="55" y="68"/>
                  </a:lnTo>
                  <a:lnTo>
                    <a:pt x="60" y="52"/>
                  </a:lnTo>
                  <a:lnTo>
                    <a:pt x="65" y="36"/>
                  </a:lnTo>
                  <a:lnTo>
                    <a:pt x="72" y="21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0" y="5"/>
                  </a:lnTo>
                  <a:lnTo>
                    <a:pt x="80" y="3"/>
                  </a:lnTo>
                  <a:lnTo>
                    <a:pt x="79" y="2"/>
                  </a:lnTo>
                  <a:lnTo>
                    <a:pt x="78" y="0"/>
                  </a:lnTo>
                  <a:lnTo>
                    <a:pt x="77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72" y="2"/>
                  </a:lnTo>
                  <a:lnTo>
                    <a:pt x="7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1" name="Freeform 379"/>
            <p:cNvSpPr/>
            <p:nvPr/>
          </p:nvSpPr>
          <p:spPr bwMode="auto">
            <a:xfrm>
              <a:off x="4610100" y="3270250"/>
              <a:ext cx="46038" cy="166688"/>
            </a:xfrm>
            <a:custGeom>
              <a:avLst/>
              <a:gdLst/>
              <a:ahLst/>
              <a:cxnLst>
                <a:cxn ang="0">
                  <a:pos x="77" y="3"/>
                </a:cxn>
                <a:cxn ang="0">
                  <a:pos x="77" y="3"/>
                </a:cxn>
                <a:cxn ang="0">
                  <a:pos x="72" y="21"/>
                </a:cxn>
                <a:cxn ang="0">
                  <a:pos x="65" y="38"/>
                </a:cxn>
                <a:cxn ang="0">
                  <a:pos x="58" y="55"/>
                </a:cxn>
                <a:cxn ang="0">
                  <a:pos x="53" y="72"/>
                </a:cxn>
                <a:cxn ang="0">
                  <a:pos x="53" y="72"/>
                </a:cxn>
                <a:cxn ang="0">
                  <a:pos x="31" y="156"/>
                </a:cxn>
                <a:cxn ang="0">
                  <a:pos x="31" y="156"/>
                </a:cxn>
                <a:cxn ang="0">
                  <a:pos x="27" y="177"/>
                </a:cxn>
                <a:cxn ang="0">
                  <a:pos x="24" y="197"/>
                </a:cxn>
                <a:cxn ang="0">
                  <a:pos x="20" y="219"/>
                </a:cxn>
                <a:cxn ang="0">
                  <a:pos x="16" y="240"/>
                </a:cxn>
                <a:cxn ang="0">
                  <a:pos x="16" y="240"/>
                </a:cxn>
                <a:cxn ang="0">
                  <a:pos x="7" y="276"/>
                </a:cxn>
                <a:cxn ang="0">
                  <a:pos x="2" y="293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1" y="315"/>
                </a:cxn>
                <a:cxn ang="0">
                  <a:pos x="1" y="316"/>
                </a:cxn>
                <a:cxn ang="0">
                  <a:pos x="3" y="317"/>
                </a:cxn>
                <a:cxn ang="0">
                  <a:pos x="6" y="317"/>
                </a:cxn>
                <a:cxn ang="0">
                  <a:pos x="7" y="317"/>
                </a:cxn>
                <a:cxn ang="0">
                  <a:pos x="9" y="316"/>
                </a:cxn>
                <a:cxn ang="0">
                  <a:pos x="10" y="315"/>
                </a:cxn>
                <a:cxn ang="0">
                  <a:pos x="10" y="313"/>
                </a:cxn>
                <a:cxn ang="0">
                  <a:pos x="10" y="313"/>
                </a:cxn>
                <a:cxn ang="0">
                  <a:pos x="11" y="303"/>
                </a:cxn>
                <a:cxn ang="0">
                  <a:pos x="13" y="292"/>
                </a:cxn>
                <a:cxn ang="0">
                  <a:pos x="17" y="273"/>
                </a:cxn>
                <a:cxn ang="0">
                  <a:pos x="27" y="234"/>
                </a:cxn>
                <a:cxn ang="0">
                  <a:pos x="27" y="234"/>
                </a:cxn>
                <a:cxn ang="0">
                  <a:pos x="31" y="215"/>
                </a:cxn>
                <a:cxn ang="0">
                  <a:pos x="34" y="196"/>
                </a:cxn>
                <a:cxn ang="0">
                  <a:pos x="36" y="177"/>
                </a:cxn>
                <a:cxn ang="0">
                  <a:pos x="41" y="158"/>
                </a:cxn>
                <a:cxn ang="0">
                  <a:pos x="41" y="158"/>
                </a:cxn>
                <a:cxn ang="0">
                  <a:pos x="60" y="84"/>
                </a:cxn>
                <a:cxn ang="0">
                  <a:pos x="60" y="84"/>
                </a:cxn>
                <a:cxn ang="0">
                  <a:pos x="66" y="64"/>
                </a:cxn>
                <a:cxn ang="0">
                  <a:pos x="73" y="44"/>
                </a:cxn>
                <a:cxn ang="0">
                  <a:pos x="80" y="26"/>
                </a:cxn>
                <a:cxn ang="0">
                  <a:pos x="86" y="6"/>
                </a:cxn>
                <a:cxn ang="0">
                  <a:pos x="86" y="6"/>
                </a:cxn>
                <a:cxn ang="0">
                  <a:pos x="86" y="4"/>
                </a:cxn>
                <a:cxn ang="0">
                  <a:pos x="85" y="2"/>
                </a:cxn>
                <a:cxn ang="0">
                  <a:pos x="84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9" y="0"/>
                </a:cxn>
                <a:cxn ang="0">
                  <a:pos x="78" y="1"/>
                </a:cxn>
                <a:cxn ang="0">
                  <a:pos x="77" y="3"/>
                </a:cxn>
                <a:cxn ang="0">
                  <a:pos x="77" y="3"/>
                </a:cxn>
              </a:cxnLst>
              <a:rect l="0" t="0" r="r" b="b"/>
              <a:pathLst>
                <a:path w="86" h="317">
                  <a:moveTo>
                    <a:pt x="77" y="3"/>
                  </a:moveTo>
                  <a:lnTo>
                    <a:pt x="77" y="3"/>
                  </a:lnTo>
                  <a:lnTo>
                    <a:pt x="72" y="21"/>
                  </a:lnTo>
                  <a:lnTo>
                    <a:pt x="65" y="38"/>
                  </a:lnTo>
                  <a:lnTo>
                    <a:pt x="58" y="55"/>
                  </a:lnTo>
                  <a:lnTo>
                    <a:pt x="53" y="72"/>
                  </a:lnTo>
                  <a:lnTo>
                    <a:pt x="53" y="72"/>
                  </a:lnTo>
                  <a:lnTo>
                    <a:pt x="31" y="156"/>
                  </a:lnTo>
                  <a:lnTo>
                    <a:pt x="31" y="156"/>
                  </a:lnTo>
                  <a:lnTo>
                    <a:pt x="27" y="177"/>
                  </a:lnTo>
                  <a:lnTo>
                    <a:pt x="24" y="197"/>
                  </a:lnTo>
                  <a:lnTo>
                    <a:pt x="20" y="219"/>
                  </a:lnTo>
                  <a:lnTo>
                    <a:pt x="16" y="240"/>
                  </a:lnTo>
                  <a:lnTo>
                    <a:pt x="16" y="240"/>
                  </a:lnTo>
                  <a:lnTo>
                    <a:pt x="7" y="276"/>
                  </a:lnTo>
                  <a:lnTo>
                    <a:pt x="2" y="293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1" y="315"/>
                  </a:lnTo>
                  <a:lnTo>
                    <a:pt x="1" y="316"/>
                  </a:lnTo>
                  <a:lnTo>
                    <a:pt x="3" y="317"/>
                  </a:lnTo>
                  <a:lnTo>
                    <a:pt x="6" y="317"/>
                  </a:lnTo>
                  <a:lnTo>
                    <a:pt x="7" y="317"/>
                  </a:lnTo>
                  <a:lnTo>
                    <a:pt x="9" y="316"/>
                  </a:lnTo>
                  <a:lnTo>
                    <a:pt x="10" y="315"/>
                  </a:lnTo>
                  <a:lnTo>
                    <a:pt x="10" y="313"/>
                  </a:lnTo>
                  <a:lnTo>
                    <a:pt x="10" y="313"/>
                  </a:lnTo>
                  <a:lnTo>
                    <a:pt x="11" y="303"/>
                  </a:lnTo>
                  <a:lnTo>
                    <a:pt x="13" y="292"/>
                  </a:lnTo>
                  <a:lnTo>
                    <a:pt x="17" y="273"/>
                  </a:lnTo>
                  <a:lnTo>
                    <a:pt x="27" y="234"/>
                  </a:lnTo>
                  <a:lnTo>
                    <a:pt x="27" y="234"/>
                  </a:lnTo>
                  <a:lnTo>
                    <a:pt x="31" y="215"/>
                  </a:lnTo>
                  <a:lnTo>
                    <a:pt x="34" y="196"/>
                  </a:lnTo>
                  <a:lnTo>
                    <a:pt x="36" y="177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6" y="64"/>
                  </a:lnTo>
                  <a:lnTo>
                    <a:pt x="73" y="44"/>
                  </a:lnTo>
                  <a:lnTo>
                    <a:pt x="80" y="26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6" y="4"/>
                  </a:lnTo>
                  <a:lnTo>
                    <a:pt x="85" y="2"/>
                  </a:lnTo>
                  <a:lnTo>
                    <a:pt x="84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9" y="0"/>
                  </a:lnTo>
                  <a:lnTo>
                    <a:pt x="78" y="1"/>
                  </a:lnTo>
                  <a:lnTo>
                    <a:pt x="77" y="3"/>
                  </a:lnTo>
                  <a:lnTo>
                    <a:pt x="7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2" name="Freeform 380"/>
            <p:cNvSpPr/>
            <p:nvPr/>
          </p:nvSpPr>
          <p:spPr bwMode="auto">
            <a:xfrm>
              <a:off x="4660900" y="3228975"/>
              <a:ext cx="38100" cy="158750"/>
            </a:xfrm>
            <a:custGeom>
              <a:avLst/>
              <a:gdLst/>
              <a:ahLst/>
              <a:cxnLst>
                <a:cxn ang="0">
                  <a:pos x="62" y="5"/>
                </a:cxn>
                <a:cxn ang="0">
                  <a:pos x="62" y="5"/>
                </a:cxn>
                <a:cxn ang="0">
                  <a:pos x="59" y="23"/>
                </a:cxn>
                <a:cxn ang="0">
                  <a:pos x="56" y="43"/>
                </a:cxn>
                <a:cxn ang="0">
                  <a:pos x="46" y="80"/>
                </a:cxn>
                <a:cxn ang="0">
                  <a:pos x="46" y="80"/>
                </a:cxn>
                <a:cxn ang="0">
                  <a:pos x="35" y="117"/>
                </a:cxn>
                <a:cxn ang="0">
                  <a:pos x="31" y="136"/>
                </a:cxn>
                <a:cxn ang="0">
                  <a:pos x="27" y="155"/>
                </a:cxn>
                <a:cxn ang="0">
                  <a:pos x="27" y="155"/>
                </a:cxn>
                <a:cxn ang="0">
                  <a:pos x="20" y="189"/>
                </a:cxn>
                <a:cxn ang="0">
                  <a:pos x="13" y="224"/>
                </a:cxn>
                <a:cxn ang="0">
                  <a:pos x="6" y="259"/>
                </a:cxn>
                <a:cxn ang="0">
                  <a:pos x="2" y="276"/>
                </a:cxn>
                <a:cxn ang="0">
                  <a:pos x="0" y="294"/>
                </a:cxn>
                <a:cxn ang="0">
                  <a:pos x="0" y="294"/>
                </a:cxn>
                <a:cxn ang="0">
                  <a:pos x="0" y="296"/>
                </a:cxn>
                <a:cxn ang="0">
                  <a:pos x="1" y="297"/>
                </a:cxn>
                <a:cxn ang="0">
                  <a:pos x="3" y="298"/>
                </a:cxn>
                <a:cxn ang="0">
                  <a:pos x="4" y="298"/>
                </a:cxn>
                <a:cxn ang="0">
                  <a:pos x="8" y="297"/>
                </a:cxn>
                <a:cxn ang="0">
                  <a:pos x="10" y="296"/>
                </a:cxn>
                <a:cxn ang="0">
                  <a:pos x="10" y="294"/>
                </a:cxn>
                <a:cxn ang="0">
                  <a:pos x="10" y="294"/>
                </a:cxn>
                <a:cxn ang="0">
                  <a:pos x="13" y="274"/>
                </a:cxn>
                <a:cxn ang="0">
                  <a:pos x="16" y="255"/>
                </a:cxn>
                <a:cxn ang="0">
                  <a:pos x="24" y="216"/>
                </a:cxn>
                <a:cxn ang="0">
                  <a:pos x="24" y="216"/>
                </a:cxn>
                <a:cxn ang="0">
                  <a:pos x="31" y="177"/>
                </a:cxn>
                <a:cxn ang="0">
                  <a:pos x="35" y="159"/>
                </a:cxn>
                <a:cxn ang="0">
                  <a:pos x="41" y="140"/>
                </a:cxn>
                <a:cxn ang="0">
                  <a:pos x="41" y="140"/>
                </a:cxn>
                <a:cxn ang="0">
                  <a:pos x="46" y="122"/>
                </a:cxn>
                <a:cxn ang="0">
                  <a:pos x="50" y="103"/>
                </a:cxn>
                <a:cxn ang="0">
                  <a:pos x="55" y="84"/>
                </a:cxn>
                <a:cxn ang="0">
                  <a:pos x="59" y="66"/>
                </a:cxn>
                <a:cxn ang="0">
                  <a:pos x="59" y="66"/>
                </a:cxn>
                <a:cxn ang="0">
                  <a:pos x="63" y="51"/>
                </a:cxn>
                <a:cxn ang="0">
                  <a:pos x="68" y="36"/>
                </a:cxn>
                <a:cxn ang="0">
                  <a:pos x="70" y="20"/>
                </a:cxn>
                <a:cxn ang="0">
                  <a:pos x="72" y="5"/>
                </a:cxn>
                <a:cxn ang="0">
                  <a:pos x="72" y="5"/>
                </a:cxn>
                <a:cxn ang="0">
                  <a:pos x="72" y="3"/>
                </a:cxn>
                <a:cxn ang="0">
                  <a:pos x="71" y="2"/>
                </a:cxn>
                <a:cxn ang="0">
                  <a:pos x="69" y="1"/>
                </a:cxn>
                <a:cxn ang="0">
                  <a:pos x="68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2" y="3"/>
                </a:cxn>
                <a:cxn ang="0">
                  <a:pos x="62" y="5"/>
                </a:cxn>
                <a:cxn ang="0">
                  <a:pos x="62" y="5"/>
                </a:cxn>
              </a:cxnLst>
              <a:rect l="0" t="0" r="r" b="b"/>
              <a:pathLst>
                <a:path w="72" h="298">
                  <a:moveTo>
                    <a:pt x="62" y="5"/>
                  </a:moveTo>
                  <a:lnTo>
                    <a:pt x="62" y="5"/>
                  </a:lnTo>
                  <a:lnTo>
                    <a:pt x="59" y="23"/>
                  </a:lnTo>
                  <a:lnTo>
                    <a:pt x="56" y="43"/>
                  </a:lnTo>
                  <a:lnTo>
                    <a:pt x="46" y="80"/>
                  </a:lnTo>
                  <a:lnTo>
                    <a:pt x="46" y="80"/>
                  </a:lnTo>
                  <a:lnTo>
                    <a:pt x="35" y="117"/>
                  </a:lnTo>
                  <a:lnTo>
                    <a:pt x="31" y="136"/>
                  </a:lnTo>
                  <a:lnTo>
                    <a:pt x="27" y="155"/>
                  </a:lnTo>
                  <a:lnTo>
                    <a:pt x="27" y="155"/>
                  </a:lnTo>
                  <a:lnTo>
                    <a:pt x="20" y="189"/>
                  </a:lnTo>
                  <a:lnTo>
                    <a:pt x="13" y="224"/>
                  </a:lnTo>
                  <a:lnTo>
                    <a:pt x="6" y="259"/>
                  </a:lnTo>
                  <a:lnTo>
                    <a:pt x="2" y="276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296"/>
                  </a:lnTo>
                  <a:lnTo>
                    <a:pt x="1" y="297"/>
                  </a:lnTo>
                  <a:lnTo>
                    <a:pt x="3" y="298"/>
                  </a:lnTo>
                  <a:lnTo>
                    <a:pt x="4" y="298"/>
                  </a:lnTo>
                  <a:lnTo>
                    <a:pt x="8" y="297"/>
                  </a:lnTo>
                  <a:lnTo>
                    <a:pt x="10" y="296"/>
                  </a:lnTo>
                  <a:lnTo>
                    <a:pt x="10" y="294"/>
                  </a:lnTo>
                  <a:lnTo>
                    <a:pt x="10" y="294"/>
                  </a:lnTo>
                  <a:lnTo>
                    <a:pt x="13" y="274"/>
                  </a:lnTo>
                  <a:lnTo>
                    <a:pt x="16" y="255"/>
                  </a:lnTo>
                  <a:lnTo>
                    <a:pt x="24" y="216"/>
                  </a:lnTo>
                  <a:lnTo>
                    <a:pt x="24" y="216"/>
                  </a:lnTo>
                  <a:lnTo>
                    <a:pt x="31" y="177"/>
                  </a:lnTo>
                  <a:lnTo>
                    <a:pt x="35" y="159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6" y="122"/>
                  </a:lnTo>
                  <a:lnTo>
                    <a:pt x="50" y="103"/>
                  </a:lnTo>
                  <a:lnTo>
                    <a:pt x="55" y="84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3" y="51"/>
                  </a:lnTo>
                  <a:lnTo>
                    <a:pt x="68" y="36"/>
                  </a:lnTo>
                  <a:lnTo>
                    <a:pt x="70" y="20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3"/>
                  </a:lnTo>
                  <a:lnTo>
                    <a:pt x="71" y="2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3" name="Freeform 381"/>
            <p:cNvSpPr/>
            <p:nvPr/>
          </p:nvSpPr>
          <p:spPr bwMode="auto">
            <a:xfrm>
              <a:off x="4719638" y="3197225"/>
              <a:ext cx="39688" cy="1397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5" y="28"/>
                </a:cxn>
                <a:cxn ang="0">
                  <a:pos x="49" y="40"/>
                </a:cxn>
                <a:cxn ang="0">
                  <a:pos x="44" y="53"/>
                </a:cxn>
                <a:cxn ang="0">
                  <a:pos x="44" y="53"/>
                </a:cxn>
                <a:cxn ang="0">
                  <a:pos x="39" y="72"/>
                </a:cxn>
                <a:cxn ang="0">
                  <a:pos x="35" y="91"/>
                </a:cxn>
                <a:cxn ang="0">
                  <a:pos x="31" y="109"/>
                </a:cxn>
                <a:cxn ang="0">
                  <a:pos x="26" y="128"/>
                </a:cxn>
                <a:cxn ang="0">
                  <a:pos x="26" y="128"/>
                </a:cxn>
                <a:cxn ang="0">
                  <a:pos x="22" y="144"/>
                </a:cxn>
                <a:cxn ang="0">
                  <a:pos x="18" y="160"/>
                </a:cxn>
                <a:cxn ang="0">
                  <a:pos x="15" y="176"/>
                </a:cxn>
                <a:cxn ang="0">
                  <a:pos x="12" y="193"/>
                </a:cxn>
                <a:cxn ang="0">
                  <a:pos x="12" y="193"/>
                </a:cxn>
                <a:cxn ang="0">
                  <a:pos x="5" y="227"/>
                </a:cxn>
                <a:cxn ang="0">
                  <a:pos x="2" y="243"/>
                </a:cxn>
                <a:cxn ang="0">
                  <a:pos x="0" y="260"/>
                </a:cxn>
                <a:cxn ang="0">
                  <a:pos x="0" y="260"/>
                </a:cxn>
                <a:cxn ang="0">
                  <a:pos x="0" y="262"/>
                </a:cxn>
                <a:cxn ang="0">
                  <a:pos x="1" y="263"/>
                </a:cxn>
                <a:cxn ang="0">
                  <a:pos x="2" y="264"/>
                </a:cxn>
                <a:cxn ang="0">
                  <a:pos x="4" y="264"/>
                </a:cxn>
                <a:cxn ang="0">
                  <a:pos x="7" y="263"/>
                </a:cxn>
                <a:cxn ang="0">
                  <a:pos x="8" y="262"/>
                </a:cxn>
                <a:cxn ang="0">
                  <a:pos x="9" y="260"/>
                </a:cxn>
                <a:cxn ang="0">
                  <a:pos x="9" y="260"/>
                </a:cxn>
                <a:cxn ang="0">
                  <a:pos x="12" y="241"/>
                </a:cxn>
                <a:cxn ang="0">
                  <a:pos x="15" y="224"/>
                </a:cxn>
                <a:cxn ang="0">
                  <a:pos x="24" y="188"/>
                </a:cxn>
                <a:cxn ang="0">
                  <a:pos x="24" y="188"/>
                </a:cxn>
                <a:cxn ang="0">
                  <a:pos x="30" y="155"/>
                </a:cxn>
                <a:cxn ang="0">
                  <a:pos x="33" y="138"/>
                </a:cxn>
                <a:cxn ang="0">
                  <a:pos x="37" y="123"/>
                </a:cxn>
                <a:cxn ang="0">
                  <a:pos x="37" y="123"/>
                </a:cxn>
                <a:cxn ang="0">
                  <a:pos x="45" y="89"/>
                </a:cxn>
                <a:cxn ang="0">
                  <a:pos x="54" y="55"/>
                </a:cxn>
                <a:cxn ang="0">
                  <a:pos x="54" y="55"/>
                </a:cxn>
                <a:cxn ang="0">
                  <a:pos x="59" y="43"/>
                </a:cxn>
                <a:cxn ang="0">
                  <a:pos x="64" y="31"/>
                </a:cxn>
                <a:cxn ang="0">
                  <a:pos x="75" y="5"/>
                </a:cxn>
                <a:cxn ang="0">
                  <a:pos x="75" y="5"/>
                </a:cxn>
                <a:cxn ang="0">
                  <a:pos x="75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0"/>
                </a:cxn>
                <a:cxn ang="0">
                  <a:pos x="67" y="1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5" h="264">
                  <a:moveTo>
                    <a:pt x="66" y="3"/>
                  </a:moveTo>
                  <a:lnTo>
                    <a:pt x="66" y="3"/>
                  </a:lnTo>
                  <a:lnTo>
                    <a:pt x="55" y="28"/>
                  </a:lnTo>
                  <a:lnTo>
                    <a:pt x="49" y="40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39" y="72"/>
                  </a:lnTo>
                  <a:lnTo>
                    <a:pt x="35" y="91"/>
                  </a:lnTo>
                  <a:lnTo>
                    <a:pt x="31" y="109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22" y="144"/>
                  </a:lnTo>
                  <a:lnTo>
                    <a:pt x="18" y="160"/>
                  </a:lnTo>
                  <a:lnTo>
                    <a:pt x="15" y="176"/>
                  </a:lnTo>
                  <a:lnTo>
                    <a:pt x="12" y="193"/>
                  </a:lnTo>
                  <a:lnTo>
                    <a:pt x="12" y="193"/>
                  </a:lnTo>
                  <a:lnTo>
                    <a:pt x="5" y="227"/>
                  </a:lnTo>
                  <a:lnTo>
                    <a:pt x="2" y="243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0" y="262"/>
                  </a:lnTo>
                  <a:lnTo>
                    <a:pt x="1" y="263"/>
                  </a:lnTo>
                  <a:lnTo>
                    <a:pt x="2" y="264"/>
                  </a:lnTo>
                  <a:lnTo>
                    <a:pt x="4" y="264"/>
                  </a:lnTo>
                  <a:lnTo>
                    <a:pt x="7" y="263"/>
                  </a:lnTo>
                  <a:lnTo>
                    <a:pt x="8" y="262"/>
                  </a:lnTo>
                  <a:lnTo>
                    <a:pt x="9" y="260"/>
                  </a:lnTo>
                  <a:lnTo>
                    <a:pt x="9" y="260"/>
                  </a:lnTo>
                  <a:lnTo>
                    <a:pt x="12" y="241"/>
                  </a:lnTo>
                  <a:lnTo>
                    <a:pt x="15" y="224"/>
                  </a:lnTo>
                  <a:lnTo>
                    <a:pt x="24" y="188"/>
                  </a:lnTo>
                  <a:lnTo>
                    <a:pt x="24" y="188"/>
                  </a:lnTo>
                  <a:lnTo>
                    <a:pt x="30" y="155"/>
                  </a:lnTo>
                  <a:lnTo>
                    <a:pt x="33" y="138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45" y="89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9" y="43"/>
                  </a:lnTo>
                  <a:lnTo>
                    <a:pt x="64" y="31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5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0"/>
                  </a:lnTo>
                  <a:lnTo>
                    <a:pt x="67" y="1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4" name="Freeform 382"/>
            <p:cNvSpPr/>
            <p:nvPr/>
          </p:nvSpPr>
          <p:spPr bwMode="auto">
            <a:xfrm>
              <a:off x="4773613" y="3186113"/>
              <a:ext cx="34925" cy="101600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9" y="4"/>
                </a:cxn>
                <a:cxn ang="0">
                  <a:pos x="57" y="11"/>
                </a:cxn>
                <a:cxn ang="0">
                  <a:pos x="53" y="18"/>
                </a:cxn>
                <a:cxn ang="0">
                  <a:pos x="46" y="31"/>
                </a:cxn>
                <a:cxn ang="0">
                  <a:pos x="46" y="31"/>
                </a:cxn>
                <a:cxn ang="0">
                  <a:pos x="42" y="36"/>
                </a:cxn>
                <a:cxn ang="0">
                  <a:pos x="41" y="42"/>
                </a:cxn>
                <a:cxn ang="0">
                  <a:pos x="40" y="54"/>
                </a:cxn>
                <a:cxn ang="0">
                  <a:pos x="40" y="54"/>
                </a:cxn>
                <a:cxn ang="0">
                  <a:pos x="36" y="74"/>
                </a:cxn>
                <a:cxn ang="0">
                  <a:pos x="31" y="93"/>
                </a:cxn>
                <a:cxn ang="0">
                  <a:pos x="18" y="132"/>
                </a:cxn>
                <a:cxn ang="0">
                  <a:pos x="18" y="132"/>
                </a:cxn>
                <a:cxn ang="0">
                  <a:pos x="10" y="153"/>
                </a:cxn>
                <a:cxn ang="0">
                  <a:pos x="2" y="174"/>
                </a:cxn>
                <a:cxn ang="0">
                  <a:pos x="2" y="174"/>
                </a:cxn>
                <a:cxn ang="0">
                  <a:pos x="1" y="178"/>
                </a:cxn>
                <a:cxn ang="0">
                  <a:pos x="0" y="182"/>
                </a:cxn>
                <a:cxn ang="0">
                  <a:pos x="1" y="186"/>
                </a:cxn>
                <a:cxn ang="0">
                  <a:pos x="4" y="189"/>
                </a:cxn>
                <a:cxn ang="0">
                  <a:pos x="4" y="189"/>
                </a:cxn>
                <a:cxn ang="0">
                  <a:pos x="6" y="190"/>
                </a:cxn>
                <a:cxn ang="0">
                  <a:pos x="7" y="190"/>
                </a:cxn>
                <a:cxn ang="0">
                  <a:pos x="9" y="189"/>
                </a:cxn>
                <a:cxn ang="0">
                  <a:pos x="10" y="188"/>
                </a:cxn>
                <a:cxn ang="0">
                  <a:pos x="10" y="185"/>
                </a:cxn>
                <a:cxn ang="0">
                  <a:pos x="10" y="183"/>
                </a:cxn>
                <a:cxn ang="0">
                  <a:pos x="9" y="181"/>
                </a:cxn>
                <a:cxn ang="0">
                  <a:pos x="9" y="181"/>
                </a:cxn>
                <a:cxn ang="0">
                  <a:pos x="9" y="180"/>
                </a:cxn>
                <a:cxn ang="0">
                  <a:pos x="10" y="178"/>
                </a:cxn>
                <a:cxn ang="0">
                  <a:pos x="14" y="170"/>
                </a:cxn>
                <a:cxn ang="0">
                  <a:pos x="19" y="163"/>
                </a:cxn>
                <a:cxn ang="0">
                  <a:pos x="21" y="158"/>
                </a:cxn>
                <a:cxn ang="0">
                  <a:pos x="21" y="158"/>
                </a:cxn>
                <a:cxn ang="0">
                  <a:pos x="24" y="144"/>
                </a:cxn>
                <a:cxn ang="0">
                  <a:pos x="28" y="130"/>
                </a:cxn>
                <a:cxn ang="0">
                  <a:pos x="38" y="102"/>
                </a:cxn>
                <a:cxn ang="0">
                  <a:pos x="38" y="102"/>
                </a:cxn>
                <a:cxn ang="0">
                  <a:pos x="42" y="89"/>
                </a:cxn>
                <a:cxn ang="0">
                  <a:pos x="46" y="75"/>
                </a:cxn>
                <a:cxn ang="0">
                  <a:pos x="51" y="48"/>
                </a:cxn>
                <a:cxn ang="0">
                  <a:pos x="51" y="48"/>
                </a:cxn>
                <a:cxn ang="0">
                  <a:pos x="52" y="42"/>
                </a:cxn>
                <a:cxn ang="0">
                  <a:pos x="54" y="37"/>
                </a:cxn>
                <a:cxn ang="0">
                  <a:pos x="59" y="27"/>
                </a:cxn>
                <a:cxn ang="0">
                  <a:pos x="64" y="18"/>
                </a:cxn>
                <a:cxn ang="0">
                  <a:pos x="66" y="11"/>
                </a:cxn>
                <a:cxn ang="0">
                  <a:pos x="68" y="6"/>
                </a:cxn>
                <a:cxn ang="0">
                  <a:pos x="68" y="6"/>
                </a:cxn>
                <a:cxn ang="0">
                  <a:pos x="68" y="4"/>
                </a:cxn>
                <a:cxn ang="0">
                  <a:pos x="67" y="2"/>
                </a:cxn>
                <a:cxn ang="0">
                  <a:pos x="64" y="1"/>
                </a:cxn>
                <a:cxn ang="0">
                  <a:pos x="62" y="0"/>
                </a:cxn>
                <a:cxn ang="0">
                  <a:pos x="61" y="1"/>
                </a:cxn>
                <a:cxn ang="0">
                  <a:pos x="60" y="2"/>
                </a:cxn>
                <a:cxn ang="0">
                  <a:pos x="59" y="4"/>
                </a:cxn>
                <a:cxn ang="0">
                  <a:pos x="59" y="4"/>
                </a:cxn>
              </a:cxnLst>
              <a:rect l="0" t="0" r="r" b="b"/>
              <a:pathLst>
                <a:path w="68" h="190">
                  <a:moveTo>
                    <a:pt x="59" y="4"/>
                  </a:moveTo>
                  <a:lnTo>
                    <a:pt x="59" y="4"/>
                  </a:lnTo>
                  <a:lnTo>
                    <a:pt x="57" y="11"/>
                  </a:lnTo>
                  <a:lnTo>
                    <a:pt x="53" y="18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2" y="36"/>
                  </a:lnTo>
                  <a:lnTo>
                    <a:pt x="41" y="42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6" y="74"/>
                  </a:lnTo>
                  <a:lnTo>
                    <a:pt x="31" y="93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0" y="153"/>
                  </a:lnTo>
                  <a:lnTo>
                    <a:pt x="2" y="174"/>
                  </a:lnTo>
                  <a:lnTo>
                    <a:pt x="2" y="174"/>
                  </a:lnTo>
                  <a:lnTo>
                    <a:pt x="1" y="178"/>
                  </a:lnTo>
                  <a:lnTo>
                    <a:pt x="0" y="182"/>
                  </a:lnTo>
                  <a:lnTo>
                    <a:pt x="1" y="186"/>
                  </a:lnTo>
                  <a:lnTo>
                    <a:pt x="4" y="189"/>
                  </a:lnTo>
                  <a:lnTo>
                    <a:pt x="4" y="189"/>
                  </a:lnTo>
                  <a:lnTo>
                    <a:pt x="6" y="190"/>
                  </a:lnTo>
                  <a:lnTo>
                    <a:pt x="7" y="190"/>
                  </a:lnTo>
                  <a:lnTo>
                    <a:pt x="9" y="189"/>
                  </a:lnTo>
                  <a:lnTo>
                    <a:pt x="10" y="188"/>
                  </a:lnTo>
                  <a:lnTo>
                    <a:pt x="10" y="185"/>
                  </a:lnTo>
                  <a:lnTo>
                    <a:pt x="10" y="183"/>
                  </a:lnTo>
                  <a:lnTo>
                    <a:pt x="9" y="181"/>
                  </a:lnTo>
                  <a:lnTo>
                    <a:pt x="9" y="181"/>
                  </a:lnTo>
                  <a:lnTo>
                    <a:pt x="9" y="180"/>
                  </a:lnTo>
                  <a:lnTo>
                    <a:pt x="10" y="178"/>
                  </a:lnTo>
                  <a:lnTo>
                    <a:pt x="14" y="170"/>
                  </a:lnTo>
                  <a:lnTo>
                    <a:pt x="19" y="163"/>
                  </a:lnTo>
                  <a:lnTo>
                    <a:pt x="21" y="158"/>
                  </a:lnTo>
                  <a:lnTo>
                    <a:pt x="21" y="158"/>
                  </a:lnTo>
                  <a:lnTo>
                    <a:pt x="24" y="144"/>
                  </a:lnTo>
                  <a:lnTo>
                    <a:pt x="28" y="130"/>
                  </a:lnTo>
                  <a:lnTo>
                    <a:pt x="38" y="102"/>
                  </a:lnTo>
                  <a:lnTo>
                    <a:pt x="38" y="102"/>
                  </a:lnTo>
                  <a:lnTo>
                    <a:pt x="42" y="89"/>
                  </a:lnTo>
                  <a:lnTo>
                    <a:pt x="46" y="75"/>
                  </a:lnTo>
                  <a:lnTo>
                    <a:pt x="51" y="48"/>
                  </a:lnTo>
                  <a:lnTo>
                    <a:pt x="51" y="48"/>
                  </a:lnTo>
                  <a:lnTo>
                    <a:pt x="52" y="42"/>
                  </a:lnTo>
                  <a:lnTo>
                    <a:pt x="54" y="37"/>
                  </a:lnTo>
                  <a:lnTo>
                    <a:pt x="59" y="27"/>
                  </a:lnTo>
                  <a:lnTo>
                    <a:pt x="64" y="18"/>
                  </a:lnTo>
                  <a:lnTo>
                    <a:pt x="66" y="11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7" y="2"/>
                  </a:lnTo>
                  <a:lnTo>
                    <a:pt x="64" y="1"/>
                  </a:lnTo>
                  <a:lnTo>
                    <a:pt x="62" y="0"/>
                  </a:lnTo>
                  <a:lnTo>
                    <a:pt x="61" y="1"/>
                  </a:lnTo>
                  <a:lnTo>
                    <a:pt x="60" y="2"/>
                  </a:lnTo>
                  <a:lnTo>
                    <a:pt x="59" y="4"/>
                  </a:lnTo>
                  <a:lnTo>
                    <a:pt x="5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5" name="Freeform 383"/>
            <p:cNvSpPr/>
            <p:nvPr/>
          </p:nvSpPr>
          <p:spPr bwMode="auto">
            <a:xfrm>
              <a:off x="4829175" y="3186113"/>
              <a:ext cx="22225" cy="73025"/>
            </a:xfrm>
            <a:custGeom>
              <a:avLst/>
              <a:gdLst/>
              <a:ahLst/>
              <a:cxnLst>
                <a:cxn ang="0">
                  <a:pos x="35" y="5"/>
                </a:cxn>
                <a:cxn ang="0">
                  <a:pos x="35" y="5"/>
                </a:cxn>
                <a:cxn ang="0">
                  <a:pos x="32" y="21"/>
                </a:cxn>
                <a:cxn ang="0">
                  <a:pos x="29" y="37"/>
                </a:cxn>
                <a:cxn ang="0">
                  <a:pos x="21" y="68"/>
                </a:cxn>
                <a:cxn ang="0">
                  <a:pos x="21" y="68"/>
                </a:cxn>
                <a:cxn ang="0">
                  <a:pos x="18" y="85"/>
                </a:cxn>
                <a:cxn ang="0">
                  <a:pos x="13" y="100"/>
                </a:cxn>
                <a:cxn ang="0">
                  <a:pos x="2" y="132"/>
                </a:cxn>
                <a:cxn ang="0">
                  <a:pos x="2" y="132"/>
                </a:cxn>
                <a:cxn ang="0">
                  <a:pos x="0" y="134"/>
                </a:cxn>
                <a:cxn ang="0">
                  <a:pos x="2" y="135"/>
                </a:cxn>
                <a:cxn ang="0">
                  <a:pos x="3" y="136"/>
                </a:cxn>
                <a:cxn ang="0">
                  <a:pos x="5" y="137"/>
                </a:cxn>
                <a:cxn ang="0">
                  <a:pos x="8" y="137"/>
                </a:cxn>
                <a:cxn ang="0">
                  <a:pos x="10" y="136"/>
                </a:cxn>
                <a:cxn ang="0">
                  <a:pos x="11" y="134"/>
                </a:cxn>
                <a:cxn ang="0">
                  <a:pos x="11" y="134"/>
                </a:cxn>
                <a:cxn ang="0">
                  <a:pos x="17" y="117"/>
                </a:cxn>
                <a:cxn ang="0">
                  <a:pos x="23" y="99"/>
                </a:cxn>
                <a:cxn ang="0">
                  <a:pos x="28" y="81"/>
                </a:cxn>
                <a:cxn ang="0">
                  <a:pos x="32" y="62"/>
                </a:cxn>
                <a:cxn ang="0">
                  <a:pos x="32" y="62"/>
                </a:cxn>
                <a:cxn ang="0">
                  <a:pos x="40" y="34"/>
                </a:cxn>
                <a:cxn ang="0">
                  <a:pos x="42" y="20"/>
                </a:cxn>
                <a:cxn ang="0">
                  <a:pos x="44" y="5"/>
                </a:cxn>
                <a:cxn ang="0">
                  <a:pos x="44" y="5"/>
                </a:cxn>
                <a:cxn ang="0">
                  <a:pos x="44" y="3"/>
                </a:cxn>
                <a:cxn ang="0">
                  <a:pos x="43" y="2"/>
                </a:cxn>
                <a:cxn ang="0">
                  <a:pos x="41" y="1"/>
                </a:cxn>
                <a:cxn ang="0">
                  <a:pos x="40" y="0"/>
                </a:cxn>
                <a:cxn ang="0">
                  <a:pos x="38" y="1"/>
                </a:cxn>
                <a:cxn ang="0">
                  <a:pos x="36" y="2"/>
                </a:cxn>
                <a:cxn ang="0">
                  <a:pos x="35" y="3"/>
                </a:cxn>
                <a:cxn ang="0">
                  <a:pos x="35" y="5"/>
                </a:cxn>
                <a:cxn ang="0">
                  <a:pos x="35" y="5"/>
                </a:cxn>
              </a:cxnLst>
              <a:rect l="0" t="0" r="r" b="b"/>
              <a:pathLst>
                <a:path w="44" h="137">
                  <a:moveTo>
                    <a:pt x="35" y="5"/>
                  </a:moveTo>
                  <a:lnTo>
                    <a:pt x="35" y="5"/>
                  </a:lnTo>
                  <a:lnTo>
                    <a:pt x="32" y="21"/>
                  </a:lnTo>
                  <a:lnTo>
                    <a:pt x="29" y="37"/>
                  </a:lnTo>
                  <a:lnTo>
                    <a:pt x="21" y="68"/>
                  </a:lnTo>
                  <a:lnTo>
                    <a:pt x="21" y="68"/>
                  </a:lnTo>
                  <a:lnTo>
                    <a:pt x="18" y="85"/>
                  </a:lnTo>
                  <a:lnTo>
                    <a:pt x="13" y="100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0" y="134"/>
                  </a:lnTo>
                  <a:lnTo>
                    <a:pt x="2" y="135"/>
                  </a:lnTo>
                  <a:lnTo>
                    <a:pt x="3" y="136"/>
                  </a:lnTo>
                  <a:lnTo>
                    <a:pt x="5" y="137"/>
                  </a:lnTo>
                  <a:lnTo>
                    <a:pt x="8" y="137"/>
                  </a:lnTo>
                  <a:lnTo>
                    <a:pt x="10" y="136"/>
                  </a:lnTo>
                  <a:lnTo>
                    <a:pt x="11" y="134"/>
                  </a:lnTo>
                  <a:lnTo>
                    <a:pt x="11" y="134"/>
                  </a:lnTo>
                  <a:lnTo>
                    <a:pt x="17" y="117"/>
                  </a:lnTo>
                  <a:lnTo>
                    <a:pt x="23" y="99"/>
                  </a:lnTo>
                  <a:lnTo>
                    <a:pt x="28" y="81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40" y="34"/>
                  </a:lnTo>
                  <a:lnTo>
                    <a:pt x="42" y="20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4" y="3"/>
                  </a:lnTo>
                  <a:lnTo>
                    <a:pt x="43" y="2"/>
                  </a:lnTo>
                  <a:lnTo>
                    <a:pt x="41" y="1"/>
                  </a:lnTo>
                  <a:lnTo>
                    <a:pt x="40" y="0"/>
                  </a:lnTo>
                  <a:lnTo>
                    <a:pt x="38" y="1"/>
                  </a:lnTo>
                  <a:lnTo>
                    <a:pt x="36" y="2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6" name="Freeform 384"/>
            <p:cNvSpPr/>
            <p:nvPr/>
          </p:nvSpPr>
          <p:spPr bwMode="auto">
            <a:xfrm>
              <a:off x="4884738" y="3184525"/>
              <a:ext cx="9525" cy="12700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10" y="1"/>
                </a:cxn>
                <a:cxn ang="0">
                  <a:pos x="3" y="9"/>
                </a:cxn>
                <a:cxn ang="0">
                  <a:pos x="1" y="13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21"/>
                </a:cxn>
                <a:cxn ang="0">
                  <a:pos x="1" y="22"/>
                </a:cxn>
                <a:cxn ang="0">
                  <a:pos x="2" y="23"/>
                </a:cxn>
                <a:cxn ang="0">
                  <a:pos x="4" y="23"/>
                </a:cxn>
                <a:cxn ang="0">
                  <a:pos x="7" y="22"/>
                </a:cxn>
                <a:cxn ang="0">
                  <a:pos x="8" y="21"/>
                </a:cxn>
                <a:cxn ang="0">
                  <a:pos x="9" y="19"/>
                </a:cxn>
                <a:cxn ang="0">
                  <a:pos x="9" y="19"/>
                </a:cxn>
                <a:cxn ang="0">
                  <a:pos x="10" y="15"/>
                </a:cxn>
                <a:cxn ang="0">
                  <a:pos x="12" y="12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7" y="3"/>
                </a:cxn>
                <a:cxn ang="0">
                  <a:pos x="16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10" y="1"/>
                </a:cxn>
              </a:cxnLst>
              <a:rect l="0" t="0" r="r" b="b"/>
              <a:pathLst>
                <a:path w="18" h="23">
                  <a:moveTo>
                    <a:pt x="10" y="1"/>
                  </a:moveTo>
                  <a:lnTo>
                    <a:pt x="10" y="1"/>
                  </a:lnTo>
                  <a:lnTo>
                    <a:pt x="3" y="9"/>
                  </a:lnTo>
                  <a:lnTo>
                    <a:pt x="1" y="1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1" y="22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7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5"/>
                  </a:lnTo>
                  <a:lnTo>
                    <a:pt x="12" y="12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1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7" name="Freeform 385"/>
            <p:cNvSpPr/>
            <p:nvPr/>
          </p:nvSpPr>
          <p:spPr bwMode="auto">
            <a:xfrm>
              <a:off x="4586288" y="3460750"/>
              <a:ext cx="165100" cy="39688"/>
            </a:xfrm>
            <a:custGeom>
              <a:avLst/>
              <a:gdLst/>
              <a:ahLst/>
              <a:cxnLst>
                <a:cxn ang="0">
                  <a:pos x="306" y="66"/>
                </a:cxn>
                <a:cxn ang="0">
                  <a:pos x="306" y="66"/>
                </a:cxn>
                <a:cxn ang="0">
                  <a:pos x="297" y="67"/>
                </a:cxn>
                <a:cxn ang="0">
                  <a:pos x="288" y="66"/>
                </a:cxn>
                <a:cxn ang="0">
                  <a:pos x="279" y="63"/>
                </a:cxn>
                <a:cxn ang="0">
                  <a:pos x="268" y="59"/>
                </a:cxn>
                <a:cxn ang="0">
                  <a:pos x="249" y="51"/>
                </a:cxn>
                <a:cxn ang="0">
                  <a:pos x="232" y="45"/>
                </a:cxn>
                <a:cxn ang="0">
                  <a:pos x="232" y="45"/>
                </a:cxn>
                <a:cxn ang="0">
                  <a:pos x="194" y="35"/>
                </a:cxn>
                <a:cxn ang="0">
                  <a:pos x="157" y="24"/>
                </a:cxn>
                <a:cxn ang="0">
                  <a:pos x="157" y="24"/>
                </a:cxn>
                <a:cxn ang="0">
                  <a:pos x="139" y="20"/>
                </a:cxn>
                <a:cxn ang="0">
                  <a:pos x="121" y="17"/>
                </a:cxn>
                <a:cxn ang="0">
                  <a:pos x="102" y="14"/>
                </a:cxn>
                <a:cxn ang="0">
                  <a:pos x="85" y="11"/>
                </a:cxn>
                <a:cxn ang="0">
                  <a:pos x="85" y="11"/>
                </a:cxn>
                <a:cxn ang="0">
                  <a:pos x="64" y="7"/>
                </a:cxn>
                <a:cxn ang="0">
                  <a:pos x="44" y="3"/>
                </a:cxn>
                <a:cxn ang="0">
                  <a:pos x="25" y="1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2" y="8"/>
                </a:cxn>
                <a:cxn ang="0">
                  <a:pos x="4" y="9"/>
                </a:cxn>
                <a:cxn ang="0">
                  <a:pos x="4" y="9"/>
                </a:cxn>
                <a:cxn ang="0">
                  <a:pos x="26" y="10"/>
                </a:cxn>
                <a:cxn ang="0">
                  <a:pos x="47" y="13"/>
                </a:cxn>
                <a:cxn ang="0">
                  <a:pos x="68" y="17"/>
                </a:cxn>
                <a:cxn ang="0">
                  <a:pos x="90" y="21"/>
                </a:cxn>
                <a:cxn ang="0">
                  <a:pos x="90" y="21"/>
                </a:cxn>
                <a:cxn ang="0">
                  <a:pos x="109" y="25"/>
                </a:cxn>
                <a:cxn ang="0">
                  <a:pos x="130" y="30"/>
                </a:cxn>
                <a:cxn ang="0">
                  <a:pos x="151" y="34"/>
                </a:cxn>
                <a:cxn ang="0">
                  <a:pos x="170" y="39"/>
                </a:cxn>
                <a:cxn ang="0">
                  <a:pos x="170" y="39"/>
                </a:cxn>
                <a:cxn ang="0">
                  <a:pos x="191" y="45"/>
                </a:cxn>
                <a:cxn ang="0">
                  <a:pos x="213" y="50"/>
                </a:cxn>
                <a:cxn ang="0">
                  <a:pos x="234" y="56"/>
                </a:cxn>
                <a:cxn ang="0">
                  <a:pos x="255" y="63"/>
                </a:cxn>
                <a:cxn ang="0">
                  <a:pos x="255" y="63"/>
                </a:cxn>
                <a:cxn ang="0">
                  <a:pos x="281" y="73"/>
                </a:cxn>
                <a:cxn ang="0">
                  <a:pos x="288" y="74"/>
                </a:cxn>
                <a:cxn ang="0">
                  <a:pos x="294" y="75"/>
                </a:cxn>
                <a:cxn ang="0">
                  <a:pos x="301" y="76"/>
                </a:cxn>
                <a:cxn ang="0">
                  <a:pos x="309" y="75"/>
                </a:cxn>
                <a:cxn ang="0">
                  <a:pos x="309" y="75"/>
                </a:cxn>
                <a:cxn ang="0">
                  <a:pos x="311" y="74"/>
                </a:cxn>
                <a:cxn ang="0">
                  <a:pos x="312" y="73"/>
                </a:cxn>
                <a:cxn ang="0">
                  <a:pos x="312" y="71"/>
                </a:cxn>
                <a:cxn ang="0">
                  <a:pos x="312" y="70"/>
                </a:cxn>
                <a:cxn ang="0">
                  <a:pos x="310" y="67"/>
                </a:cxn>
                <a:cxn ang="0">
                  <a:pos x="308" y="66"/>
                </a:cxn>
                <a:cxn ang="0">
                  <a:pos x="306" y="66"/>
                </a:cxn>
                <a:cxn ang="0">
                  <a:pos x="306" y="66"/>
                </a:cxn>
              </a:cxnLst>
              <a:rect l="0" t="0" r="r" b="b"/>
              <a:pathLst>
                <a:path w="312" h="76">
                  <a:moveTo>
                    <a:pt x="306" y="66"/>
                  </a:moveTo>
                  <a:lnTo>
                    <a:pt x="306" y="66"/>
                  </a:lnTo>
                  <a:lnTo>
                    <a:pt x="297" y="67"/>
                  </a:lnTo>
                  <a:lnTo>
                    <a:pt x="288" y="66"/>
                  </a:lnTo>
                  <a:lnTo>
                    <a:pt x="279" y="63"/>
                  </a:lnTo>
                  <a:lnTo>
                    <a:pt x="268" y="59"/>
                  </a:lnTo>
                  <a:lnTo>
                    <a:pt x="249" y="51"/>
                  </a:lnTo>
                  <a:lnTo>
                    <a:pt x="232" y="45"/>
                  </a:lnTo>
                  <a:lnTo>
                    <a:pt x="232" y="45"/>
                  </a:lnTo>
                  <a:lnTo>
                    <a:pt x="194" y="35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39" y="20"/>
                  </a:lnTo>
                  <a:lnTo>
                    <a:pt x="121" y="17"/>
                  </a:lnTo>
                  <a:lnTo>
                    <a:pt x="102" y="14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64" y="7"/>
                  </a:lnTo>
                  <a:lnTo>
                    <a:pt x="44" y="3"/>
                  </a:lnTo>
                  <a:lnTo>
                    <a:pt x="25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2" y="8"/>
                  </a:lnTo>
                  <a:lnTo>
                    <a:pt x="4" y="9"/>
                  </a:lnTo>
                  <a:lnTo>
                    <a:pt x="4" y="9"/>
                  </a:lnTo>
                  <a:lnTo>
                    <a:pt x="26" y="10"/>
                  </a:lnTo>
                  <a:lnTo>
                    <a:pt x="47" y="13"/>
                  </a:lnTo>
                  <a:lnTo>
                    <a:pt x="68" y="17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109" y="25"/>
                  </a:lnTo>
                  <a:lnTo>
                    <a:pt x="130" y="30"/>
                  </a:lnTo>
                  <a:lnTo>
                    <a:pt x="151" y="34"/>
                  </a:lnTo>
                  <a:lnTo>
                    <a:pt x="170" y="39"/>
                  </a:lnTo>
                  <a:lnTo>
                    <a:pt x="170" y="39"/>
                  </a:lnTo>
                  <a:lnTo>
                    <a:pt x="191" y="45"/>
                  </a:lnTo>
                  <a:lnTo>
                    <a:pt x="213" y="50"/>
                  </a:lnTo>
                  <a:lnTo>
                    <a:pt x="234" y="56"/>
                  </a:lnTo>
                  <a:lnTo>
                    <a:pt x="255" y="63"/>
                  </a:lnTo>
                  <a:lnTo>
                    <a:pt x="255" y="63"/>
                  </a:lnTo>
                  <a:lnTo>
                    <a:pt x="281" y="73"/>
                  </a:lnTo>
                  <a:lnTo>
                    <a:pt x="288" y="74"/>
                  </a:lnTo>
                  <a:lnTo>
                    <a:pt x="294" y="75"/>
                  </a:lnTo>
                  <a:lnTo>
                    <a:pt x="301" y="76"/>
                  </a:lnTo>
                  <a:lnTo>
                    <a:pt x="309" y="75"/>
                  </a:lnTo>
                  <a:lnTo>
                    <a:pt x="309" y="75"/>
                  </a:lnTo>
                  <a:lnTo>
                    <a:pt x="311" y="74"/>
                  </a:lnTo>
                  <a:lnTo>
                    <a:pt x="312" y="73"/>
                  </a:lnTo>
                  <a:lnTo>
                    <a:pt x="312" y="71"/>
                  </a:lnTo>
                  <a:lnTo>
                    <a:pt x="312" y="70"/>
                  </a:lnTo>
                  <a:lnTo>
                    <a:pt x="310" y="67"/>
                  </a:lnTo>
                  <a:lnTo>
                    <a:pt x="308" y="66"/>
                  </a:lnTo>
                  <a:lnTo>
                    <a:pt x="306" y="66"/>
                  </a:lnTo>
                  <a:lnTo>
                    <a:pt x="306" y="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8" name="Freeform 386"/>
            <p:cNvSpPr/>
            <p:nvPr/>
          </p:nvSpPr>
          <p:spPr bwMode="auto">
            <a:xfrm>
              <a:off x="4660900" y="3400425"/>
              <a:ext cx="171450" cy="47625"/>
            </a:xfrm>
            <a:custGeom>
              <a:avLst/>
              <a:gdLst/>
              <a:ahLst/>
              <a:cxnLst>
                <a:cxn ang="0">
                  <a:pos x="319" y="80"/>
                </a:cxn>
                <a:cxn ang="0">
                  <a:pos x="319" y="80"/>
                </a:cxn>
                <a:cxn ang="0">
                  <a:pos x="278" y="76"/>
                </a:cxn>
                <a:cxn ang="0">
                  <a:pos x="239" y="71"/>
                </a:cxn>
                <a:cxn ang="0">
                  <a:pos x="199" y="63"/>
                </a:cxn>
                <a:cxn ang="0">
                  <a:pos x="160" y="54"/>
                </a:cxn>
                <a:cxn ang="0">
                  <a:pos x="160" y="54"/>
                </a:cxn>
                <a:cxn ang="0">
                  <a:pos x="121" y="42"/>
                </a:cxn>
                <a:cxn ang="0">
                  <a:pos x="83" y="31"/>
                </a:cxn>
                <a:cxn ang="0">
                  <a:pos x="63" y="25"/>
                </a:cxn>
                <a:cxn ang="0">
                  <a:pos x="45" y="19"/>
                </a:cxn>
                <a:cxn ang="0">
                  <a:pos x="26" y="10"/>
                </a:cxn>
                <a:cxn ang="0">
                  <a:pos x="8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6"/>
                </a:cxn>
                <a:cxn ang="0">
                  <a:pos x="1" y="8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1" y="19"/>
                </a:cxn>
                <a:cxn ang="0">
                  <a:pos x="41" y="27"/>
                </a:cxn>
                <a:cxn ang="0">
                  <a:pos x="59" y="33"/>
                </a:cxn>
                <a:cxn ang="0">
                  <a:pos x="79" y="39"/>
                </a:cxn>
                <a:cxn ang="0">
                  <a:pos x="118" y="51"/>
                </a:cxn>
                <a:cxn ang="0">
                  <a:pos x="157" y="62"/>
                </a:cxn>
                <a:cxn ang="0">
                  <a:pos x="157" y="62"/>
                </a:cxn>
                <a:cxn ang="0">
                  <a:pos x="177" y="68"/>
                </a:cxn>
                <a:cxn ang="0">
                  <a:pos x="197" y="72"/>
                </a:cxn>
                <a:cxn ang="0">
                  <a:pos x="217" y="77"/>
                </a:cxn>
                <a:cxn ang="0">
                  <a:pos x="237" y="80"/>
                </a:cxn>
                <a:cxn ang="0">
                  <a:pos x="277" y="87"/>
                </a:cxn>
                <a:cxn ang="0">
                  <a:pos x="319" y="91"/>
                </a:cxn>
                <a:cxn ang="0">
                  <a:pos x="319" y="91"/>
                </a:cxn>
                <a:cxn ang="0">
                  <a:pos x="321" y="90"/>
                </a:cxn>
                <a:cxn ang="0">
                  <a:pos x="322" y="90"/>
                </a:cxn>
                <a:cxn ang="0">
                  <a:pos x="323" y="88"/>
                </a:cxn>
                <a:cxn ang="0">
                  <a:pos x="323" y="86"/>
                </a:cxn>
                <a:cxn ang="0">
                  <a:pos x="322" y="83"/>
                </a:cxn>
                <a:cxn ang="0">
                  <a:pos x="321" y="82"/>
                </a:cxn>
                <a:cxn ang="0">
                  <a:pos x="319" y="80"/>
                </a:cxn>
                <a:cxn ang="0">
                  <a:pos x="319" y="80"/>
                </a:cxn>
              </a:cxnLst>
              <a:rect l="0" t="0" r="r" b="b"/>
              <a:pathLst>
                <a:path w="323" h="91">
                  <a:moveTo>
                    <a:pt x="319" y="80"/>
                  </a:moveTo>
                  <a:lnTo>
                    <a:pt x="319" y="80"/>
                  </a:lnTo>
                  <a:lnTo>
                    <a:pt x="278" y="76"/>
                  </a:lnTo>
                  <a:lnTo>
                    <a:pt x="239" y="71"/>
                  </a:lnTo>
                  <a:lnTo>
                    <a:pt x="199" y="63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21" y="42"/>
                  </a:lnTo>
                  <a:lnTo>
                    <a:pt x="83" y="31"/>
                  </a:lnTo>
                  <a:lnTo>
                    <a:pt x="63" y="25"/>
                  </a:lnTo>
                  <a:lnTo>
                    <a:pt x="45" y="19"/>
                  </a:lnTo>
                  <a:lnTo>
                    <a:pt x="26" y="10"/>
                  </a:lnTo>
                  <a:lnTo>
                    <a:pt x="8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1" y="19"/>
                  </a:lnTo>
                  <a:lnTo>
                    <a:pt x="41" y="27"/>
                  </a:lnTo>
                  <a:lnTo>
                    <a:pt x="59" y="33"/>
                  </a:lnTo>
                  <a:lnTo>
                    <a:pt x="79" y="39"/>
                  </a:lnTo>
                  <a:lnTo>
                    <a:pt x="118" y="51"/>
                  </a:lnTo>
                  <a:lnTo>
                    <a:pt x="157" y="62"/>
                  </a:lnTo>
                  <a:lnTo>
                    <a:pt x="157" y="62"/>
                  </a:lnTo>
                  <a:lnTo>
                    <a:pt x="177" y="68"/>
                  </a:lnTo>
                  <a:lnTo>
                    <a:pt x="197" y="72"/>
                  </a:lnTo>
                  <a:lnTo>
                    <a:pt x="217" y="77"/>
                  </a:lnTo>
                  <a:lnTo>
                    <a:pt x="237" y="80"/>
                  </a:lnTo>
                  <a:lnTo>
                    <a:pt x="277" y="87"/>
                  </a:lnTo>
                  <a:lnTo>
                    <a:pt x="319" y="91"/>
                  </a:lnTo>
                  <a:lnTo>
                    <a:pt x="319" y="91"/>
                  </a:lnTo>
                  <a:lnTo>
                    <a:pt x="321" y="90"/>
                  </a:lnTo>
                  <a:lnTo>
                    <a:pt x="322" y="90"/>
                  </a:lnTo>
                  <a:lnTo>
                    <a:pt x="323" y="88"/>
                  </a:lnTo>
                  <a:lnTo>
                    <a:pt x="323" y="86"/>
                  </a:lnTo>
                  <a:lnTo>
                    <a:pt x="322" y="83"/>
                  </a:lnTo>
                  <a:lnTo>
                    <a:pt x="321" y="82"/>
                  </a:lnTo>
                  <a:lnTo>
                    <a:pt x="319" y="80"/>
                  </a:lnTo>
                  <a:lnTo>
                    <a:pt x="319" y="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89" name="Freeform 387"/>
            <p:cNvSpPr/>
            <p:nvPr/>
          </p:nvSpPr>
          <p:spPr bwMode="auto">
            <a:xfrm>
              <a:off x="4708525" y="3362325"/>
              <a:ext cx="158750" cy="50800"/>
            </a:xfrm>
            <a:custGeom>
              <a:avLst/>
              <a:gdLst/>
              <a:ahLst/>
              <a:cxnLst>
                <a:cxn ang="0">
                  <a:pos x="294" y="84"/>
                </a:cxn>
                <a:cxn ang="0">
                  <a:pos x="294" y="84"/>
                </a:cxn>
                <a:cxn ang="0">
                  <a:pos x="290" y="85"/>
                </a:cxn>
                <a:cxn ang="0">
                  <a:pos x="287" y="85"/>
                </a:cxn>
                <a:cxn ang="0">
                  <a:pos x="282" y="83"/>
                </a:cxn>
                <a:cxn ang="0">
                  <a:pos x="278" y="79"/>
                </a:cxn>
                <a:cxn ang="0">
                  <a:pos x="273" y="76"/>
                </a:cxn>
                <a:cxn ang="0">
                  <a:pos x="273" y="76"/>
                </a:cxn>
                <a:cxn ang="0">
                  <a:pos x="266" y="72"/>
                </a:cxn>
                <a:cxn ang="0">
                  <a:pos x="257" y="69"/>
                </a:cxn>
                <a:cxn ang="0">
                  <a:pos x="240" y="63"/>
                </a:cxn>
                <a:cxn ang="0">
                  <a:pos x="240" y="63"/>
                </a:cxn>
                <a:cxn ang="0">
                  <a:pos x="222" y="58"/>
                </a:cxn>
                <a:cxn ang="0">
                  <a:pos x="205" y="52"/>
                </a:cxn>
                <a:cxn ang="0">
                  <a:pos x="169" y="45"/>
                </a:cxn>
                <a:cxn ang="0">
                  <a:pos x="169" y="45"/>
                </a:cxn>
                <a:cxn ang="0">
                  <a:pos x="128" y="36"/>
                </a:cxn>
                <a:cxn ang="0">
                  <a:pos x="87" y="25"/>
                </a:cxn>
                <a:cxn ang="0">
                  <a:pos x="67" y="20"/>
                </a:cxn>
                <a:cxn ang="0">
                  <a:pos x="47" y="14"/>
                </a:cxn>
                <a:cxn ang="0">
                  <a:pos x="27" y="8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3" y="8"/>
                </a:cxn>
                <a:cxn ang="0">
                  <a:pos x="3" y="8"/>
                </a:cxn>
                <a:cxn ang="0">
                  <a:pos x="23" y="16"/>
                </a:cxn>
                <a:cxn ang="0">
                  <a:pos x="43" y="23"/>
                </a:cxn>
                <a:cxn ang="0">
                  <a:pos x="63" y="30"/>
                </a:cxn>
                <a:cxn ang="0">
                  <a:pos x="84" y="35"/>
                </a:cxn>
                <a:cxn ang="0">
                  <a:pos x="125" y="4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210" y="65"/>
                </a:cxn>
                <a:cxn ang="0">
                  <a:pos x="232" y="70"/>
                </a:cxn>
                <a:cxn ang="0">
                  <a:pos x="253" y="78"/>
                </a:cxn>
                <a:cxn ang="0">
                  <a:pos x="253" y="78"/>
                </a:cxn>
                <a:cxn ang="0">
                  <a:pos x="263" y="83"/>
                </a:cxn>
                <a:cxn ang="0">
                  <a:pos x="274" y="90"/>
                </a:cxn>
                <a:cxn ang="0">
                  <a:pos x="279" y="93"/>
                </a:cxn>
                <a:cxn ang="0">
                  <a:pos x="285" y="95"/>
                </a:cxn>
                <a:cxn ang="0">
                  <a:pos x="290" y="95"/>
                </a:cxn>
                <a:cxn ang="0">
                  <a:pos x="296" y="94"/>
                </a:cxn>
                <a:cxn ang="0">
                  <a:pos x="296" y="94"/>
                </a:cxn>
                <a:cxn ang="0">
                  <a:pos x="298" y="93"/>
                </a:cxn>
                <a:cxn ang="0">
                  <a:pos x="299" y="92"/>
                </a:cxn>
                <a:cxn ang="0">
                  <a:pos x="299" y="87"/>
                </a:cxn>
                <a:cxn ang="0">
                  <a:pos x="298" y="86"/>
                </a:cxn>
                <a:cxn ang="0">
                  <a:pos x="297" y="84"/>
                </a:cxn>
                <a:cxn ang="0">
                  <a:pos x="296" y="84"/>
                </a:cxn>
                <a:cxn ang="0">
                  <a:pos x="294" y="84"/>
                </a:cxn>
                <a:cxn ang="0">
                  <a:pos x="294" y="84"/>
                </a:cxn>
              </a:cxnLst>
              <a:rect l="0" t="0" r="r" b="b"/>
              <a:pathLst>
                <a:path w="299" h="95">
                  <a:moveTo>
                    <a:pt x="294" y="84"/>
                  </a:moveTo>
                  <a:lnTo>
                    <a:pt x="294" y="84"/>
                  </a:lnTo>
                  <a:lnTo>
                    <a:pt x="290" y="85"/>
                  </a:lnTo>
                  <a:lnTo>
                    <a:pt x="287" y="85"/>
                  </a:lnTo>
                  <a:lnTo>
                    <a:pt x="282" y="83"/>
                  </a:lnTo>
                  <a:lnTo>
                    <a:pt x="278" y="79"/>
                  </a:lnTo>
                  <a:lnTo>
                    <a:pt x="273" y="76"/>
                  </a:lnTo>
                  <a:lnTo>
                    <a:pt x="273" y="76"/>
                  </a:lnTo>
                  <a:lnTo>
                    <a:pt x="266" y="72"/>
                  </a:lnTo>
                  <a:lnTo>
                    <a:pt x="257" y="69"/>
                  </a:lnTo>
                  <a:lnTo>
                    <a:pt x="240" y="63"/>
                  </a:lnTo>
                  <a:lnTo>
                    <a:pt x="240" y="63"/>
                  </a:lnTo>
                  <a:lnTo>
                    <a:pt x="222" y="58"/>
                  </a:lnTo>
                  <a:lnTo>
                    <a:pt x="205" y="52"/>
                  </a:lnTo>
                  <a:lnTo>
                    <a:pt x="169" y="45"/>
                  </a:lnTo>
                  <a:lnTo>
                    <a:pt x="169" y="45"/>
                  </a:lnTo>
                  <a:lnTo>
                    <a:pt x="128" y="36"/>
                  </a:lnTo>
                  <a:lnTo>
                    <a:pt x="87" y="25"/>
                  </a:lnTo>
                  <a:lnTo>
                    <a:pt x="67" y="20"/>
                  </a:lnTo>
                  <a:lnTo>
                    <a:pt x="47" y="14"/>
                  </a:lnTo>
                  <a:lnTo>
                    <a:pt x="27" y="8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23" y="16"/>
                  </a:lnTo>
                  <a:lnTo>
                    <a:pt x="43" y="23"/>
                  </a:lnTo>
                  <a:lnTo>
                    <a:pt x="63" y="30"/>
                  </a:lnTo>
                  <a:lnTo>
                    <a:pt x="84" y="35"/>
                  </a:lnTo>
                  <a:lnTo>
                    <a:pt x="125" y="4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210" y="65"/>
                  </a:lnTo>
                  <a:lnTo>
                    <a:pt x="232" y="70"/>
                  </a:lnTo>
                  <a:lnTo>
                    <a:pt x="253" y="78"/>
                  </a:lnTo>
                  <a:lnTo>
                    <a:pt x="253" y="78"/>
                  </a:lnTo>
                  <a:lnTo>
                    <a:pt x="263" y="83"/>
                  </a:lnTo>
                  <a:lnTo>
                    <a:pt x="274" y="90"/>
                  </a:lnTo>
                  <a:lnTo>
                    <a:pt x="279" y="93"/>
                  </a:lnTo>
                  <a:lnTo>
                    <a:pt x="285" y="95"/>
                  </a:lnTo>
                  <a:lnTo>
                    <a:pt x="290" y="95"/>
                  </a:lnTo>
                  <a:lnTo>
                    <a:pt x="296" y="94"/>
                  </a:lnTo>
                  <a:lnTo>
                    <a:pt x="296" y="94"/>
                  </a:lnTo>
                  <a:lnTo>
                    <a:pt x="298" y="93"/>
                  </a:lnTo>
                  <a:lnTo>
                    <a:pt x="299" y="92"/>
                  </a:lnTo>
                  <a:lnTo>
                    <a:pt x="299" y="87"/>
                  </a:lnTo>
                  <a:lnTo>
                    <a:pt x="298" y="86"/>
                  </a:lnTo>
                  <a:lnTo>
                    <a:pt x="297" y="84"/>
                  </a:lnTo>
                  <a:lnTo>
                    <a:pt x="296" y="84"/>
                  </a:lnTo>
                  <a:lnTo>
                    <a:pt x="294" y="84"/>
                  </a:lnTo>
                  <a:lnTo>
                    <a:pt x="294" y="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0" name="Freeform 388"/>
            <p:cNvSpPr/>
            <p:nvPr/>
          </p:nvSpPr>
          <p:spPr bwMode="auto">
            <a:xfrm>
              <a:off x="4737100" y="3335338"/>
              <a:ext cx="131763" cy="30163"/>
            </a:xfrm>
            <a:custGeom>
              <a:avLst/>
              <a:gdLst/>
              <a:ahLst/>
              <a:cxnLst>
                <a:cxn ang="0">
                  <a:pos x="246" y="48"/>
                </a:cxn>
                <a:cxn ang="0">
                  <a:pos x="214" y="44"/>
                </a:cxn>
                <a:cxn ang="0">
                  <a:pos x="148" y="32"/>
                </a:cxn>
                <a:cxn ang="0">
                  <a:pos x="116" y="25"/>
                </a:cxn>
                <a:cxn ang="0">
                  <a:pos x="88" y="20"/>
                </a:cxn>
                <a:cxn ang="0">
                  <a:pos x="60" y="18"/>
                </a:cxn>
                <a:cxn ang="0">
                  <a:pos x="36" y="12"/>
                </a:cxn>
                <a:cxn ang="0">
                  <a:pos x="13" y="6"/>
                </a:cxn>
                <a:cxn ang="0">
                  <a:pos x="14" y="5"/>
                </a:cxn>
                <a:cxn ang="0">
                  <a:pos x="13" y="3"/>
                </a:cxn>
                <a:cxn ang="0">
                  <a:pos x="11" y="1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1" y="6"/>
                </a:cxn>
                <a:cxn ang="0">
                  <a:pos x="0" y="9"/>
                </a:cxn>
                <a:cxn ang="0">
                  <a:pos x="2" y="13"/>
                </a:cxn>
                <a:cxn ang="0">
                  <a:pos x="4" y="14"/>
                </a:cxn>
                <a:cxn ang="0">
                  <a:pos x="21" y="19"/>
                </a:cxn>
                <a:cxn ang="0">
                  <a:pos x="32" y="24"/>
                </a:cxn>
                <a:cxn ang="0">
                  <a:pos x="38" y="25"/>
                </a:cxn>
                <a:cxn ang="0">
                  <a:pos x="60" y="27"/>
                </a:cxn>
                <a:cxn ang="0">
                  <a:pos x="96" y="31"/>
                </a:cxn>
                <a:cxn ang="0">
                  <a:pos x="131" y="38"/>
                </a:cxn>
                <a:cxn ang="0">
                  <a:pos x="159" y="44"/>
                </a:cxn>
                <a:cxn ang="0">
                  <a:pos x="218" y="55"/>
                </a:cxn>
                <a:cxn ang="0">
                  <a:pos x="246" y="57"/>
                </a:cxn>
                <a:cxn ang="0">
                  <a:pos x="248" y="57"/>
                </a:cxn>
                <a:cxn ang="0">
                  <a:pos x="251" y="54"/>
                </a:cxn>
                <a:cxn ang="0">
                  <a:pos x="251" y="51"/>
                </a:cxn>
                <a:cxn ang="0">
                  <a:pos x="248" y="48"/>
                </a:cxn>
                <a:cxn ang="0">
                  <a:pos x="246" y="48"/>
                </a:cxn>
              </a:cxnLst>
              <a:rect l="0" t="0" r="r" b="b"/>
              <a:pathLst>
                <a:path w="251" h="57">
                  <a:moveTo>
                    <a:pt x="246" y="48"/>
                  </a:moveTo>
                  <a:lnTo>
                    <a:pt x="246" y="48"/>
                  </a:lnTo>
                  <a:lnTo>
                    <a:pt x="230" y="46"/>
                  </a:lnTo>
                  <a:lnTo>
                    <a:pt x="214" y="44"/>
                  </a:lnTo>
                  <a:lnTo>
                    <a:pt x="181" y="39"/>
                  </a:lnTo>
                  <a:lnTo>
                    <a:pt x="148" y="32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02" y="22"/>
                  </a:lnTo>
                  <a:lnTo>
                    <a:pt x="88" y="20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48" y="15"/>
                  </a:lnTo>
                  <a:lnTo>
                    <a:pt x="36" y="12"/>
                  </a:lnTo>
                  <a:lnTo>
                    <a:pt x="25" y="9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12"/>
                  </a:lnTo>
                  <a:lnTo>
                    <a:pt x="2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4" y="17"/>
                  </a:lnTo>
                  <a:lnTo>
                    <a:pt x="21" y="19"/>
                  </a:lnTo>
                  <a:lnTo>
                    <a:pt x="25" y="21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8" y="25"/>
                  </a:lnTo>
                  <a:lnTo>
                    <a:pt x="45" y="26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96" y="31"/>
                  </a:lnTo>
                  <a:lnTo>
                    <a:pt x="114" y="34"/>
                  </a:lnTo>
                  <a:lnTo>
                    <a:pt x="131" y="38"/>
                  </a:lnTo>
                  <a:lnTo>
                    <a:pt x="131" y="38"/>
                  </a:lnTo>
                  <a:lnTo>
                    <a:pt x="159" y="44"/>
                  </a:lnTo>
                  <a:lnTo>
                    <a:pt x="188" y="51"/>
                  </a:lnTo>
                  <a:lnTo>
                    <a:pt x="218" y="55"/>
                  </a:lnTo>
                  <a:lnTo>
                    <a:pt x="232" y="56"/>
                  </a:lnTo>
                  <a:lnTo>
                    <a:pt x="246" y="57"/>
                  </a:lnTo>
                  <a:lnTo>
                    <a:pt x="246" y="57"/>
                  </a:lnTo>
                  <a:lnTo>
                    <a:pt x="248" y="57"/>
                  </a:lnTo>
                  <a:lnTo>
                    <a:pt x="250" y="56"/>
                  </a:lnTo>
                  <a:lnTo>
                    <a:pt x="251" y="54"/>
                  </a:lnTo>
                  <a:lnTo>
                    <a:pt x="251" y="53"/>
                  </a:lnTo>
                  <a:lnTo>
                    <a:pt x="251" y="51"/>
                  </a:lnTo>
                  <a:lnTo>
                    <a:pt x="250" y="50"/>
                  </a:lnTo>
                  <a:lnTo>
                    <a:pt x="248" y="48"/>
                  </a:lnTo>
                  <a:lnTo>
                    <a:pt x="246" y="48"/>
                  </a:lnTo>
                  <a:lnTo>
                    <a:pt x="246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1" name="Freeform 389"/>
            <p:cNvSpPr/>
            <p:nvPr/>
          </p:nvSpPr>
          <p:spPr bwMode="auto">
            <a:xfrm>
              <a:off x="4838700" y="3271838"/>
              <a:ext cx="112713" cy="6350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1" y="8"/>
                </a:cxn>
                <a:cxn ang="0">
                  <a:pos x="3" y="9"/>
                </a:cxn>
                <a:cxn ang="0">
                  <a:pos x="5" y="11"/>
                </a:cxn>
                <a:cxn ang="0">
                  <a:pos x="209" y="11"/>
                </a:cxn>
                <a:cxn ang="0">
                  <a:pos x="209" y="11"/>
                </a:cxn>
                <a:cxn ang="0">
                  <a:pos x="211" y="9"/>
                </a:cxn>
                <a:cxn ang="0">
                  <a:pos x="212" y="8"/>
                </a:cxn>
                <a:cxn ang="0">
                  <a:pos x="213" y="7"/>
                </a:cxn>
                <a:cxn ang="0">
                  <a:pos x="213" y="5"/>
                </a:cxn>
                <a:cxn ang="0">
                  <a:pos x="213" y="3"/>
                </a:cxn>
                <a:cxn ang="0">
                  <a:pos x="212" y="2"/>
                </a:cxn>
                <a:cxn ang="0">
                  <a:pos x="211" y="1"/>
                </a:cxn>
                <a:cxn ang="0">
                  <a:pos x="209" y="0"/>
                </a:cxn>
                <a:cxn ang="0">
                  <a:pos x="209" y="0"/>
                </a:cxn>
              </a:cxnLst>
              <a:rect l="0" t="0" r="r" b="b"/>
              <a:pathLst>
                <a:path w="213" h="11">
                  <a:moveTo>
                    <a:pt x="209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11"/>
                  </a:lnTo>
                  <a:lnTo>
                    <a:pt x="209" y="11"/>
                  </a:lnTo>
                  <a:lnTo>
                    <a:pt x="209" y="11"/>
                  </a:lnTo>
                  <a:lnTo>
                    <a:pt x="211" y="9"/>
                  </a:lnTo>
                  <a:lnTo>
                    <a:pt x="212" y="8"/>
                  </a:lnTo>
                  <a:lnTo>
                    <a:pt x="213" y="7"/>
                  </a:lnTo>
                  <a:lnTo>
                    <a:pt x="213" y="5"/>
                  </a:lnTo>
                  <a:lnTo>
                    <a:pt x="213" y="3"/>
                  </a:lnTo>
                  <a:lnTo>
                    <a:pt x="212" y="2"/>
                  </a:lnTo>
                  <a:lnTo>
                    <a:pt x="211" y="1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2" name="Freeform 390"/>
            <p:cNvSpPr/>
            <p:nvPr/>
          </p:nvSpPr>
          <p:spPr bwMode="auto">
            <a:xfrm>
              <a:off x="4260850" y="3252788"/>
              <a:ext cx="73025" cy="128588"/>
            </a:xfrm>
            <a:custGeom>
              <a:avLst/>
              <a:gdLst/>
              <a:ahLst/>
              <a:cxnLst>
                <a:cxn ang="0">
                  <a:pos x="127" y="2"/>
                </a:cxn>
                <a:cxn ang="0">
                  <a:pos x="127" y="2"/>
                </a:cxn>
                <a:cxn ang="0">
                  <a:pos x="93" y="60"/>
                </a:cxn>
                <a:cxn ang="0">
                  <a:pos x="61" y="118"/>
                </a:cxn>
                <a:cxn ang="0">
                  <a:pos x="30" y="177"/>
                </a:cxn>
                <a:cxn ang="0">
                  <a:pos x="15" y="207"/>
                </a:cxn>
                <a:cxn ang="0">
                  <a:pos x="0" y="237"/>
                </a:cxn>
                <a:cxn ang="0">
                  <a:pos x="0" y="237"/>
                </a:cxn>
                <a:cxn ang="0">
                  <a:pos x="0" y="239"/>
                </a:cxn>
                <a:cxn ang="0">
                  <a:pos x="0" y="241"/>
                </a:cxn>
                <a:cxn ang="0">
                  <a:pos x="2" y="243"/>
                </a:cxn>
                <a:cxn ang="0">
                  <a:pos x="4" y="244"/>
                </a:cxn>
                <a:cxn ang="0">
                  <a:pos x="7" y="244"/>
                </a:cxn>
                <a:cxn ang="0">
                  <a:pos x="8" y="243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23" y="211"/>
                </a:cxn>
                <a:cxn ang="0">
                  <a:pos x="39" y="182"/>
                </a:cxn>
                <a:cxn ang="0">
                  <a:pos x="70" y="123"/>
                </a:cxn>
                <a:cxn ang="0">
                  <a:pos x="102" y="65"/>
                </a:cxn>
                <a:cxn ang="0">
                  <a:pos x="136" y="7"/>
                </a:cxn>
                <a:cxn ang="0">
                  <a:pos x="136" y="7"/>
                </a:cxn>
                <a:cxn ang="0">
                  <a:pos x="136" y="5"/>
                </a:cxn>
                <a:cxn ang="0">
                  <a:pos x="136" y="3"/>
                </a:cxn>
                <a:cxn ang="0">
                  <a:pos x="135" y="2"/>
                </a:cxn>
                <a:cxn ang="0">
                  <a:pos x="134" y="1"/>
                </a:cxn>
                <a:cxn ang="0">
                  <a:pos x="131" y="0"/>
                </a:cxn>
                <a:cxn ang="0">
                  <a:pos x="130" y="0"/>
                </a:cxn>
                <a:cxn ang="0">
                  <a:pos x="128" y="1"/>
                </a:cxn>
                <a:cxn ang="0">
                  <a:pos x="127" y="2"/>
                </a:cxn>
                <a:cxn ang="0">
                  <a:pos x="127" y="2"/>
                </a:cxn>
              </a:cxnLst>
              <a:rect l="0" t="0" r="r" b="b"/>
              <a:pathLst>
                <a:path w="136" h="244">
                  <a:moveTo>
                    <a:pt x="127" y="2"/>
                  </a:moveTo>
                  <a:lnTo>
                    <a:pt x="127" y="2"/>
                  </a:lnTo>
                  <a:lnTo>
                    <a:pt x="93" y="60"/>
                  </a:lnTo>
                  <a:lnTo>
                    <a:pt x="61" y="118"/>
                  </a:lnTo>
                  <a:lnTo>
                    <a:pt x="30" y="177"/>
                  </a:lnTo>
                  <a:lnTo>
                    <a:pt x="15" y="207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0" y="239"/>
                  </a:lnTo>
                  <a:lnTo>
                    <a:pt x="0" y="241"/>
                  </a:lnTo>
                  <a:lnTo>
                    <a:pt x="2" y="243"/>
                  </a:lnTo>
                  <a:lnTo>
                    <a:pt x="4" y="244"/>
                  </a:lnTo>
                  <a:lnTo>
                    <a:pt x="7" y="244"/>
                  </a:lnTo>
                  <a:lnTo>
                    <a:pt x="8" y="243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23" y="211"/>
                  </a:lnTo>
                  <a:lnTo>
                    <a:pt x="39" y="182"/>
                  </a:lnTo>
                  <a:lnTo>
                    <a:pt x="70" y="123"/>
                  </a:lnTo>
                  <a:lnTo>
                    <a:pt x="102" y="65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5"/>
                  </a:lnTo>
                  <a:lnTo>
                    <a:pt x="136" y="3"/>
                  </a:lnTo>
                  <a:lnTo>
                    <a:pt x="135" y="2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8" y="1"/>
                  </a:lnTo>
                  <a:lnTo>
                    <a:pt x="127" y="2"/>
                  </a:lnTo>
                  <a:lnTo>
                    <a:pt x="12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3" name="Freeform 391"/>
            <p:cNvSpPr/>
            <p:nvPr/>
          </p:nvSpPr>
          <p:spPr bwMode="auto">
            <a:xfrm>
              <a:off x="4311650" y="3292475"/>
              <a:ext cx="50800" cy="82550"/>
            </a:xfrm>
            <a:custGeom>
              <a:avLst/>
              <a:gdLst/>
              <a:ahLst/>
              <a:cxnLst>
                <a:cxn ang="0">
                  <a:pos x="90" y="3"/>
                </a:cxn>
                <a:cxn ang="0">
                  <a:pos x="90" y="3"/>
                </a:cxn>
                <a:cxn ang="0">
                  <a:pos x="45" y="75"/>
                </a:cxn>
                <a:cxn ang="0">
                  <a:pos x="23" y="111"/>
                </a:cxn>
                <a:cxn ang="0">
                  <a:pos x="1" y="148"/>
                </a:cxn>
                <a:cxn ang="0">
                  <a:pos x="1" y="148"/>
                </a:cxn>
                <a:cxn ang="0">
                  <a:pos x="0" y="150"/>
                </a:cxn>
                <a:cxn ang="0">
                  <a:pos x="1" y="151"/>
                </a:cxn>
                <a:cxn ang="0">
                  <a:pos x="2" y="153"/>
                </a:cxn>
                <a:cxn ang="0">
                  <a:pos x="3" y="154"/>
                </a:cxn>
                <a:cxn ang="0">
                  <a:pos x="4" y="154"/>
                </a:cxn>
                <a:cxn ang="0">
                  <a:pos x="6" y="154"/>
                </a:cxn>
                <a:cxn ang="0">
                  <a:pos x="9" y="154"/>
                </a:cxn>
                <a:cxn ang="0">
                  <a:pos x="10" y="152"/>
                </a:cxn>
                <a:cxn ang="0">
                  <a:pos x="10" y="152"/>
                </a:cxn>
                <a:cxn ang="0">
                  <a:pos x="31" y="116"/>
                </a:cxn>
                <a:cxn ang="0">
                  <a:pos x="53" y="80"/>
                </a:cxn>
                <a:cxn ang="0">
                  <a:pos x="98" y="8"/>
                </a:cxn>
                <a:cxn ang="0">
                  <a:pos x="98" y="8"/>
                </a:cxn>
                <a:cxn ang="0">
                  <a:pos x="98" y="6"/>
                </a:cxn>
                <a:cxn ang="0">
                  <a:pos x="98" y="4"/>
                </a:cxn>
                <a:cxn ang="0">
                  <a:pos x="97" y="3"/>
                </a:cxn>
                <a:cxn ang="0">
                  <a:pos x="96" y="0"/>
                </a:cxn>
                <a:cxn ang="0">
                  <a:pos x="94" y="0"/>
                </a:cxn>
                <a:cxn ang="0">
                  <a:pos x="93" y="0"/>
                </a:cxn>
                <a:cxn ang="0">
                  <a:pos x="91" y="0"/>
                </a:cxn>
                <a:cxn ang="0">
                  <a:pos x="90" y="3"/>
                </a:cxn>
                <a:cxn ang="0">
                  <a:pos x="90" y="3"/>
                </a:cxn>
              </a:cxnLst>
              <a:rect l="0" t="0" r="r" b="b"/>
              <a:pathLst>
                <a:path w="98" h="154">
                  <a:moveTo>
                    <a:pt x="90" y="3"/>
                  </a:moveTo>
                  <a:lnTo>
                    <a:pt x="90" y="3"/>
                  </a:lnTo>
                  <a:lnTo>
                    <a:pt x="45" y="75"/>
                  </a:lnTo>
                  <a:lnTo>
                    <a:pt x="23" y="111"/>
                  </a:lnTo>
                  <a:lnTo>
                    <a:pt x="1" y="148"/>
                  </a:lnTo>
                  <a:lnTo>
                    <a:pt x="1" y="148"/>
                  </a:lnTo>
                  <a:lnTo>
                    <a:pt x="0" y="150"/>
                  </a:lnTo>
                  <a:lnTo>
                    <a:pt x="1" y="151"/>
                  </a:lnTo>
                  <a:lnTo>
                    <a:pt x="2" y="153"/>
                  </a:lnTo>
                  <a:lnTo>
                    <a:pt x="3" y="154"/>
                  </a:lnTo>
                  <a:lnTo>
                    <a:pt x="4" y="154"/>
                  </a:lnTo>
                  <a:lnTo>
                    <a:pt x="6" y="154"/>
                  </a:lnTo>
                  <a:lnTo>
                    <a:pt x="9" y="154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31" y="116"/>
                  </a:lnTo>
                  <a:lnTo>
                    <a:pt x="53" y="80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6"/>
                  </a:lnTo>
                  <a:lnTo>
                    <a:pt x="98" y="4"/>
                  </a:lnTo>
                  <a:lnTo>
                    <a:pt x="97" y="3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93" y="0"/>
                  </a:lnTo>
                  <a:lnTo>
                    <a:pt x="91" y="0"/>
                  </a:lnTo>
                  <a:lnTo>
                    <a:pt x="90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4" name="Freeform 392"/>
            <p:cNvSpPr/>
            <p:nvPr/>
          </p:nvSpPr>
          <p:spPr bwMode="auto">
            <a:xfrm>
              <a:off x="4529138" y="3536950"/>
              <a:ext cx="41275" cy="85725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71" y="3"/>
                </a:cxn>
                <a:cxn ang="0">
                  <a:pos x="52" y="40"/>
                </a:cxn>
                <a:cxn ang="0">
                  <a:pos x="33" y="79"/>
                </a:cxn>
                <a:cxn ang="0">
                  <a:pos x="17" y="11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0" y="158"/>
                </a:cxn>
                <a:cxn ang="0">
                  <a:pos x="1" y="159"/>
                </a:cxn>
                <a:cxn ang="0">
                  <a:pos x="2" y="160"/>
                </a:cxn>
                <a:cxn ang="0">
                  <a:pos x="3" y="161"/>
                </a:cxn>
                <a:cxn ang="0">
                  <a:pos x="8" y="161"/>
                </a:cxn>
                <a:cxn ang="0">
                  <a:pos x="9" y="160"/>
                </a:cxn>
                <a:cxn ang="0">
                  <a:pos x="10" y="158"/>
                </a:cxn>
                <a:cxn ang="0">
                  <a:pos x="10" y="158"/>
                </a:cxn>
                <a:cxn ang="0">
                  <a:pos x="25" y="120"/>
                </a:cxn>
                <a:cxn ang="0">
                  <a:pos x="43" y="82"/>
                </a:cxn>
                <a:cxn ang="0">
                  <a:pos x="60" y="45"/>
                </a:cxn>
                <a:cxn ang="0">
                  <a:pos x="79" y="7"/>
                </a:cxn>
                <a:cxn ang="0">
                  <a:pos x="79" y="7"/>
                </a:cxn>
                <a:cxn ang="0">
                  <a:pos x="80" y="5"/>
                </a:cxn>
                <a:cxn ang="0">
                  <a:pos x="79" y="4"/>
                </a:cxn>
                <a:cxn ang="0">
                  <a:pos x="78" y="2"/>
                </a:cxn>
                <a:cxn ang="0">
                  <a:pos x="77" y="1"/>
                </a:cxn>
                <a:cxn ang="0">
                  <a:pos x="76" y="0"/>
                </a:cxn>
                <a:cxn ang="0">
                  <a:pos x="74" y="0"/>
                </a:cxn>
                <a:cxn ang="0">
                  <a:pos x="72" y="1"/>
                </a:cxn>
                <a:cxn ang="0">
                  <a:pos x="71" y="3"/>
                </a:cxn>
                <a:cxn ang="0">
                  <a:pos x="71" y="3"/>
                </a:cxn>
              </a:cxnLst>
              <a:rect l="0" t="0" r="r" b="b"/>
              <a:pathLst>
                <a:path w="80" h="161">
                  <a:moveTo>
                    <a:pt x="71" y="3"/>
                  </a:moveTo>
                  <a:lnTo>
                    <a:pt x="71" y="3"/>
                  </a:lnTo>
                  <a:lnTo>
                    <a:pt x="52" y="40"/>
                  </a:lnTo>
                  <a:lnTo>
                    <a:pt x="33" y="79"/>
                  </a:lnTo>
                  <a:lnTo>
                    <a:pt x="17" y="11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1" y="159"/>
                  </a:lnTo>
                  <a:lnTo>
                    <a:pt x="2" y="160"/>
                  </a:lnTo>
                  <a:lnTo>
                    <a:pt x="3" y="161"/>
                  </a:lnTo>
                  <a:lnTo>
                    <a:pt x="8" y="161"/>
                  </a:lnTo>
                  <a:lnTo>
                    <a:pt x="9" y="160"/>
                  </a:lnTo>
                  <a:lnTo>
                    <a:pt x="10" y="158"/>
                  </a:lnTo>
                  <a:lnTo>
                    <a:pt x="10" y="158"/>
                  </a:lnTo>
                  <a:lnTo>
                    <a:pt x="25" y="120"/>
                  </a:lnTo>
                  <a:lnTo>
                    <a:pt x="43" y="82"/>
                  </a:lnTo>
                  <a:lnTo>
                    <a:pt x="60" y="45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80" y="5"/>
                  </a:lnTo>
                  <a:lnTo>
                    <a:pt x="79" y="4"/>
                  </a:lnTo>
                  <a:lnTo>
                    <a:pt x="78" y="2"/>
                  </a:lnTo>
                  <a:lnTo>
                    <a:pt x="77" y="1"/>
                  </a:lnTo>
                  <a:lnTo>
                    <a:pt x="76" y="0"/>
                  </a:lnTo>
                  <a:lnTo>
                    <a:pt x="74" y="0"/>
                  </a:lnTo>
                  <a:lnTo>
                    <a:pt x="72" y="1"/>
                  </a:lnTo>
                  <a:lnTo>
                    <a:pt x="71" y="3"/>
                  </a:lnTo>
                  <a:lnTo>
                    <a:pt x="7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5" name="Freeform 393"/>
            <p:cNvSpPr/>
            <p:nvPr/>
          </p:nvSpPr>
          <p:spPr bwMode="auto">
            <a:xfrm>
              <a:off x="4592638" y="3511550"/>
              <a:ext cx="31750" cy="57150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51" y="4"/>
                </a:cxn>
                <a:cxn ang="0">
                  <a:pos x="50" y="10"/>
                </a:cxn>
                <a:cxn ang="0">
                  <a:pos x="49" y="17"/>
                </a:cxn>
                <a:cxn ang="0">
                  <a:pos x="43" y="30"/>
                </a:cxn>
                <a:cxn ang="0">
                  <a:pos x="29" y="53"/>
                </a:cxn>
                <a:cxn ang="0">
                  <a:pos x="29" y="53"/>
                </a:cxn>
                <a:cxn ang="0">
                  <a:pos x="16" y="78"/>
                </a:cxn>
                <a:cxn ang="0">
                  <a:pos x="1" y="103"/>
                </a:cxn>
                <a:cxn ang="0">
                  <a:pos x="1" y="103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1" y="108"/>
                </a:cxn>
                <a:cxn ang="0">
                  <a:pos x="3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8" y="109"/>
                </a:cxn>
                <a:cxn ang="0">
                  <a:pos x="10" y="107"/>
                </a:cxn>
                <a:cxn ang="0">
                  <a:pos x="10" y="107"/>
                </a:cxn>
                <a:cxn ang="0">
                  <a:pos x="18" y="94"/>
                </a:cxn>
                <a:cxn ang="0">
                  <a:pos x="26" y="80"/>
                </a:cxn>
                <a:cxn ang="0">
                  <a:pos x="41" y="51"/>
                </a:cxn>
                <a:cxn ang="0">
                  <a:pos x="41" y="51"/>
                </a:cxn>
                <a:cxn ang="0">
                  <a:pos x="53" y="29"/>
                </a:cxn>
                <a:cxn ang="0">
                  <a:pos x="58" y="17"/>
                </a:cxn>
                <a:cxn ang="0">
                  <a:pos x="60" y="11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0" y="2"/>
                </a:cxn>
                <a:cxn ang="0">
                  <a:pos x="60" y="1"/>
                </a:cxn>
                <a:cxn ang="0">
                  <a:pos x="58" y="0"/>
                </a:cxn>
                <a:cxn ang="0">
                  <a:pos x="56" y="0"/>
                </a:cxn>
                <a:cxn ang="0">
                  <a:pos x="53" y="1"/>
                </a:cxn>
                <a:cxn ang="0">
                  <a:pos x="52" y="2"/>
                </a:cxn>
                <a:cxn ang="0">
                  <a:pos x="51" y="4"/>
                </a:cxn>
                <a:cxn ang="0">
                  <a:pos x="51" y="4"/>
                </a:cxn>
              </a:cxnLst>
              <a:rect l="0" t="0" r="r" b="b"/>
              <a:pathLst>
                <a:path w="61" h="109">
                  <a:moveTo>
                    <a:pt x="51" y="4"/>
                  </a:moveTo>
                  <a:lnTo>
                    <a:pt x="51" y="4"/>
                  </a:lnTo>
                  <a:lnTo>
                    <a:pt x="50" y="10"/>
                  </a:lnTo>
                  <a:lnTo>
                    <a:pt x="49" y="17"/>
                  </a:lnTo>
                  <a:lnTo>
                    <a:pt x="43" y="30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16" y="78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1" y="108"/>
                  </a:lnTo>
                  <a:lnTo>
                    <a:pt x="3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8" y="109"/>
                  </a:lnTo>
                  <a:lnTo>
                    <a:pt x="10" y="107"/>
                  </a:lnTo>
                  <a:lnTo>
                    <a:pt x="10" y="107"/>
                  </a:lnTo>
                  <a:lnTo>
                    <a:pt x="18" y="94"/>
                  </a:lnTo>
                  <a:lnTo>
                    <a:pt x="26" y="80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53" y="29"/>
                  </a:lnTo>
                  <a:lnTo>
                    <a:pt x="58" y="17"/>
                  </a:lnTo>
                  <a:lnTo>
                    <a:pt x="60" y="11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0" y="2"/>
                  </a:lnTo>
                  <a:lnTo>
                    <a:pt x="60" y="1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2" y="2"/>
                  </a:lnTo>
                  <a:lnTo>
                    <a:pt x="51" y="4"/>
                  </a:lnTo>
                  <a:lnTo>
                    <a:pt x="5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6" name="Freeform 394"/>
            <p:cNvSpPr/>
            <p:nvPr/>
          </p:nvSpPr>
          <p:spPr bwMode="auto">
            <a:xfrm>
              <a:off x="4638675" y="3521075"/>
              <a:ext cx="22225" cy="5080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31" y="17"/>
                </a:cxn>
                <a:cxn ang="0">
                  <a:pos x="28" y="28"/>
                </a:cxn>
                <a:cxn ang="0">
                  <a:pos x="25" y="38"/>
                </a:cxn>
                <a:cxn ang="0">
                  <a:pos x="20" y="50"/>
                </a:cxn>
                <a:cxn ang="0">
                  <a:pos x="10" y="70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94"/>
                </a:cxn>
                <a:cxn ang="0">
                  <a:pos x="0" y="95"/>
                </a:cxn>
                <a:cxn ang="0">
                  <a:pos x="2" y="96"/>
                </a:cxn>
                <a:cxn ang="0">
                  <a:pos x="3" y="97"/>
                </a:cxn>
                <a:cxn ang="0">
                  <a:pos x="7" y="97"/>
                </a:cxn>
                <a:cxn ang="0">
                  <a:pos x="8" y="96"/>
                </a:cxn>
                <a:cxn ang="0">
                  <a:pos x="9" y="94"/>
                </a:cxn>
                <a:cxn ang="0">
                  <a:pos x="9" y="94"/>
                </a:cxn>
                <a:cxn ang="0">
                  <a:pos x="20" y="72"/>
                </a:cxn>
                <a:cxn ang="0">
                  <a:pos x="30" y="51"/>
                </a:cxn>
                <a:cxn ang="0">
                  <a:pos x="34" y="39"/>
                </a:cxn>
                <a:cxn ang="0">
                  <a:pos x="37" y="28"/>
                </a:cxn>
                <a:cxn ang="0">
                  <a:pos x="40" y="17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7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97">
                  <a:moveTo>
                    <a:pt x="32" y="4"/>
                  </a:moveTo>
                  <a:lnTo>
                    <a:pt x="32" y="4"/>
                  </a:lnTo>
                  <a:lnTo>
                    <a:pt x="31" y="17"/>
                  </a:lnTo>
                  <a:lnTo>
                    <a:pt x="28" y="28"/>
                  </a:lnTo>
                  <a:lnTo>
                    <a:pt x="25" y="38"/>
                  </a:lnTo>
                  <a:lnTo>
                    <a:pt x="20" y="50"/>
                  </a:lnTo>
                  <a:lnTo>
                    <a:pt x="10" y="7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5"/>
                  </a:lnTo>
                  <a:lnTo>
                    <a:pt x="2" y="96"/>
                  </a:lnTo>
                  <a:lnTo>
                    <a:pt x="3" y="97"/>
                  </a:lnTo>
                  <a:lnTo>
                    <a:pt x="7" y="97"/>
                  </a:lnTo>
                  <a:lnTo>
                    <a:pt x="8" y="96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20" y="72"/>
                  </a:lnTo>
                  <a:lnTo>
                    <a:pt x="30" y="51"/>
                  </a:lnTo>
                  <a:lnTo>
                    <a:pt x="34" y="39"/>
                  </a:lnTo>
                  <a:lnTo>
                    <a:pt x="37" y="28"/>
                  </a:lnTo>
                  <a:lnTo>
                    <a:pt x="40" y="17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7" name="Freeform 395"/>
            <p:cNvSpPr/>
            <p:nvPr/>
          </p:nvSpPr>
          <p:spPr bwMode="auto">
            <a:xfrm>
              <a:off x="4719638" y="3544888"/>
              <a:ext cx="55563" cy="80963"/>
            </a:xfrm>
            <a:custGeom>
              <a:avLst/>
              <a:gdLst/>
              <a:ahLst/>
              <a:cxnLst>
                <a:cxn ang="0">
                  <a:pos x="96" y="1"/>
                </a:cxn>
                <a:cxn ang="0">
                  <a:pos x="96" y="1"/>
                </a:cxn>
                <a:cxn ang="0">
                  <a:pos x="81" y="16"/>
                </a:cxn>
                <a:cxn ang="0">
                  <a:pos x="68" y="32"/>
                </a:cxn>
                <a:cxn ang="0">
                  <a:pos x="42" y="65"/>
                </a:cxn>
                <a:cxn ang="0">
                  <a:pos x="42" y="65"/>
                </a:cxn>
                <a:cxn ang="0">
                  <a:pos x="35" y="74"/>
                </a:cxn>
                <a:cxn ang="0">
                  <a:pos x="30" y="84"/>
                </a:cxn>
                <a:cxn ang="0">
                  <a:pos x="20" y="105"/>
                </a:cxn>
                <a:cxn ang="0">
                  <a:pos x="10" y="126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0" y="149"/>
                </a:cxn>
                <a:cxn ang="0">
                  <a:pos x="1" y="150"/>
                </a:cxn>
                <a:cxn ang="0">
                  <a:pos x="1" y="152"/>
                </a:cxn>
                <a:cxn ang="0">
                  <a:pos x="3" y="154"/>
                </a:cxn>
                <a:cxn ang="0">
                  <a:pos x="4" y="155"/>
                </a:cxn>
                <a:cxn ang="0">
                  <a:pos x="6" y="155"/>
                </a:cxn>
                <a:cxn ang="0">
                  <a:pos x="7" y="154"/>
                </a:cxn>
                <a:cxn ang="0">
                  <a:pos x="9" y="151"/>
                </a:cxn>
                <a:cxn ang="0">
                  <a:pos x="9" y="151"/>
                </a:cxn>
                <a:cxn ang="0">
                  <a:pos x="17" y="133"/>
                </a:cxn>
                <a:cxn ang="0">
                  <a:pos x="26" y="113"/>
                </a:cxn>
                <a:cxn ang="0">
                  <a:pos x="34" y="94"/>
                </a:cxn>
                <a:cxn ang="0">
                  <a:pos x="39" y="84"/>
                </a:cxn>
                <a:cxn ang="0">
                  <a:pos x="45" y="76"/>
                </a:cxn>
                <a:cxn ang="0">
                  <a:pos x="45" y="76"/>
                </a:cxn>
                <a:cxn ang="0">
                  <a:pos x="59" y="58"/>
                </a:cxn>
                <a:cxn ang="0">
                  <a:pos x="73" y="41"/>
                </a:cxn>
                <a:cxn ang="0">
                  <a:pos x="88" y="23"/>
                </a:cxn>
                <a:cxn ang="0">
                  <a:pos x="103" y="7"/>
                </a:cxn>
                <a:cxn ang="0">
                  <a:pos x="103" y="7"/>
                </a:cxn>
                <a:cxn ang="0">
                  <a:pos x="104" y="6"/>
                </a:cxn>
                <a:cxn ang="0">
                  <a:pos x="104" y="4"/>
                </a:cxn>
                <a:cxn ang="0">
                  <a:pos x="104" y="2"/>
                </a:cxn>
                <a:cxn ang="0">
                  <a:pos x="103" y="1"/>
                </a:cxn>
                <a:cxn ang="0">
                  <a:pos x="101" y="0"/>
                </a:cxn>
                <a:cxn ang="0">
                  <a:pos x="100" y="0"/>
                </a:cxn>
                <a:cxn ang="0">
                  <a:pos x="98" y="0"/>
                </a:cxn>
                <a:cxn ang="0">
                  <a:pos x="96" y="1"/>
                </a:cxn>
                <a:cxn ang="0">
                  <a:pos x="96" y="1"/>
                </a:cxn>
              </a:cxnLst>
              <a:rect l="0" t="0" r="r" b="b"/>
              <a:pathLst>
                <a:path w="104" h="155">
                  <a:moveTo>
                    <a:pt x="96" y="1"/>
                  </a:moveTo>
                  <a:lnTo>
                    <a:pt x="96" y="1"/>
                  </a:lnTo>
                  <a:lnTo>
                    <a:pt x="81" y="16"/>
                  </a:lnTo>
                  <a:lnTo>
                    <a:pt x="68" y="32"/>
                  </a:lnTo>
                  <a:lnTo>
                    <a:pt x="42" y="65"/>
                  </a:lnTo>
                  <a:lnTo>
                    <a:pt x="42" y="65"/>
                  </a:lnTo>
                  <a:lnTo>
                    <a:pt x="35" y="74"/>
                  </a:lnTo>
                  <a:lnTo>
                    <a:pt x="30" y="84"/>
                  </a:lnTo>
                  <a:lnTo>
                    <a:pt x="20" y="105"/>
                  </a:lnTo>
                  <a:lnTo>
                    <a:pt x="10" y="126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0" y="149"/>
                  </a:lnTo>
                  <a:lnTo>
                    <a:pt x="1" y="150"/>
                  </a:lnTo>
                  <a:lnTo>
                    <a:pt x="1" y="152"/>
                  </a:lnTo>
                  <a:lnTo>
                    <a:pt x="3" y="154"/>
                  </a:lnTo>
                  <a:lnTo>
                    <a:pt x="4" y="155"/>
                  </a:lnTo>
                  <a:lnTo>
                    <a:pt x="6" y="155"/>
                  </a:lnTo>
                  <a:lnTo>
                    <a:pt x="7" y="154"/>
                  </a:lnTo>
                  <a:lnTo>
                    <a:pt x="9" y="151"/>
                  </a:lnTo>
                  <a:lnTo>
                    <a:pt x="9" y="151"/>
                  </a:lnTo>
                  <a:lnTo>
                    <a:pt x="17" y="133"/>
                  </a:lnTo>
                  <a:lnTo>
                    <a:pt x="26" y="113"/>
                  </a:lnTo>
                  <a:lnTo>
                    <a:pt x="34" y="94"/>
                  </a:lnTo>
                  <a:lnTo>
                    <a:pt x="39" y="84"/>
                  </a:lnTo>
                  <a:lnTo>
                    <a:pt x="45" y="76"/>
                  </a:lnTo>
                  <a:lnTo>
                    <a:pt x="45" y="76"/>
                  </a:lnTo>
                  <a:lnTo>
                    <a:pt x="59" y="58"/>
                  </a:lnTo>
                  <a:lnTo>
                    <a:pt x="73" y="41"/>
                  </a:lnTo>
                  <a:lnTo>
                    <a:pt x="88" y="23"/>
                  </a:lnTo>
                  <a:lnTo>
                    <a:pt x="103" y="7"/>
                  </a:lnTo>
                  <a:lnTo>
                    <a:pt x="103" y="7"/>
                  </a:lnTo>
                  <a:lnTo>
                    <a:pt x="104" y="6"/>
                  </a:lnTo>
                  <a:lnTo>
                    <a:pt x="104" y="4"/>
                  </a:lnTo>
                  <a:lnTo>
                    <a:pt x="104" y="2"/>
                  </a:lnTo>
                  <a:lnTo>
                    <a:pt x="103" y="1"/>
                  </a:lnTo>
                  <a:lnTo>
                    <a:pt x="101" y="0"/>
                  </a:lnTo>
                  <a:lnTo>
                    <a:pt x="100" y="0"/>
                  </a:lnTo>
                  <a:lnTo>
                    <a:pt x="98" y="0"/>
                  </a:lnTo>
                  <a:lnTo>
                    <a:pt x="96" y="1"/>
                  </a:lnTo>
                  <a:lnTo>
                    <a:pt x="9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8" name="Freeform 396"/>
            <p:cNvSpPr/>
            <p:nvPr/>
          </p:nvSpPr>
          <p:spPr bwMode="auto">
            <a:xfrm>
              <a:off x="4219575" y="3103563"/>
              <a:ext cx="604838" cy="708025"/>
            </a:xfrm>
            <a:custGeom>
              <a:avLst/>
              <a:gdLst/>
              <a:ahLst/>
              <a:cxnLst>
                <a:cxn ang="0">
                  <a:pos x="691" y="1338"/>
                </a:cxn>
                <a:cxn ang="0">
                  <a:pos x="661" y="1332"/>
                </a:cxn>
                <a:cxn ang="0">
                  <a:pos x="581" y="1332"/>
                </a:cxn>
                <a:cxn ang="0">
                  <a:pos x="509" y="1331"/>
                </a:cxn>
                <a:cxn ang="0">
                  <a:pos x="487" y="1329"/>
                </a:cxn>
                <a:cxn ang="0">
                  <a:pos x="346" y="1332"/>
                </a:cxn>
                <a:cxn ang="0">
                  <a:pos x="227" y="1324"/>
                </a:cxn>
                <a:cxn ang="0">
                  <a:pos x="107" y="1276"/>
                </a:cxn>
                <a:cxn ang="0">
                  <a:pos x="26" y="1174"/>
                </a:cxn>
                <a:cxn ang="0">
                  <a:pos x="14" y="1125"/>
                </a:cxn>
                <a:cxn ang="0">
                  <a:pos x="14" y="1040"/>
                </a:cxn>
                <a:cxn ang="0">
                  <a:pos x="11" y="848"/>
                </a:cxn>
                <a:cxn ang="0">
                  <a:pos x="5" y="639"/>
                </a:cxn>
                <a:cxn ang="0">
                  <a:pos x="0" y="262"/>
                </a:cxn>
                <a:cxn ang="0">
                  <a:pos x="4" y="169"/>
                </a:cxn>
                <a:cxn ang="0">
                  <a:pos x="43" y="68"/>
                </a:cxn>
                <a:cxn ang="0">
                  <a:pos x="174" y="11"/>
                </a:cxn>
                <a:cxn ang="0">
                  <a:pos x="398" y="2"/>
                </a:cxn>
                <a:cxn ang="0">
                  <a:pos x="580" y="8"/>
                </a:cxn>
                <a:cxn ang="0">
                  <a:pos x="893" y="18"/>
                </a:cxn>
                <a:cxn ang="0">
                  <a:pos x="1050" y="43"/>
                </a:cxn>
                <a:cxn ang="0">
                  <a:pos x="1101" y="104"/>
                </a:cxn>
                <a:cxn ang="0">
                  <a:pos x="1104" y="157"/>
                </a:cxn>
                <a:cxn ang="0">
                  <a:pos x="1081" y="159"/>
                </a:cxn>
                <a:cxn ang="0">
                  <a:pos x="1069" y="123"/>
                </a:cxn>
                <a:cxn ang="0">
                  <a:pos x="1017" y="66"/>
                </a:cxn>
                <a:cxn ang="0">
                  <a:pos x="935" y="54"/>
                </a:cxn>
                <a:cxn ang="0">
                  <a:pos x="613" y="49"/>
                </a:cxn>
                <a:cxn ang="0">
                  <a:pos x="445" y="38"/>
                </a:cxn>
                <a:cxn ang="0">
                  <a:pos x="247" y="35"/>
                </a:cxn>
                <a:cxn ang="0">
                  <a:pos x="128" y="61"/>
                </a:cxn>
                <a:cxn ang="0">
                  <a:pos x="59" y="111"/>
                </a:cxn>
                <a:cxn ang="0">
                  <a:pos x="41" y="193"/>
                </a:cxn>
                <a:cxn ang="0">
                  <a:pos x="35" y="262"/>
                </a:cxn>
                <a:cxn ang="0">
                  <a:pos x="39" y="299"/>
                </a:cxn>
                <a:cxn ang="0">
                  <a:pos x="45" y="732"/>
                </a:cxn>
                <a:cxn ang="0">
                  <a:pos x="50" y="996"/>
                </a:cxn>
                <a:cxn ang="0">
                  <a:pos x="49" y="1106"/>
                </a:cxn>
                <a:cxn ang="0">
                  <a:pos x="52" y="1136"/>
                </a:cxn>
                <a:cxn ang="0">
                  <a:pos x="85" y="1207"/>
                </a:cxn>
                <a:cxn ang="0">
                  <a:pos x="189" y="1281"/>
                </a:cxn>
                <a:cxn ang="0">
                  <a:pos x="259" y="1287"/>
                </a:cxn>
                <a:cxn ang="0">
                  <a:pos x="384" y="1298"/>
                </a:cxn>
                <a:cxn ang="0">
                  <a:pos x="466" y="1292"/>
                </a:cxn>
                <a:cxn ang="0">
                  <a:pos x="602" y="1297"/>
                </a:cxn>
                <a:cxn ang="0">
                  <a:pos x="682" y="1297"/>
                </a:cxn>
                <a:cxn ang="0">
                  <a:pos x="713" y="1294"/>
                </a:cxn>
                <a:cxn ang="0">
                  <a:pos x="781" y="1271"/>
                </a:cxn>
                <a:cxn ang="0">
                  <a:pos x="969" y="1143"/>
                </a:cxn>
                <a:cxn ang="0">
                  <a:pos x="1093" y="1056"/>
                </a:cxn>
                <a:cxn ang="0">
                  <a:pos x="1108" y="1031"/>
                </a:cxn>
                <a:cxn ang="0">
                  <a:pos x="1096" y="668"/>
                </a:cxn>
                <a:cxn ang="0">
                  <a:pos x="1112" y="658"/>
                </a:cxn>
                <a:cxn ang="0">
                  <a:pos x="1132" y="676"/>
                </a:cxn>
                <a:cxn ang="0">
                  <a:pos x="1135" y="1062"/>
                </a:cxn>
                <a:cxn ang="0">
                  <a:pos x="1074" y="1111"/>
                </a:cxn>
                <a:cxn ang="0">
                  <a:pos x="931" y="1212"/>
                </a:cxn>
                <a:cxn ang="0">
                  <a:pos x="765" y="1319"/>
                </a:cxn>
                <a:cxn ang="0">
                  <a:pos x="719" y="1332"/>
                </a:cxn>
              </a:cxnLst>
              <a:rect l="0" t="0" r="r" b="b"/>
              <a:pathLst>
                <a:path w="1145" h="1338">
                  <a:moveTo>
                    <a:pt x="707" y="1338"/>
                  </a:moveTo>
                  <a:lnTo>
                    <a:pt x="707" y="1338"/>
                  </a:lnTo>
                  <a:lnTo>
                    <a:pt x="703" y="1338"/>
                  </a:lnTo>
                  <a:lnTo>
                    <a:pt x="700" y="1337"/>
                  </a:lnTo>
                  <a:lnTo>
                    <a:pt x="698" y="1336"/>
                  </a:lnTo>
                  <a:lnTo>
                    <a:pt x="696" y="1337"/>
                  </a:lnTo>
                  <a:lnTo>
                    <a:pt x="696" y="1337"/>
                  </a:lnTo>
                  <a:lnTo>
                    <a:pt x="691" y="1338"/>
                  </a:lnTo>
                  <a:lnTo>
                    <a:pt x="691" y="1338"/>
                  </a:lnTo>
                  <a:lnTo>
                    <a:pt x="685" y="1337"/>
                  </a:lnTo>
                  <a:lnTo>
                    <a:pt x="678" y="1333"/>
                  </a:lnTo>
                  <a:lnTo>
                    <a:pt x="678" y="1333"/>
                  </a:lnTo>
                  <a:lnTo>
                    <a:pt x="675" y="1332"/>
                  </a:lnTo>
                  <a:lnTo>
                    <a:pt x="671" y="1332"/>
                  </a:lnTo>
                  <a:lnTo>
                    <a:pt x="671" y="1332"/>
                  </a:lnTo>
                  <a:lnTo>
                    <a:pt x="661" y="1332"/>
                  </a:lnTo>
                  <a:lnTo>
                    <a:pt x="648" y="1333"/>
                  </a:lnTo>
                  <a:lnTo>
                    <a:pt x="648" y="1333"/>
                  </a:lnTo>
                  <a:lnTo>
                    <a:pt x="638" y="1334"/>
                  </a:lnTo>
                  <a:lnTo>
                    <a:pt x="638" y="1334"/>
                  </a:lnTo>
                  <a:lnTo>
                    <a:pt x="615" y="1334"/>
                  </a:lnTo>
                  <a:lnTo>
                    <a:pt x="615" y="1334"/>
                  </a:lnTo>
                  <a:lnTo>
                    <a:pt x="600" y="1334"/>
                  </a:lnTo>
                  <a:lnTo>
                    <a:pt x="581" y="1332"/>
                  </a:lnTo>
                  <a:lnTo>
                    <a:pt x="581" y="1332"/>
                  </a:lnTo>
                  <a:lnTo>
                    <a:pt x="569" y="1331"/>
                  </a:lnTo>
                  <a:lnTo>
                    <a:pt x="554" y="1329"/>
                  </a:lnTo>
                  <a:lnTo>
                    <a:pt x="554" y="1329"/>
                  </a:lnTo>
                  <a:lnTo>
                    <a:pt x="534" y="1331"/>
                  </a:lnTo>
                  <a:lnTo>
                    <a:pt x="534" y="1331"/>
                  </a:lnTo>
                  <a:lnTo>
                    <a:pt x="513" y="1331"/>
                  </a:lnTo>
                  <a:lnTo>
                    <a:pt x="509" y="1331"/>
                  </a:lnTo>
                  <a:lnTo>
                    <a:pt x="509" y="1331"/>
                  </a:lnTo>
                  <a:lnTo>
                    <a:pt x="503" y="1329"/>
                  </a:lnTo>
                  <a:lnTo>
                    <a:pt x="496" y="1328"/>
                  </a:lnTo>
                  <a:lnTo>
                    <a:pt x="495" y="1327"/>
                  </a:lnTo>
                  <a:lnTo>
                    <a:pt x="492" y="1328"/>
                  </a:lnTo>
                  <a:lnTo>
                    <a:pt x="492" y="1328"/>
                  </a:lnTo>
                  <a:lnTo>
                    <a:pt x="487" y="1329"/>
                  </a:lnTo>
                  <a:lnTo>
                    <a:pt x="487" y="1329"/>
                  </a:lnTo>
                  <a:lnTo>
                    <a:pt x="461" y="1329"/>
                  </a:lnTo>
                  <a:lnTo>
                    <a:pt x="436" y="1332"/>
                  </a:lnTo>
                  <a:lnTo>
                    <a:pt x="436" y="1332"/>
                  </a:lnTo>
                  <a:lnTo>
                    <a:pt x="410" y="1333"/>
                  </a:lnTo>
                  <a:lnTo>
                    <a:pt x="384" y="1334"/>
                  </a:lnTo>
                  <a:lnTo>
                    <a:pt x="384" y="1334"/>
                  </a:lnTo>
                  <a:lnTo>
                    <a:pt x="364" y="1333"/>
                  </a:lnTo>
                  <a:lnTo>
                    <a:pt x="346" y="1332"/>
                  </a:lnTo>
                  <a:lnTo>
                    <a:pt x="346" y="1332"/>
                  </a:lnTo>
                  <a:lnTo>
                    <a:pt x="327" y="1329"/>
                  </a:lnTo>
                  <a:lnTo>
                    <a:pt x="308" y="1329"/>
                  </a:lnTo>
                  <a:lnTo>
                    <a:pt x="308" y="1329"/>
                  </a:lnTo>
                  <a:lnTo>
                    <a:pt x="274" y="1327"/>
                  </a:lnTo>
                  <a:lnTo>
                    <a:pt x="240" y="1325"/>
                  </a:lnTo>
                  <a:lnTo>
                    <a:pt x="227" y="1324"/>
                  </a:lnTo>
                  <a:lnTo>
                    <a:pt x="227" y="1324"/>
                  </a:lnTo>
                  <a:lnTo>
                    <a:pt x="208" y="1322"/>
                  </a:lnTo>
                  <a:lnTo>
                    <a:pt x="191" y="1318"/>
                  </a:lnTo>
                  <a:lnTo>
                    <a:pt x="174" y="1313"/>
                  </a:lnTo>
                  <a:lnTo>
                    <a:pt x="159" y="1307"/>
                  </a:lnTo>
                  <a:lnTo>
                    <a:pt x="159" y="1307"/>
                  </a:lnTo>
                  <a:lnTo>
                    <a:pt x="140" y="1297"/>
                  </a:lnTo>
                  <a:lnTo>
                    <a:pt x="124" y="1287"/>
                  </a:lnTo>
                  <a:lnTo>
                    <a:pt x="107" y="1276"/>
                  </a:lnTo>
                  <a:lnTo>
                    <a:pt x="93" y="1263"/>
                  </a:lnTo>
                  <a:lnTo>
                    <a:pt x="78" y="1249"/>
                  </a:lnTo>
                  <a:lnTo>
                    <a:pt x="65" y="1234"/>
                  </a:lnTo>
                  <a:lnTo>
                    <a:pt x="52" y="1219"/>
                  </a:lnTo>
                  <a:lnTo>
                    <a:pt x="40" y="1201"/>
                  </a:lnTo>
                  <a:lnTo>
                    <a:pt x="40" y="1201"/>
                  </a:lnTo>
                  <a:lnTo>
                    <a:pt x="30" y="1183"/>
                  </a:lnTo>
                  <a:lnTo>
                    <a:pt x="26" y="1174"/>
                  </a:lnTo>
                  <a:lnTo>
                    <a:pt x="22" y="1164"/>
                  </a:lnTo>
                  <a:lnTo>
                    <a:pt x="19" y="1155"/>
                  </a:lnTo>
                  <a:lnTo>
                    <a:pt x="17" y="1146"/>
                  </a:lnTo>
                  <a:lnTo>
                    <a:pt x="15" y="1136"/>
                  </a:lnTo>
                  <a:lnTo>
                    <a:pt x="14" y="1126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4" y="1125"/>
                  </a:lnTo>
                  <a:lnTo>
                    <a:pt x="13" y="1118"/>
                  </a:lnTo>
                  <a:lnTo>
                    <a:pt x="12" y="1111"/>
                  </a:lnTo>
                  <a:lnTo>
                    <a:pt x="11" y="1096"/>
                  </a:lnTo>
                  <a:lnTo>
                    <a:pt x="12" y="1081"/>
                  </a:lnTo>
                  <a:lnTo>
                    <a:pt x="13" y="1065"/>
                  </a:lnTo>
                  <a:lnTo>
                    <a:pt x="13" y="1065"/>
                  </a:lnTo>
                  <a:lnTo>
                    <a:pt x="14" y="1040"/>
                  </a:lnTo>
                  <a:lnTo>
                    <a:pt x="14" y="1040"/>
                  </a:lnTo>
                  <a:lnTo>
                    <a:pt x="14" y="997"/>
                  </a:lnTo>
                  <a:lnTo>
                    <a:pt x="14" y="997"/>
                  </a:lnTo>
                  <a:lnTo>
                    <a:pt x="14" y="945"/>
                  </a:lnTo>
                  <a:lnTo>
                    <a:pt x="14" y="895"/>
                  </a:lnTo>
                  <a:lnTo>
                    <a:pt x="14" y="895"/>
                  </a:lnTo>
                  <a:lnTo>
                    <a:pt x="13" y="871"/>
                  </a:lnTo>
                  <a:lnTo>
                    <a:pt x="11" y="848"/>
                  </a:lnTo>
                  <a:lnTo>
                    <a:pt x="11" y="848"/>
                  </a:lnTo>
                  <a:lnTo>
                    <a:pt x="8" y="815"/>
                  </a:lnTo>
                  <a:lnTo>
                    <a:pt x="7" y="799"/>
                  </a:lnTo>
                  <a:lnTo>
                    <a:pt x="8" y="782"/>
                  </a:lnTo>
                  <a:lnTo>
                    <a:pt x="8" y="782"/>
                  </a:lnTo>
                  <a:lnTo>
                    <a:pt x="9" y="747"/>
                  </a:lnTo>
                  <a:lnTo>
                    <a:pt x="9" y="711"/>
                  </a:lnTo>
                  <a:lnTo>
                    <a:pt x="7" y="675"/>
                  </a:lnTo>
                  <a:lnTo>
                    <a:pt x="5" y="639"/>
                  </a:lnTo>
                  <a:lnTo>
                    <a:pt x="5" y="639"/>
                  </a:lnTo>
                  <a:lnTo>
                    <a:pt x="2" y="589"/>
                  </a:lnTo>
                  <a:lnTo>
                    <a:pt x="1" y="564"/>
                  </a:lnTo>
                  <a:lnTo>
                    <a:pt x="0" y="539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0" y="272"/>
                  </a:lnTo>
                  <a:lnTo>
                    <a:pt x="0" y="262"/>
                  </a:lnTo>
                  <a:lnTo>
                    <a:pt x="3" y="243"/>
                  </a:lnTo>
                  <a:lnTo>
                    <a:pt x="3" y="243"/>
                  </a:lnTo>
                  <a:lnTo>
                    <a:pt x="4" y="230"/>
                  </a:lnTo>
                  <a:lnTo>
                    <a:pt x="5" y="219"/>
                  </a:lnTo>
                  <a:lnTo>
                    <a:pt x="4" y="196"/>
                  </a:lnTo>
                  <a:lnTo>
                    <a:pt x="4" y="196"/>
                  </a:lnTo>
                  <a:lnTo>
                    <a:pt x="4" y="183"/>
                  </a:lnTo>
                  <a:lnTo>
                    <a:pt x="4" y="169"/>
                  </a:lnTo>
                  <a:lnTo>
                    <a:pt x="5" y="157"/>
                  </a:lnTo>
                  <a:lnTo>
                    <a:pt x="7" y="145"/>
                  </a:lnTo>
                  <a:lnTo>
                    <a:pt x="7" y="145"/>
                  </a:lnTo>
                  <a:lnTo>
                    <a:pt x="12" y="126"/>
                  </a:lnTo>
                  <a:lnTo>
                    <a:pt x="18" y="109"/>
                  </a:lnTo>
                  <a:lnTo>
                    <a:pt x="26" y="93"/>
                  </a:lnTo>
                  <a:lnTo>
                    <a:pt x="34" y="80"/>
                  </a:lnTo>
                  <a:lnTo>
                    <a:pt x="43" y="68"/>
                  </a:lnTo>
                  <a:lnTo>
                    <a:pt x="54" y="58"/>
                  </a:lnTo>
                  <a:lnTo>
                    <a:pt x="68" y="48"/>
                  </a:lnTo>
                  <a:lnTo>
                    <a:pt x="84" y="39"/>
                  </a:lnTo>
                  <a:lnTo>
                    <a:pt x="84" y="39"/>
                  </a:lnTo>
                  <a:lnTo>
                    <a:pt x="100" y="33"/>
                  </a:lnTo>
                  <a:lnTo>
                    <a:pt x="114" y="28"/>
                  </a:lnTo>
                  <a:lnTo>
                    <a:pt x="144" y="19"/>
                  </a:lnTo>
                  <a:lnTo>
                    <a:pt x="174" y="11"/>
                  </a:lnTo>
                  <a:lnTo>
                    <a:pt x="204" y="6"/>
                  </a:lnTo>
                  <a:lnTo>
                    <a:pt x="233" y="3"/>
                  </a:lnTo>
                  <a:lnTo>
                    <a:pt x="262" y="1"/>
                  </a:lnTo>
                  <a:lnTo>
                    <a:pt x="290" y="0"/>
                  </a:lnTo>
                  <a:lnTo>
                    <a:pt x="317" y="0"/>
                  </a:lnTo>
                  <a:lnTo>
                    <a:pt x="317" y="0"/>
                  </a:lnTo>
                  <a:lnTo>
                    <a:pt x="358" y="0"/>
                  </a:lnTo>
                  <a:lnTo>
                    <a:pt x="398" y="2"/>
                  </a:lnTo>
                  <a:lnTo>
                    <a:pt x="398" y="2"/>
                  </a:lnTo>
                  <a:lnTo>
                    <a:pt x="441" y="3"/>
                  </a:lnTo>
                  <a:lnTo>
                    <a:pt x="483" y="3"/>
                  </a:lnTo>
                  <a:lnTo>
                    <a:pt x="483" y="3"/>
                  </a:lnTo>
                  <a:lnTo>
                    <a:pt x="507" y="4"/>
                  </a:lnTo>
                  <a:lnTo>
                    <a:pt x="532" y="5"/>
                  </a:lnTo>
                  <a:lnTo>
                    <a:pt x="580" y="8"/>
                  </a:lnTo>
                  <a:lnTo>
                    <a:pt x="580" y="8"/>
                  </a:lnTo>
                  <a:lnTo>
                    <a:pt x="629" y="11"/>
                  </a:lnTo>
                  <a:lnTo>
                    <a:pt x="654" y="12"/>
                  </a:lnTo>
                  <a:lnTo>
                    <a:pt x="678" y="12"/>
                  </a:lnTo>
                  <a:lnTo>
                    <a:pt x="678" y="12"/>
                  </a:lnTo>
                  <a:lnTo>
                    <a:pt x="730" y="14"/>
                  </a:lnTo>
                  <a:lnTo>
                    <a:pt x="783" y="15"/>
                  </a:lnTo>
                  <a:lnTo>
                    <a:pt x="881" y="17"/>
                  </a:lnTo>
                  <a:lnTo>
                    <a:pt x="893" y="18"/>
                  </a:lnTo>
                  <a:lnTo>
                    <a:pt x="893" y="18"/>
                  </a:lnTo>
                  <a:lnTo>
                    <a:pt x="930" y="19"/>
                  </a:lnTo>
                  <a:lnTo>
                    <a:pt x="968" y="22"/>
                  </a:lnTo>
                  <a:lnTo>
                    <a:pt x="985" y="24"/>
                  </a:lnTo>
                  <a:lnTo>
                    <a:pt x="1003" y="27"/>
                  </a:lnTo>
                  <a:lnTo>
                    <a:pt x="1019" y="31"/>
                  </a:lnTo>
                  <a:lnTo>
                    <a:pt x="1035" y="37"/>
                  </a:lnTo>
                  <a:lnTo>
                    <a:pt x="1050" y="43"/>
                  </a:lnTo>
                  <a:lnTo>
                    <a:pt x="1064" y="52"/>
                  </a:lnTo>
                  <a:lnTo>
                    <a:pt x="1075" y="62"/>
                  </a:lnTo>
                  <a:lnTo>
                    <a:pt x="1081" y="68"/>
                  </a:lnTo>
                  <a:lnTo>
                    <a:pt x="1085" y="74"/>
                  </a:lnTo>
                  <a:lnTo>
                    <a:pt x="1090" y="81"/>
                  </a:lnTo>
                  <a:lnTo>
                    <a:pt x="1095" y="89"/>
                  </a:lnTo>
                  <a:lnTo>
                    <a:pt x="1098" y="96"/>
                  </a:lnTo>
                  <a:lnTo>
                    <a:pt x="1101" y="104"/>
                  </a:lnTo>
                  <a:lnTo>
                    <a:pt x="1104" y="114"/>
                  </a:lnTo>
                  <a:lnTo>
                    <a:pt x="1106" y="124"/>
                  </a:lnTo>
                  <a:lnTo>
                    <a:pt x="1107" y="134"/>
                  </a:lnTo>
                  <a:lnTo>
                    <a:pt x="1108" y="145"/>
                  </a:lnTo>
                  <a:lnTo>
                    <a:pt x="1108" y="145"/>
                  </a:lnTo>
                  <a:lnTo>
                    <a:pt x="1107" y="152"/>
                  </a:lnTo>
                  <a:lnTo>
                    <a:pt x="1106" y="154"/>
                  </a:lnTo>
                  <a:lnTo>
                    <a:pt x="1104" y="157"/>
                  </a:lnTo>
                  <a:lnTo>
                    <a:pt x="1104" y="157"/>
                  </a:lnTo>
                  <a:lnTo>
                    <a:pt x="1101" y="159"/>
                  </a:lnTo>
                  <a:lnTo>
                    <a:pt x="1098" y="160"/>
                  </a:lnTo>
                  <a:lnTo>
                    <a:pt x="1095" y="161"/>
                  </a:lnTo>
                  <a:lnTo>
                    <a:pt x="1090" y="162"/>
                  </a:lnTo>
                  <a:lnTo>
                    <a:pt x="1090" y="162"/>
                  </a:lnTo>
                  <a:lnTo>
                    <a:pt x="1084" y="161"/>
                  </a:lnTo>
                  <a:lnTo>
                    <a:pt x="1081" y="159"/>
                  </a:lnTo>
                  <a:lnTo>
                    <a:pt x="1078" y="157"/>
                  </a:lnTo>
                  <a:lnTo>
                    <a:pt x="1076" y="155"/>
                  </a:lnTo>
                  <a:lnTo>
                    <a:pt x="1074" y="152"/>
                  </a:lnTo>
                  <a:lnTo>
                    <a:pt x="1072" y="149"/>
                  </a:lnTo>
                  <a:lnTo>
                    <a:pt x="1072" y="145"/>
                  </a:lnTo>
                  <a:lnTo>
                    <a:pt x="1072" y="145"/>
                  </a:lnTo>
                  <a:lnTo>
                    <a:pt x="1071" y="133"/>
                  </a:lnTo>
                  <a:lnTo>
                    <a:pt x="1069" y="123"/>
                  </a:lnTo>
                  <a:lnTo>
                    <a:pt x="1066" y="114"/>
                  </a:lnTo>
                  <a:lnTo>
                    <a:pt x="1062" y="104"/>
                  </a:lnTo>
                  <a:lnTo>
                    <a:pt x="1056" y="96"/>
                  </a:lnTo>
                  <a:lnTo>
                    <a:pt x="1050" y="89"/>
                  </a:lnTo>
                  <a:lnTo>
                    <a:pt x="1044" y="83"/>
                  </a:lnTo>
                  <a:lnTo>
                    <a:pt x="1036" y="77"/>
                  </a:lnTo>
                  <a:lnTo>
                    <a:pt x="1026" y="71"/>
                  </a:lnTo>
                  <a:lnTo>
                    <a:pt x="1017" y="66"/>
                  </a:lnTo>
                  <a:lnTo>
                    <a:pt x="1006" y="62"/>
                  </a:lnTo>
                  <a:lnTo>
                    <a:pt x="994" y="59"/>
                  </a:lnTo>
                  <a:lnTo>
                    <a:pt x="981" y="57"/>
                  </a:lnTo>
                  <a:lnTo>
                    <a:pt x="968" y="55"/>
                  </a:lnTo>
                  <a:lnTo>
                    <a:pt x="952" y="54"/>
                  </a:lnTo>
                  <a:lnTo>
                    <a:pt x="937" y="54"/>
                  </a:lnTo>
                  <a:lnTo>
                    <a:pt x="935" y="54"/>
                  </a:lnTo>
                  <a:lnTo>
                    <a:pt x="935" y="54"/>
                  </a:lnTo>
                  <a:lnTo>
                    <a:pt x="897" y="53"/>
                  </a:lnTo>
                  <a:lnTo>
                    <a:pt x="861" y="51"/>
                  </a:lnTo>
                  <a:lnTo>
                    <a:pt x="861" y="51"/>
                  </a:lnTo>
                  <a:lnTo>
                    <a:pt x="825" y="50"/>
                  </a:lnTo>
                  <a:lnTo>
                    <a:pt x="788" y="49"/>
                  </a:lnTo>
                  <a:lnTo>
                    <a:pt x="630" y="49"/>
                  </a:lnTo>
                  <a:lnTo>
                    <a:pt x="630" y="49"/>
                  </a:lnTo>
                  <a:lnTo>
                    <a:pt x="613" y="49"/>
                  </a:lnTo>
                  <a:lnTo>
                    <a:pt x="597" y="48"/>
                  </a:lnTo>
                  <a:lnTo>
                    <a:pt x="564" y="45"/>
                  </a:lnTo>
                  <a:lnTo>
                    <a:pt x="564" y="45"/>
                  </a:lnTo>
                  <a:lnTo>
                    <a:pt x="531" y="40"/>
                  </a:lnTo>
                  <a:lnTo>
                    <a:pt x="514" y="39"/>
                  </a:lnTo>
                  <a:lnTo>
                    <a:pt x="497" y="39"/>
                  </a:lnTo>
                  <a:lnTo>
                    <a:pt x="497" y="39"/>
                  </a:lnTo>
                  <a:lnTo>
                    <a:pt x="445" y="38"/>
                  </a:lnTo>
                  <a:lnTo>
                    <a:pt x="392" y="35"/>
                  </a:lnTo>
                  <a:lnTo>
                    <a:pt x="392" y="35"/>
                  </a:lnTo>
                  <a:lnTo>
                    <a:pt x="344" y="33"/>
                  </a:lnTo>
                  <a:lnTo>
                    <a:pt x="344" y="33"/>
                  </a:lnTo>
                  <a:lnTo>
                    <a:pt x="311" y="32"/>
                  </a:lnTo>
                  <a:lnTo>
                    <a:pt x="311" y="32"/>
                  </a:lnTo>
                  <a:lnTo>
                    <a:pt x="283" y="33"/>
                  </a:lnTo>
                  <a:lnTo>
                    <a:pt x="247" y="35"/>
                  </a:lnTo>
                  <a:lnTo>
                    <a:pt x="227" y="37"/>
                  </a:lnTo>
                  <a:lnTo>
                    <a:pt x="207" y="40"/>
                  </a:lnTo>
                  <a:lnTo>
                    <a:pt x="188" y="43"/>
                  </a:lnTo>
                  <a:lnTo>
                    <a:pt x="169" y="49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47" y="55"/>
                  </a:lnTo>
                  <a:lnTo>
                    <a:pt x="128" y="61"/>
                  </a:lnTo>
                  <a:lnTo>
                    <a:pt x="109" y="68"/>
                  </a:lnTo>
                  <a:lnTo>
                    <a:pt x="101" y="72"/>
                  </a:lnTo>
                  <a:lnTo>
                    <a:pt x="93" y="78"/>
                  </a:lnTo>
                  <a:lnTo>
                    <a:pt x="84" y="83"/>
                  </a:lnTo>
                  <a:lnTo>
                    <a:pt x="77" y="89"/>
                  </a:lnTo>
                  <a:lnTo>
                    <a:pt x="70" y="95"/>
                  </a:lnTo>
                  <a:lnTo>
                    <a:pt x="64" y="102"/>
                  </a:lnTo>
                  <a:lnTo>
                    <a:pt x="59" y="111"/>
                  </a:lnTo>
                  <a:lnTo>
                    <a:pt x="53" y="120"/>
                  </a:lnTo>
                  <a:lnTo>
                    <a:pt x="49" y="130"/>
                  </a:lnTo>
                  <a:lnTo>
                    <a:pt x="45" y="142"/>
                  </a:lnTo>
                  <a:lnTo>
                    <a:pt x="45" y="142"/>
                  </a:lnTo>
                  <a:lnTo>
                    <a:pt x="42" y="155"/>
                  </a:lnTo>
                  <a:lnTo>
                    <a:pt x="41" y="167"/>
                  </a:lnTo>
                  <a:lnTo>
                    <a:pt x="41" y="181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2" y="209"/>
                  </a:lnTo>
                  <a:lnTo>
                    <a:pt x="41" y="224"/>
                  </a:lnTo>
                  <a:lnTo>
                    <a:pt x="41" y="224"/>
                  </a:lnTo>
                  <a:lnTo>
                    <a:pt x="38" y="240"/>
                  </a:lnTo>
                  <a:lnTo>
                    <a:pt x="38" y="240"/>
                  </a:lnTo>
                  <a:lnTo>
                    <a:pt x="36" y="251"/>
                  </a:lnTo>
                  <a:lnTo>
                    <a:pt x="35" y="262"/>
                  </a:lnTo>
                  <a:lnTo>
                    <a:pt x="35" y="268"/>
                  </a:lnTo>
                  <a:lnTo>
                    <a:pt x="35" y="273"/>
                  </a:lnTo>
                  <a:lnTo>
                    <a:pt x="37" y="278"/>
                  </a:lnTo>
                  <a:lnTo>
                    <a:pt x="39" y="282"/>
                  </a:lnTo>
                  <a:lnTo>
                    <a:pt x="39" y="282"/>
                  </a:lnTo>
                  <a:lnTo>
                    <a:pt x="41" y="288"/>
                  </a:lnTo>
                  <a:lnTo>
                    <a:pt x="41" y="294"/>
                  </a:lnTo>
                  <a:lnTo>
                    <a:pt x="39" y="299"/>
                  </a:lnTo>
                  <a:lnTo>
                    <a:pt x="38" y="302"/>
                  </a:lnTo>
                  <a:lnTo>
                    <a:pt x="36" y="303"/>
                  </a:lnTo>
                  <a:lnTo>
                    <a:pt x="36" y="305"/>
                  </a:lnTo>
                  <a:lnTo>
                    <a:pt x="36" y="305"/>
                  </a:lnTo>
                  <a:lnTo>
                    <a:pt x="37" y="404"/>
                  </a:lnTo>
                  <a:lnTo>
                    <a:pt x="38" y="509"/>
                  </a:lnTo>
                  <a:lnTo>
                    <a:pt x="40" y="620"/>
                  </a:lnTo>
                  <a:lnTo>
                    <a:pt x="45" y="732"/>
                  </a:lnTo>
                  <a:lnTo>
                    <a:pt x="45" y="732"/>
                  </a:lnTo>
                  <a:lnTo>
                    <a:pt x="47" y="788"/>
                  </a:lnTo>
                  <a:lnTo>
                    <a:pt x="49" y="845"/>
                  </a:lnTo>
                  <a:lnTo>
                    <a:pt x="50" y="905"/>
                  </a:lnTo>
                  <a:lnTo>
                    <a:pt x="50" y="965"/>
                  </a:lnTo>
                  <a:lnTo>
                    <a:pt x="50" y="965"/>
                  </a:lnTo>
                  <a:lnTo>
                    <a:pt x="50" y="996"/>
                  </a:lnTo>
                  <a:lnTo>
                    <a:pt x="50" y="996"/>
                  </a:lnTo>
                  <a:lnTo>
                    <a:pt x="50" y="1033"/>
                  </a:lnTo>
                  <a:lnTo>
                    <a:pt x="50" y="1070"/>
                  </a:lnTo>
                  <a:lnTo>
                    <a:pt x="50" y="1075"/>
                  </a:lnTo>
                  <a:lnTo>
                    <a:pt x="50" y="1075"/>
                  </a:lnTo>
                  <a:lnTo>
                    <a:pt x="49" y="1099"/>
                  </a:lnTo>
                  <a:lnTo>
                    <a:pt x="49" y="1099"/>
                  </a:lnTo>
                  <a:lnTo>
                    <a:pt x="50" y="1106"/>
                  </a:lnTo>
                  <a:lnTo>
                    <a:pt x="49" y="1106"/>
                  </a:lnTo>
                  <a:lnTo>
                    <a:pt x="50" y="1116"/>
                  </a:lnTo>
                  <a:lnTo>
                    <a:pt x="50" y="1119"/>
                  </a:lnTo>
                  <a:lnTo>
                    <a:pt x="51" y="1121"/>
                  </a:lnTo>
                  <a:lnTo>
                    <a:pt x="51" y="1121"/>
                  </a:lnTo>
                  <a:lnTo>
                    <a:pt x="52" y="1124"/>
                  </a:lnTo>
                  <a:lnTo>
                    <a:pt x="53" y="1128"/>
                  </a:lnTo>
                  <a:lnTo>
                    <a:pt x="53" y="1132"/>
                  </a:lnTo>
                  <a:lnTo>
                    <a:pt x="52" y="1136"/>
                  </a:lnTo>
                  <a:lnTo>
                    <a:pt x="52" y="1137"/>
                  </a:lnTo>
                  <a:lnTo>
                    <a:pt x="52" y="1138"/>
                  </a:lnTo>
                  <a:lnTo>
                    <a:pt x="52" y="1138"/>
                  </a:lnTo>
                  <a:lnTo>
                    <a:pt x="57" y="1153"/>
                  </a:lnTo>
                  <a:lnTo>
                    <a:pt x="62" y="1167"/>
                  </a:lnTo>
                  <a:lnTo>
                    <a:pt x="69" y="1181"/>
                  </a:lnTo>
                  <a:lnTo>
                    <a:pt x="76" y="1194"/>
                  </a:lnTo>
                  <a:lnTo>
                    <a:pt x="85" y="1207"/>
                  </a:lnTo>
                  <a:lnTo>
                    <a:pt x="96" y="1219"/>
                  </a:lnTo>
                  <a:lnTo>
                    <a:pt x="107" y="1230"/>
                  </a:lnTo>
                  <a:lnTo>
                    <a:pt x="120" y="1242"/>
                  </a:lnTo>
                  <a:lnTo>
                    <a:pt x="133" y="1252"/>
                  </a:lnTo>
                  <a:lnTo>
                    <a:pt x="146" y="1260"/>
                  </a:lnTo>
                  <a:lnTo>
                    <a:pt x="160" y="1269"/>
                  </a:lnTo>
                  <a:lnTo>
                    <a:pt x="174" y="1275"/>
                  </a:lnTo>
                  <a:lnTo>
                    <a:pt x="189" y="1281"/>
                  </a:lnTo>
                  <a:lnTo>
                    <a:pt x="202" y="1285"/>
                  </a:lnTo>
                  <a:lnTo>
                    <a:pt x="217" y="1287"/>
                  </a:lnTo>
                  <a:lnTo>
                    <a:pt x="231" y="1288"/>
                  </a:lnTo>
                  <a:lnTo>
                    <a:pt x="231" y="1288"/>
                  </a:lnTo>
                  <a:lnTo>
                    <a:pt x="240" y="1287"/>
                  </a:lnTo>
                  <a:lnTo>
                    <a:pt x="240" y="1287"/>
                  </a:lnTo>
                  <a:lnTo>
                    <a:pt x="259" y="1287"/>
                  </a:lnTo>
                  <a:lnTo>
                    <a:pt x="259" y="1287"/>
                  </a:lnTo>
                  <a:lnTo>
                    <a:pt x="278" y="1287"/>
                  </a:lnTo>
                  <a:lnTo>
                    <a:pt x="296" y="1289"/>
                  </a:lnTo>
                  <a:lnTo>
                    <a:pt x="332" y="1293"/>
                  </a:lnTo>
                  <a:lnTo>
                    <a:pt x="332" y="1293"/>
                  </a:lnTo>
                  <a:lnTo>
                    <a:pt x="349" y="1296"/>
                  </a:lnTo>
                  <a:lnTo>
                    <a:pt x="349" y="1296"/>
                  </a:lnTo>
                  <a:lnTo>
                    <a:pt x="366" y="1297"/>
                  </a:lnTo>
                  <a:lnTo>
                    <a:pt x="384" y="1298"/>
                  </a:lnTo>
                  <a:lnTo>
                    <a:pt x="384" y="1298"/>
                  </a:lnTo>
                  <a:lnTo>
                    <a:pt x="411" y="1297"/>
                  </a:lnTo>
                  <a:lnTo>
                    <a:pt x="437" y="1295"/>
                  </a:lnTo>
                  <a:lnTo>
                    <a:pt x="437" y="1295"/>
                  </a:lnTo>
                  <a:lnTo>
                    <a:pt x="462" y="1293"/>
                  </a:lnTo>
                  <a:lnTo>
                    <a:pt x="465" y="1293"/>
                  </a:lnTo>
                  <a:lnTo>
                    <a:pt x="466" y="1292"/>
                  </a:lnTo>
                  <a:lnTo>
                    <a:pt x="466" y="1292"/>
                  </a:lnTo>
                  <a:lnTo>
                    <a:pt x="471" y="1289"/>
                  </a:lnTo>
                  <a:lnTo>
                    <a:pt x="476" y="1288"/>
                  </a:lnTo>
                  <a:lnTo>
                    <a:pt x="478" y="1288"/>
                  </a:lnTo>
                  <a:lnTo>
                    <a:pt x="478" y="1288"/>
                  </a:lnTo>
                  <a:lnTo>
                    <a:pt x="528" y="1292"/>
                  </a:lnTo>
                  <a:lnTo>
                    <a:pt x="528" y="1292"/>
                  </a:lnTo>
                  <a:lnTo>
                    <a:pt x="577" y="1295"/>
                  </a:lnTo>
                  <a:lnTo>
                    <a:pt x="602" y="1297"/>
                  </a:lnTo>
                  <a:lnTo>
                    <a:pt x="627" y="1297"/>
                  </a:lnTo>
                  <a:lnTo>
                    <a:pt x="627" y="1297"/>
                  </a:lnTo>
                  <a:lnTo>
                    <a:pt x="645" y="1296"/>
                  </a:lnTo>
                  <a:lnTo>
                    <a:pt x="645" y="1296"/>
                  </a:lnTo>
                  <a:lnTo>
                    <a:pt x="665" y="1296"/>
                  </a:lnTo>
                  <a:lnTo>
                    <a:pt x="665" y="1296"/>
                  </a:lnTo>
                  <a:lnTo>
                    <a:pt x="674" y="1296"/>
                  </a:lnTo>
                  <a:lnTo>
                    <a:pt x="682" y="1297"/>
                  </a:lnTo>
                  <a:lnTo>
                    <a:pt x="690" y="1300"/>
                  </a:lnTo>
                  <a:lnTo>
                    <a:pt x="697" y="1303"/>
                  </a:lnTo>
                  <a:lnTo>
                    <a:pt x="699" y="1304"/>
                  </a:lnTo>
                  <a:lnTo>
                    <a:pt x="703" y="1303"/>
                  </a:lnTo>
                  <a:lnTo>
                    <a:pt x="704" y="1302"/>
                  </a:lnTo>
                  <a:lnTo>
                    <a:pt x="704" y="1302"/>
                  </a:lnTo>
                  <a:lnTo>
                    <a:pt x="708" y="1297"/>
                  </a:lnTo>
                  <a:lnTo>
                    <a:pt x="713" y="1294"/>
                  </a:lnTo>
                  <a:lnTo>
                    <a:pt x="725" y="1289"/>
                  </a:lnTo>
                  <a:lnTo>
                    <a:pt x="736" y="1285"/>
                  </a:lnTo>
                  <a:lnTo>
                    <a:pt x="749" y="1281"/>
                  </a:lnTo>
                  <a:lnTo>
                    <a:pt x="749" y="1281"/>
                  </a:lnTo>
                  <a:lnTo>
                    <a:pt x="765" y="1277"/>
                  </a:lnTo>
                  <a:lnTo>
                    <a:pt x="772" y="1274"/>
                  </a:lnTo>
                  <a:lnTo>
                    <a:pt x="781" y="1271"/>
                  </a:lnTo>
                  <a:lnTo>
                    <a:pt x="781" y="1271"/>
                  </a:lnTo>
                  <a:lnTo>
                    <a:pt x="812" y="1254"/>
                  </a:lnTo>
                  <a:lnTo>
                    <a:pt x="843" y="1233"/>
                  </a:lnTo>
                  <a:lnTo>
                    <a:pt x="875" y="1211"/>
                  </a:lnTo>
                  <a:lnTo>
                    <a:pt x="908" y="1185"/>
                  </a:lnTo>
                  <a:lnTo>
                    <a:pt x="908" y="1185"/>
                  </a:lnTo>
                  <a:lnTo>
                    <a:pt x="922" y="1174"/>
                  </a:lnTo>
                  <a:lnTo>
                    <a:pt x="938" y="1162"/>
                  </a:lnTo>
                  <a:lnTo>
                    <a:pt x="969" y="1143"/>
                  </a:lnTo>
                  <a:lnTo>
                    <a:pt x="969" y="1143"/>
                  </a:lnTo>
                  <a:lnTo>
                    <a:pt x="992" y="1127"/>
                  </a:lnTo>
                  <a:lnTo>
                    <a:pt x="1016" y="1111"/>
                  </a:lnTo>
                  <a:lnTo>
                    <a:pt x="1016" y="1111"/>
                  </a:lnTo>
                  <a:lnTo>
                    <a:pt x="1029" y="1101"/>
                  </a:lnTo>
                  <a:lnTo>
                    <a:pt x="1029" y="1101"/>
                  </a:lnTo>
                  <a:lnTo>
                    <a:pt x="1070" y="1073"/>
                  </a:lnTo>
                  <a:lnTo>
                    <a:pt x="1093" y="1056"/>
                  </a:lnTo>
                  <a:lnTo>
                    <a:pt x="1099" y="1051"/>
                  </a:lnTo>
                  <a:lnTo>
                    <a:pt x="1103" y="1046"/>
                  </a:lnTo>
                  <a:lnTo>
                    <a:pt x="1104" y="1043"/>
                  </a:lnTo>
                  <a:lnTo>
                    <a:pt x="1105" y="1041"/>
                  </a:lnTo>
                  <a:lnTo>
                    <a:pt x="1105" y="1041"/>
                  </a:lnTo>
                  <a:lnTo>
                    <a:pt x="1106" y="1036"/>
                  </a:lnTo>
                  <a:lnTo>
                    <a:pt x="1107" y="1032"/>
                  </a:lnTo>
                  <a:lnTo>
                    <a:pt x="1108" y="1031"/>
                  </a:lnTo>
                  <a:lnTo>
                    <a:pt x="1108" y="1029"/>
                  </a:lnTo>
                  <a:lnTo>
                    <a:pt x="1108" y="1029"/>
                  </a:lnTo>
                  <a:lnTo>
                    <a:pt x="1106" y="946"/>
                  </a:lnTo>
                  <a:lnTo>
                    <a:pt x="1104" y="859"/>
                  </a:lnTo>
                  <a:lnTo>
                    <a:pt x="1100" y="770"/>
                  </a:lnTo>
                  <a:lnTo>
                    <a:pt x="1096" y="676"/>
                  </a:lnTo>
                  <a:lnTo>
                    <a:pt x="1096" y="676"/>
                  </a:lnTo>
                  <a:lnTo>
                    <a:pt x="1096" y="668"/>
                  </a:lnTo>
                  <a:lnTo>
                    <a:pt x="1098" y="666"/>
                  </a:lnTo>
                  <a:lnTo>
                    <a:pt x="1099" y="663"/>
                  </a:lnTo>
                  <a:lnTo>
                    <a:pt x="1099" y="663"/>
                  </a:lnTo>
                  <a:lnTo>
                    <a:pt x="1102" y="661"/>
                  </a:lnTo>
                  <a:lnTo>
                    <a:pt x="1105" y="660"/>
                  </a:lnTo>
                  <a:lnTo>
                    <a:pt x="1108" y="659"/>
                  </a:lnTo>
                  <a:lnTo>
                    <a:pt x="1112" y="658"/>
                  </a:lnTo>
                  <a:lnTo>
                    <a:pt x="1112" y="658"/>
                  </a:lnTo>
                  <a:lnTo>
                    <a:pt x="1118" y="659"/>
                  </a:lnTo>
                  <a:lnTo>
                    <a:pt x="1123" y="661"/>
                  </a:lnTo>
                  <a:lnTo>
                    <a:pt x="1125" y="662"/>
                  </a:lnTo>
                  <a:lnTo>
                    <a:pt x="1128" y="665"/>
                  </a:lnTo>
                  <a:lnTo>
                    <a:pt x="1130" y="668"/>
                  </a:lnTo>
                  <a:lnTo>
                    <a:pt x="1131" y="672"/>
                  </a:lnTo>
                  <a:lnTo>
                    <a:pt x="1132" y="676"/>
                  </a:lnTo>
                  <a:lnTo>
                    <a:pt x="1132" y="676"/>
                  </a:lnTo>
                  <a:lnTo>
                    <a:pt x="1137" y="780"/>
                  </a:lnTo>
                  <a:lnTo>
                    <a:pt x="1140" y="877"/>
                  </a:lnTo>
                  <a:lnTo>
                    <a:pt x="1143" y="967"/>
                  </a:lnTo>
                  <a:lnTo>
                    <a:pt x="1145" y="1053"/>
                  </a:lnTo>
                  <a:lnTo>
                    <a:pt x="1139" y="1053"/>
                  </a:lnTo>
                  <a:lnTo>
                    <a:pt x="1137" y="1057"/>
                  </a:lnTo>
                  <a:lnTo>
                    <a:pt x="1137" y="1057"/>
                  </a:lnTo>
                  <a:lnTo>
                    <a:pt x="1135" y="1062"/>
                  </a:lnTo>
                  <a:lnTo>
                    <a:pt x="1131" y="1067"/>
                  </a:lnTo>
                  <a:lnTo>
                    <a:pt x="1127" y="1072"/>
                  </a:lnTo>
                  <a:lnTo>
                    <a:pt x="1121" y="1076"/>
                  </a:lnTo>
                  <a:lnTo>
                    <a:pt x="1110" y="1085"/>
                  </a:lnTo>
                  <a:lnTo>
                    <a:pt x="1098" y="1093"/>
                  </a:lnTo>
                  <a:lnTo>
                    <a:pt x="1098" y="1093"/>
                  </a:lnTo>
                  <a:lnTo>
                    <a:pt x="1085" y="1101"/>
                  </a:lnTo>
                  <a:lnTo>
                    <a:pt x="1074" y="1111"/>
                  </a:lnTo>
                  <a:lnTo>
                    <a:pt x="1074" y="1111"/>
                  </a:lnTo>
                  <a:lnTo>
                    <a:pt x="1054" y="1125"/>
                  </a:lnTo>
                  <a:lnTo>
                    <a:pt x="1035" y="1139"/>
                  </a:lnTo>
                  <a:lnTo>
                    <a:pt x="995" y="1166"/>
                  </a:lnTo>
                  <a:lnTo>
                    <a:pt x="995" y="1166"/>
                  </a:lnTo>
                  <a:lnTo>
                    <a:pt x="954" y="1194"/>
                  </a:lnTo>
                  <a:lnTo>
                    <a:pt x="954" y="1194"/>
                  </a:lnTo>
                  <a:lnTo>
                    <a:pt x="931" y="1212"/>
                  </a:lnTo>
                  <a:lnTo>
                    <a:pt x="908" y="1229"/>
                  </a:lnTo>
                  <a:lnTo>
                    <a:pt x="908" y="1229"/>
                  </a:lnTo>
                  <a:lnTo>
                    <a:pt x="865" y="1262"/>
                  </a:lnTo>
                  <a:lnTo>
                    <a:pt x="844" y="1277"/>
                  </a:lnTo>
                  <a:lnTo>
                    <a:pt x="822" y="1291"/>
                  </a:lnTo>
                  <a:lnTo>
                    <a:pt x="799" y="1304"/>
                  </a:lnTo>
                  <a:lnTo>
                    <a:pt x="776" y="1315"/>
                  </a:lnTo>
                  <a:lnTo>
                    <a:pt x="765" y="1319"/>
                  </a:lnTo>
                  <a:lnTo>
                    <a:pt x="753" y="1322"/>
                  </a:lnTo>
                  <a:lnTo>
                    <a:pt x="740" y="1325"/>
                  </a:lnTo>
                  <a:lnTo>
                    <a:pt x="729" y="1328"/>
                  </a:lnTo>
                  <a:lnTo>
                    <a:pt x="727" y="1328"/>
                  </a:lnTo>
                  <a:lnTo>
                    <a:pt x="726" y="1329"/>
                  </a:lnTo>
                  <a:lnTo>
                    <a:pt x="726" y="1329"/>
                  </a:lnTo>
                  <a:lnTo>
                    <a:pt x="723" y="1331"/>
                  </a:lnTo>
                  <a:lnTo>
                    <a:pt x="719" y="1332"/>
                  </a:lnTo>
                  <a:lnTo>
                    <a:pt x="712" y="1334"/>
                  </a:lnTo>
                  <a:lnTo>
                    <a:pt x="713" y="1337"/>
                  </a:lnTo>
                  <a:lnTo>
                    <a:pt x="713" y="1337"/>
                  </a:lnTo>
                  <a:lnTo>
                    <a:pt x="710" y="1338"/>
                  </a:lnTo>
                  <a:lnTo>
                    <a:pt x="710" y="1338"/>
                  </a:lnTo>
                  <a:lnTo>
                    <a:pt x="707" y="1338"/>
                  </a:lnTo>
                  <a:lnTo>
                    <a:pt x="707" y="13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99" name="Freeform 397"/>
            <p:cNvSpPr>
              <a:spLocks noEditPoints="1"/>
            </p:cNvSpPr>
            <p:nvPr/>
          </p:nvSpPr>
          <p:spPr bwMode="auto">
            <a:xfrm>
              <a:off x="4422775" y="3170238"/>
              <a:ext cx="542925" cy="473075"/>
            </a:xfrm>
            <a:custGeom>
              <a:avLst/>
              <a:gdLst/>
              <a:ahLst/>
              <a:cxnLst>
                <a:cxn ang="0">
                  <a:pos x="2" y="884"/>
                </a:cxn>
                <a:cxn ang="0">
                  <a:pos x="4" y="861"/>
                </a:cxn>
                <a:cxn ang="0">
                  <a:pos x="45" y="818"/>
                </a:cxn>
                <a:cxn ang="0">
                  <a:pos x="132" y="715"/>
                </a:cxn>
                <a:cxn ang="0">
                  <a:pos x="182" y="635"/>
                </a:cxn>
                <a:cxn ang="0">
                  <a:pos x="192" y="564"/>
                </a:cxn>
                <a:cxn ang="0">
                  <a:pos x="207" y="470"/>
                </a:cxn>
                <a:cxn ang="0">
                  <a:pos x="253" y="351"/>
                </a:cxn>
                <a:cxn ang="0">
                  <a:pos x="358" y="215"/>
                </a:cxn>
                <a:cxn ang="0">
                  <a:pos x="517" y="90"/>
                </a:cxn>
                <a:cxn ang="0">
                  <a:pos x="663" y="24"/>
                </a:cxn>
                <a:cxn ang="0">
                  <a:pos x="817" y="2"/>
                </a:cxn>
                <a:cxn ang="0">
                  <a:pos x="943" y="2"/>
                </a:cxn>
                <a:cxn ang="0">
                  <a:pos x="1002" y="16"/>
                </a:cxn>
                <a:cxn ang="0">
                  <a:pos x="1020" y="26"/>
                </a:cxn>
                <a:cxn ang="0">
                  <a:pos x="1022" y="133"/>
                </a:cxn>
                <a:cxn ang="0">
                  <a:pos x="979" y="246"/>
                </a:cxn>
                <a:cxn ang="0">
                  <a:pos x="962" y="260"/>
                </a:cxn>
                <a:cxn ang="0">
                  <a:pos x="893" y="274"/>
                </a:cxn>
                <a:cxn ang="0">
                  <a:pos x="808" y="306"/>
                </a:cxn>
                <a:cxn ang="0">
                  <a:pos x="918" y="339"/>
                </a:cxn>
                <a:cxn ang="0">
                  <a:pos x="927" y="359"/>
                </a:cxn>
                <a:cxn ang="0">
                  <a:pos x="913" y="390"/>
                </a:cxn>
                <a:cxn ang="0">
                  <a:pos x="814" y="507"/>
                </a:cxn>
                <a:cxn ang="0">
                  <a:pos x="649" y="614"/>
                </a:cxn>
                <a:cxn ang="0">
                  <a:pos x="475" y="674"/>
                </a:cxn>
                <a:cxn ang="0">
                  <a:pos x="252" y="686"/>
                </a:cxn>
                <a:cxn ang="0">
                  <a:pos x="211" y="689"/>
                </a:cxn>
                <a:cxn ang="0">
                  <a:pos x="126" y="777"/>
                </a:cxn>
                <a:cxn ang="0">
                  <a:pos x="53" y="863"/>
                </a:cxn>
                <a:cxn ang="0">
                  <a:pos x="17" y="894"/>
                </a:cxn>
                <a:cxn ang="0">
                  <a:pos x="745" y="48"/>
                </a:cxn>
                <a:cxn ang="0">
                  <a:pos x="624" y="74"/>
                </a:cxn>
                <a:cxn ang="0">
                  <a:pos x="505" y="137"/>
                </a:cxn>
                <a:cxn ang="0">
                  <a:pos x="419" y="211"/>
                </a:cxn>
                <a:cxn ang="0">
                  <a:pos x="291" y="355"/>
                </a:cxn>
                <a:cxn ang="0">
                  <a:pos x="241" y="484"/>
                </a:cxn>
                <a:cxn ang="0">
                  <a:pos x="228" y="573"/>
                </a:cxn>
                <a:cxn ang="0">
                  <a:pos x="224" y="646"/>
                </a:cxn>
                <a:cxn ang="0">
                  <a:pos x="307" y="651"/>
                </a:cxn>
                <a:cxn ang="0">
                  <a:pos x="441" y="639"/>
                </a:cxn>
                <a:cxn ang="0">
                  <a:pos x="535" y="627"/>
                </a:cxn>
                <a:cxn ang="0">
                  <a:pos x="630" y="583"/>
                </a:cxn>
                <a:cxn ang="0">
                  <a:pos x="705" y="540"/>
                </a:cxn>
                <a:cxn ang="0">
                  <a:pos x="803" y="471"/>
                </a:cxn>
                <a:cxn ang="0">
                  <a:pos x="872" y="385"/>
                </a:cxn>
                <a:cxn ang="0">
                  <a:pos x="826" y="349"/>
                </a:cxn>
                <a:cxn ang="0">
                  <a:pos x="717" y="321"/>
                </a:cxn>
                <a:cxn ang="0">
                  <a:pos x="657" y="300"/>
                </a:cxn>
                <a:cxn ang="0">
                  <a:pos x="647" y="280"/>
                </a:cxn>
                <a:cxn ang="0">
                  <a:pos x="659" y="257"/>
                </a:cxn>
                <a:cxn ang="0">
                  <a:pos x="843" y="243"/>
                </a:cxn>
                <a:cxn ang="0">
                  <a:pos x="959" y="205"/>
                </a:cxn>
                <a:cxn ang="0">
                  <a:pos x="990" y="94"/>
                </a:cxn>
                <a:cxn ang="0">
                  <a:pos x="979" y="41"/>
                </a:cxn>
                <a:cxn ang="0">
                  <a:pos x="974" y="45"/>
                </a:cxn>
                <a:cxn ang="0">
                  <a:pos x="957" y="41"/>
                </a:cxn>
              </a:cxnLst>
              <a:rect l="0" t="0" r="r" b="b"/>
              <a:pathLst>
                <a:path w="1026" h="894">
                  <a:moveTo>
                    <a:pt x="17" y="894"/>
                  </a:moveTo>
                  <a:lnTo>
                    <a:pt x="17" y="894"/>
                  </a:lnTo>
                  <a:lnTo>
                    <a:pt x="11" y="893"/>
                  </a:lnTo>
                  <a:lnTo>
                    <a:pt x="8" y="892"/>
                  </a:lnTo>
                  <a:lnTo>
                    <a:pt x="6" y="891"/>
                  </a:lnTo>
                  <a:lnTo>
                    <a:pt x="3" y="887"/>
                  </a:lnTo>
                  <a:lnTo>
                    <a:pt x="2" y="884"/>
                  </a:lnTo>
                  <a:lnTo>
                    <a:pt x="1" y="881"/>
                  </a:lnTo>
                  <a:lnTo>
                    <a:pt x="0" y="877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1" y="869"/>
                  </a:lnTo>
                  <a:lnTo>
                    <a:pt x="1" y="866"/>
                  </a:lnTo>
                  <a:lnTo>
                    <a:pt x="4" y="861"/>
                  </a:lnTo>
                  <a:lnTo>
                    <a:pt x="7" y="857"/>
                  </a:lnTo>
                  <a:lnTo>
                    <a:pt x="10" y="856"/>
                  </a:lnTo>
                  <a:lnTo>
                    <a:pt x="12" y="855"/>
                  </a:lnTo>
                  <a:lnTo>
                    <a:pt x="13" y="854"/>
                  </a:lnTo>
                  <a:lnTo>
                    <a:pt x="13" y="854"/>
                  </a:lnTo>
                  <a:lnTo>
                    <a:pt x="29" y="836"/>
                  </a:lnTo>
                  <a:lnTo>
                    <a:pt x="45" y="818"/>
                  </a:lnTo>
                  <a:lnTo>
                    <a:pt x="45" y="818"/>
                  </a:lnTo>
                  <a:lnTo>
                    <a:pt x="69" y="791"/>
                  </a:lnTo>
                  <a:lnTo>
                    <a:pt x="82" y="777"/>
                  </a:lnTo>
                  <a:lnTo>
                    <a:pt x="93" y="761"/>
                  </a:lnTo>
                  <a:lnTo>
                    <a:pt x="93" y="761"/>
                  </a:lnTo>
                  <a:lnTo>
                    <a:pt x="112" y="738"/>
                  </a:lnTo>
                  <a:lnTo>
                    <a:pt x="132" y="715"/>
                  </a:lnTo>
                  <a:lnTo>
                    <a:pt x="153" y="692"/>
                  </a:lnTo>
                  <a:lnTo>
                    <a:pt x="176" y="670"/>
                  </a:lnTo>
                  <a:lnTo>
                    <a:pt x="188" y="658"/>
                  </a:lnTo>
                  <a:lnTo>
                    <a:pt x="187" y="655"/>
                  </a:lnTo>
                  <a:lnTo>
                    <a:pt x="187" y="655"/>
                  </a:lnTo>
                  <a:lnTo>
                    <a:pt x="184" y="645"/>
                  </a:lnTo>
                  <a:lnTo>
                    <a:pt x="182" y="635"/>
                  </a:lnTo>
                  <a:lnTo>
                    <a:pt x="181" y="627"/>
                  </a:lnTo>
                  <a:lnTo>
                    <a:pt x="181" y="621"/>
                  </a:lnTo>
                  <a:lnTo>
                    <a:pt x="181" y="621"/>
                  </a:lnTo>
                  <a:lnTo>
                    <a:pt x="183" y="603"/>
                  </a:lnTo>
                  <a:lnTo>
                    <a:pt x="187" y="586"/>
                  </a:lnTo>
                  <a:lnTo>
                    <a:pt x="187" y="586"/>
                  </a:lnTo>
                  <a:lnTo>
                    <a:pt x="192" y="564"/>
                  </a:lnTo>
                  <a:lnTo>
                    <a:pt x="193" y="553"/>
                  </a:lnTo>
                  <a:lnTo>
                    <a:pt x="194" y="540"/>
                  </a:lnTo>
                  <a:lnTo>
                    <a:pt x="194" y="540"/>
                  </a:lnTo>
                  <a:lnTo>
                    <a:pt x="196" y="524"/>
                  </a:lnTo>
                  <a:lnTo>
                    <a:pt x="198" y="506"/>
                  </a:lnTo>
                  <a:lnTo>
                    <a:pt x="202" y="489"/>
                  </a:lnTo>
                  <a:lnTo>
                    <a:pt x="207" y="470"/>
                  </a:lnTo>
                  <a:lnTo>
                    <a:pt x="212" y="452"/>
                  </a:lnTo>
                  <a:lnTo>
                    <a:pt x="218" y="432"/>
                  </a:lnTo>
                  <a:lnTo>
                    <a:pt x="225" y="412"/>
                  </a:lnTo>
                  <a:lnTo>
                    <a:pt x="233" y="392"/>
                  </a:lnTo>
                  <a:lnTo>
                    <a:pt x="233" y="392"/>
                  </a:lnTo>
                  <a:lnTo>
                    <a:pt x="243" y="371"/>
                  </a:lnTo>
                  <a:lnTo>
                    <a:pt x="253" y="351"/>
                  </a:lnTo>
                  <a:lnTo>
                    <a:pt x="264" y="332"/>
                  </a:lnTo>
                  <a:lnTo>
                    <a:pt x="276" y="313"/>
                  </a:lnTo>
                  <a:lnTo>
                    <a:pt x="289" y="296"/>
                  </a:lnTo>
                  <a:lnTo>
                    <a:pt x="302" y="278"/>
                  </a:lnTo>
                  <a:lnTo>
                    <a:pt x="315" y="261"/>
                  </a:lnTo>
                  <a:lnTo>
                    <a:pt x="329" y="245"/>
                  </a:lnTo>
                  <a:lnTo>
                    <a:pt x="358" y="215"/>
                  </a:lnTo>
                  <a:lnTo>
                    <a:pt x="388" y="188"/>
                  </a:lnTo>
                  <a:lnTo>
                    <a:pt x="417" y="162"/>
                  </a:lnTo>
                  <a:lnTo>
                    <a:pt x="446" y="140"/>
                  </a:lnTo>
                  <a:lnTo>
                    <a:pt x="446" y="140"/>
                  </a:lnTo>
                  <a:lnTo>
                    <a:pt x="464" y="126"/>
                  </a:lnTo>
                  <a:lnTo>
                    <a:pt x="481" y="114"/>
                  </a:lnTo>
                  <a:lnTo>
                    <a:pt x="517" y="90"/>
                  </a:lnTo>
                  <a:lnTo>
                    <a:pt x="555" y="69"/>
                  </a:lnTo>
                  <a:lnTo>
                    <a:pt x="592" y="49"/>
                  </a:lnTo>
                  <a:lnTo>
                    <a:pt x="592" y="49"/>
                  </a:lnTo>
                  <a:lnTo>
                    <a:pt x="609" y="40"/>
                  </a:lnTo>
                  <a:lnTo>
                    <a:pt x="627" y="34"/>
                  </a:lnTo>
                  <a:lnTo>
                    <a:pt x="645" y="28"/>
                  </a:lnTo>
                  <a:lnTo>
                    <a:pt x="663" y="24"/>
                  </a:lnTo>
                  <a:lnTo>
                    <a:pt x="681" y="20"/>
                  </a:lnTo>
                  <a:lnTo>
                    <a:pt x="699" y="17"/>
                  </a:lnTo>
                  <a:lnTo>
                    <a:pt x="737" y="11"/>
                  </a:lnTo>
                  <a:lnTo>
                    <a:pt x="745" y="10"/>
                  </a:lnTo>
                  <a:lnTo>
                    <a:pt x="745" y="10"/>
                  </a:lnTo>
                  <a:lnTo>
                    <a:pt x="782" y="5"/>
                  </a:lnTo>
                  <a:lnTo>
                    <a:pt x="817" y="2"/>
                  </a:lnTo>
                  <a:lnTo>
                    <a:pt x="848" y="0"/>
                  </a:lnTo>
                  <a:lnTo>
                    <a:pt x="878" y="0"/>
                  </a:lnTo>
                  <a:lnTo>
                    <a:pt x="878" y="0"/>
                  </a:lnTo>
                  <a:lnTo>
                    <a:pt x="902" y="0"/>
                  </a:lnTo>
                  <a:lnTo>
                    <a:pt x="924" y="1"/>
                  </a:lnTo>
                  <a:lnTo>
                    <a:pt x="924" y="1"/>
                  </a:lnTo>
                  <a:lnTo>
                    <a:pt x="943" y="2"/>
                  </a:lnTo>
                  <a:lnTo>
                    <a:pt x="943" y="2"/>
                  </a:lnTo>
                  <a:lnTo>
                    <a:pt x="959" y="3"/>
                  </a:lnTo>
                  <a:lnTo>
                    <a:pt x="975" y="5"/>
                  </a:lnTo>
                  <a:lnTo>
                    <a:pt x="982" y="6"/>
                  </a:lnTo>
                  <a:lnTo>
                    <a:pt x="990" y="8"/>
                  </a:lnTo>
                  <a:lnTo>
                    <a:pt x="997" y="11"/>
                  </a:lnTo>
                  <a:lnTo>
                    <a:pt x="1002" y="16"/>
                  </a:lnTo>
                  <a:lnTo>
                    <a:pt x="1003" y="16"/>
                  </a:lnTo>
                  <a:lnTo>
                    <a:pt x="1005" y="17"/>
                  </a:lnTo>
                  <a:lnTo>
                    <a:pt x="1005" y="17"/>
                  </a:lnTo>
                  <a:lnTo>
                    <a:pt x="1010" y="18"/>
                  </a:lnTo>
                  <a:lnTo>
                    <a:pt x="1016" y="21"/>
                  </a:lnTo>
                  <a:lnTo>
                    <a:pt x="1018" y="24"/>
                  </a:lnTo>
                  <a:lnTo>
                    <a:pt x="1020" y="26"/>
                  </a:lnTo>
                  <a:lnTo>
                    <a:pt x="1022" y="30"/>
                  </a:lnTo>
                  <a:lnTo>
                    <a:pt x="1023" y="33"/>
                  </a:lnTo>
                  <a:lnTo>
                    <a:pt x="1023" y="33"/>
                  </a:lnTo>
                  <a:lnTo>
                    <a:pt x="1026" y="61"/>
                  </a:lnTo>
                  <a:lnTo>
                    <a:pt x="1026" y="86"/>
                  </a:lnTo>
                  <a:lnTo>
                    <a:pt x="1025" y="110"/>
                  </a:lnTo>
                  <a:lnTo>
                    <a:pt x="1022" y="133"/>
                  </a:lnTo>
                  <a:lnTo>
                    <a:pt x="1022" y="133"/>
                  </a:lnTo>
                  <a:lnTo>
                    <a:pt x="1016" y="154"/>
                  </a:lnTo>
                  <a:lnTo>
                    <a:pt x="1010" y="174"/>
                  </a:lnTo>
                  <a:lnTo>
                    <a:pt x="1002" y="193"/>
                  </a:lnTo>
                  <a:lnTo>
                    <a:pt x="994" y="213"/>
                  </a:lnTo>
                  <a:lnTo>
                    <a:pt x="994" y="213"/>
                  </a:lnTo>
                  <a:lnTo>
                    <a:pt x="979" y="246"/>
                  </a:lnTo>
                  <a:lnTo>
                    <a:pt x="979" y="246"/>
                  </a:lnTo>
                  <a:lnTo>
                    <a:pt x="976" y="251"/>
                  </a:lnTo>
                  <a:lnTo>
                    <a:pt x="973" y="254"/>
                  </a:lnTo>
                  <a:lnTo>
                    <a:pt x="969" y="256"/>
                  </a:lnTo>
                  <a:lnTo>
                    <a:pt x="966" y="257"/>
                  </a:lnTo>
                  <a:lnTo>
                    <a:pt x="963" y="258"/>
                  </a:lnTo>
                  <a:lnTo>
                    <a:pt x="962" y="260"/>
                  </a:lnTo>
                  <a:lnTo>
                    <a:pt x="962" y="260"/>
                  </a:lnTo>
                  <a:lnTo>
                    <a:pt x="960" y="262"/>
                  </a:lnTo>
                  <a:lnTo>
                    <a:pt x="956" y="266"/>
                  </a:lnTo>
                  <a:lnTo>
                    <a:pt x="952" y="268"/>
                  </a:lnTo>
                  <a:lnTo>
                    <a:pt x="947" y="269"/>
                  </a:lnTo>
                  <a:lnTo>
                    <a:pt x="947" y="269"/>
                  </a:lnTo>
                  <a:lnTo>
                    <a:pt x="893" y="274"/>
                  </a:lnTo>
                  <a:lnTo>
                    <a:pt x="841" y="279"/>
                  </a:lnTo>
                  <a:lnTo>
                    <a:pt x="841" y="279"/>
                  </a:lnTo>
                  <a:lnTo>
                    <a:pt x="780" y="286"/>
                  </a:lnTo>
                  <a:lnTo>
                    <a:pt x="779" y="298"/>
                  </a:lnTo>
                  <a:lnTo>
                    <a:pt x="779" y="298"/>
                  </a:lnTo>
                  <a:lnTo>
                    <a:pt x="795" y="302"/>
                  </a:lnTo>
                  <a:lnTo>
                    <a:pt x="808" y="306"/>
                  </a:lnTo>
                  <a:lnTo>
                    <a:pt x="808" y="306"/>
                  </a:lnTo>
                  <a:lnTo>
                    <a:pt x="833" y="316"/>
                  </a:lnTo>
                  <a:lnTo>
                    <a:pt x="858" y="324"/>
                  </a:lnTo>
                  <a:lnTo>
                    <a:pt x="887" y="333"/>
                  </a:lnTo>
                  <a:lnTo>
                    <a:pt x="915" y="338"/>
                  </a:lnTo>
                  <a:lnTo>
                    <a:pt x="915" y="338"/>
                  </a:lnTo>
                  <a:lnTo>
                    <a:pt x="918" y="339"/>
                  </a:lnTo>
                  <a:lnTo>
                    <a:pt x="921" y="341"/>
                  </a:lnTo>
                  <a:lnTo>
                    <a:pt x="924" y="343"/>
                  </a:lnTo>
                  <a:lnTo>
                    <a:pt x="925" y="345"/>
                  </a:lnTo>
                  <a:lnTo>
                    <a:pt x="925" y="345"/>
                  </a:lnTo>
                  <a:lnTo>
                    <a:pt x="928" y="349"/>
                  </a:lnTo>
                  <a:lnTo>
                    <a:pt x="928" y="353"/>
                  </a:lnTo>
                  <a:lnTo>
                    <a:pt x="927" y="359"/>
                  </a:lnTo>
                  <a:lnTo>
                    <a:pt x="924" y="363"/>
                  </a:lnTo>
                  <a:lnTo>
                    <a:pt x="923" y="364"/>
                  </a:lnTo>
                  <a:lnTo>
                    <a:pt x="923" y="365"/>
                  </a:lnTo>
                  <a:lnTo>
                    <a:pt x="923" y="365"/>
                  </a:lnTo>
                  <a:lnTo>
                    <a:pt x="922" y="369"/>
                  </a:lnTo>
                  <a:lnTo>
                    <a:pt x="922" y="369"/>
                  </a:lnTo>
                  <a:lnTo>
                    <a:pt x="913" y="390"/>
                  </a:lnTo>
                  <a:lnTo>
                    <a:pt x="902" y="409"/>
                  </a:lnTo>
                  <a:lnTo>
                    <a:pt x="889" y="428"/>
                  </a:lnTo>
                  <a:lnTo>
                    <a:pt x="877" y="445"/>
                  </a:lnTo>
                  <a:lnTo>
                    <a:pt x="862" y="462"/>
                  </a:lnTo>
                  <a:lnTo>
                    <a:pt x="847" y="478"/>
                  </a:lnTo>
                  <a:lnTo>
                    <a:pt x="831" y="493"/>
                  </a:lnTo>
                  <a:lnTo>
                    <a:pt x="814" y="507"/>
                  </a:lnTo>
                  <a:lnTo>
                    <a:pt x="796" y="521"/>
                  </a:lnTo>
                  <a:lnTo>
                    <a:pt x="779" y="534"/>
                  </a:lnTo>
                  <a:lnTo>
                    <a:pt x="742" y="559"/>
                  </a:lnTo>
                  <a:lnTo>
                    <a:pt x="703" y="583"/>
                  </a:lnTo>
                  <a:lnTo>
                    <a:pt x="664" y="605"/>
                  </a:lnTo>
                  <a:lnTo>
                    <a:pt x="649" y="614"/>
                  </a:lnTo>
                  <a:lnTo>
                    <a:pt x="649" y="614"/>
                  </a:lnTo>
                  <a:lnTo>
                    <a:pt x="625" y="627"/>
                  </a:lnTo>
                  <a:lnTo>
                    <a:pt x="601" y="637"/>
                  </a:lnTo>
                  <a:lnTo>
                    <a:pt x="576" y="648"/>
                  </a:lnTo>
                  <a:lnTo>
                    <a:pt x="552" y="656"/>
                  </a:lnTo>
                  <a:lnTo>
                    <a:pt x="526" y="662"/>
                  </a:lnTo>
                  <a:lnTo>
                    <a:pt x="501" y="668"/>
                  </a:lnTo>
                  <a:lnTo>
                    <a:pt x="475" y="674"/>
                  </a:lnTo>
                  <a:lnTo>
                    <a:pt x="449" y="677"/>
                  </a:lnTo>
                  <a:lnTo>
                    <a:pt x="423" y="680"/>
                  </a:lnTo>
                  <a:lnTo>
                    <a:pt x="398" y="682"/>
                  </a:lnTo>
                  <a:lnTo>
                    <a:pt x="348" y="685"/>
                  </a:lnTo>
                  <a:lnTo>
                    <a:pt x="298" y="686"/>
                  </a:lnTo>
                  <a:lnTo>
                    <a:pt x="252" y="686"/>
                  </a:lnTo>
                  <a:lnTo>
                    <a:pt x="252" y="686"/>
                  </a:lnTo>
                  <a:lnTo>
                    <a:pt x="225" y="686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0" y="689"/>
                  </a:lnTo>
                  <a:lnTo>
                    <a:pt x="215" y="690"/>
                  </a:lnTo>
                  <a:lnTo>
                    <a:pt x="215" y="690"/>
                  </a:lnTo>
                  <a:lnTo>
                    <a:pt x="211" y="689"/>
                  </a:lnTo>
                  <a:lnTo>
                    <a:pt x="208" y="689"/>
                  </a:lnTo>
                  <a:lnTo>
                    <a:pt x="199" y="697"/>
                  </a:lnTo>
                  <a:lnTo>
                    <a:pt x="199" y="697"/>
                  </a:lnTo>
                  <a:lnTo>
                    <a:pt x="178" y="719"/>
                  </a:lnTo>
                  <a:lnTo>
                    <a:pt x="156" y="742"/>
                  </a:lnTo>
                  <a:lnTo>
                    <a:pt x="135" y="766"/>
                  </a:lnTo>
                  <a:lnTo>
                    <a:pt x="126" y="777"/>
                  </a:lnTo>
                  <a:lnTo>
                    <a:pt x="117" y="789"/>
                  </a:lnTo>
                  <a:lnTo>
                    <a:pt x="117" y="789"/>
                  </a:lnTo>
                  <a:lnTo>
                    <a:pt x="106" y="804"/>
                  </a:lnTo>
                  <a:lnTo>
                    <a:pt x="96" y="817"/>
                  </a:lnTo>
                  <a:lnTo>
                    <a:pt x="72" y="842"/>
                  </a:lnTo>
                  <a:lnTo>
                    <a:pt x="72" y="842"/>
                  </a:lnTo>
                  <a:lnTo>
                    <a:pt x="53" y="863"/>
                  </a:lnTo>
                  <a:lnTo>
                    <a:pt x="43" y="874"/>
                  </a:lnTo>
                  <a:lnTo>
                    <a:pt x="34" y="885"/>
                  </a:lnTo>
                  <a:lnTo>
                    <a:pt x="34" y="885"/>
                  </a:lnTo>
                  <a:lnTo>
                    <a:pt x="31" y="888"/>
                  </a:lnTo>
                  <a:lnTo>
                    <a:pt x="27" y="892"/>
                  </a:lnTo>
                  <a:lnTo>
                    <a:pt x="22" y="894"/>
                  </a:lnTo>
                  <a:lnTo>
                    <a:pt x="17" y="894"/>
                  </a:lnTo>
                  <a:lnTo>
                    <a:pt x="17" y="894"/>
                  </a:lnTo>
                  <a:close/>
                  <a:moveTo>
                    <a:pt x="884" y="36"/>
                  </a:moveTo>
                  <a:lnTo>
                    <a:pt x="884" y="36"/>
                  </a:lnTo>
                  <a:lnTo>
                    <a:pt x="861" y="37"/>
                  </a:lnTo>
                  <a:lnTo>
                    <a:pt x="861" y="37"/>
                  </a:lnTo>
                  <a:lnTo>
                    <a:pt x="782" y="43"/>
                  </a:lnTo>
                  <a:lnTo>
                    <a:pt x="745" y="48"/>
                  </a:lnTo>
                  <a:lnTo>
                    <a:pt x="709" y="53"/>
                  </a:lnTo>
                  <a:lnTo>
                    <a:pt x="709" y="53"/>
                  </a:lnTo>
                  <a:lnTo>
                    <a:pt x="692" y="55"/>
                  </a:lnTo>
                  <a:lnTo>
                    <a:pt x="676" y="59"/>
                  </a:lnTo>
                  <a:lnTo>
                    <a:pt x="658" y="63"/>
                  </a:lnTo>
                  <a:lnTo>
                    <a:pt x="640" y="68"/>
                  </a:lnTo>
                  <a:lnTo>
                    <a:pt x="624" y="74"/>
                  </a:lnTo>
                  <a:lnTo>
                    <a:pt x="606" y="82"/>
                  </a:lnTo>
                  <a:lnTo>
                    <a:pt x="589" y="90"/>
                  </a:lnTo>
                  <a:lnTo>
                    <a:pt x="571" y="98"/>
                  </a:lnTo>
                  <a:lnTo>
                    <a:pt x="555" y="106"/>
                  </a:lnTo>
                  <a:lnTo>
                    <a:pt x="538" y="117"/>
                  </a:lnTo>
                  <a:lnTo>
                    <a:pt x="522" y="127"/>
                  </a:lnTo>
                  <a:lnTo>
                    <a:pt x="505" y="137"/>
                  </a:lnTo>
                  <a:lnTo>
                    <a:pt x="490" y="149"/>
                  </a:lnTo>
                  <a:lnTo>
                    <a:pt x="474" y="161"/>
                  </a:lnTo>
                  <a:lnTo>
                    <a:pt x="460" y="17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19" y="211"/>
                  </a:lnTo>
                  <a:lnTo>
                    <a:pt x="419" y="211"/>
                  </a:lnTo>
                  <a:lnTo>
                    <a:pt x="396" y="234"/>
                  </a:lnTo>
                  <a:lnTo>
                    <a:pt x="372" y="256"/>
                  </a:lnTo>
                  <a:lnTo>
                    <a:pt x="349" y="279"/>
                  </a:lnTo>
                  <a:lnTo>
                    <a:pt x="328" y="304"/>
                  </a:lnTo>
                  <a:lnTo>
                    <a:pt x="309" y="329"/>
                  </a:lnTo>
                  <a:lnTo>
                    <a:pt x="300" y="342"/>
                  </a:lnTo>
                  <a:lnTo>
                    <a:pt x="291" y="355"/>
                  </a:lnTo>
                  <a:lnTo>
                    <a:pt x="283" y="370"/>
                  </a:lnTo>
                  <a:lnTo>
                    <a:pt x="276" y="384"/>
                  </a:lnTo>
                  <a:lnTo>
                    <a:pt x="269" y="400"/>
                  </a:lnTo>
                  <a:lnTo>
                    <a:pt x="262" y="415"/>
                  </a:lnTo>
                  <a:lnTo>
                    <a:pt x="262" y="415"/>
                  </a:lnTo>
                  <a:lnTo>
                    <a:pt x="251" y="449"/>
                  </a:lnTo>
                  <a:lnTo>
                    <a:pt x="241" y="484"/>
                  </a:lnTo>
                  <a:lnTo>
                    <a:pt x="237" y="501"/>
                  </a:lnTo>
                  <a:lnTo>
                    <a:pt x="233" y="519"/>
                  </a:lnTo>
                  <a:lnTo>
                    <a:pt x="231" y="536"/>
                  </a:lnTo>
                  <a:lnTo>
                    <a:pt x="230" y="555"/>
                  </a:lnTo>
                  <a:lnTo>
                    <a:pt x="230" y="555"/>
                  </a:lnTo>
                  <a:lnTo>
                    <a:pt x="230" y="564"/>
                  </a:lnTo>
                  <a:lnTo>
                    <a:pt x="228" y="573"/>
                  </a:lnTo>
                  <a:lnTo>
                    <a:pt x="223" y="592"/>
                  </a:lnTo>
                  <a:lnTo>
                    <a:pt x="221" y="599"/>
                  </a:lnTo>
                  <a:lnTo>
                    <a:pt x="221" y="599"/>
                  </a:lnTo>
                  <a:lnTo>
                    <a:pt x="220" y="609"/>
                  </a:lnTo>
                  <a:lnTo>
                    <a:pt x="221" y="620"/>
                  </a:lnTo>
                  <a:lnTo>
                    <a:pt x="224" y="645"/>
                  </a:lnTo>
                  <a:lnTo>
                    <a:pt x="224" y="646"/>
                  </a:lnTo>
                  <a:lnTo>
                    <a:pt x="226" y="648"/>
                  </a:lnTo>
                  <a:lnTo>
                    <a:pt x="228" y="650"/>
                  </a:lnTo>
                  <a:lnTo>
                    <a:pt x="230" y="650"/>
                  </a:lnTo>
                  <a:lnTo>
                    <a:pt x="230" y="650"/>
                  </a:lnTo>
                  <a:lnTo>
                    <a:pt x="262" y="651"/>
                  </a:lnTo>
                  <a:lnTo>
                    <a:pt x="262" y="651"/>
                  </a:lnTo>
                  <a:lnTo>
                    <a:pt x="307" y="651"/>
                  </a:lnTo>
                  <a:lnTo>
                    <a:pt x="307" y="651"/>
                  </a:lnTo>
                  <a:lnTo>
                    <a:pt x="339" y="651"/>
                  </a:lnTo>
                  <a:lnTo>
                    <a:pt x="372" y="649"/>
                  </a:lnTo>
                  <a:lnTo>
                    <a:pt x="406" y="646"/>
                  </a:lnTo>
                  <a:lnTo>
                    <a:pt x="423" y="644"/>
                  </a:lnTo>
                  <a:lnTo>
                    <a:pt x="441" y="639"/>
                  </a:lnTo>
                  <a:lnTo>
                    <a:pt x="441" y="639"/>
                  </a:lnTo>
                  <a:lnTo>
                    <a:pt x="461" y="636"/>
                  </a:lnTo>
                  <a:lnTo>
                    <a:pt x="481" y="635"/>
                  </a:lnTo>
                  <a:lnTo>
                    <a:pt x="481" y="635"/>
                  </a:lnTo>
                  <a:lnTo>
                    <a:pt x="509" y="632"/>
                  </a:lnTo>
                  <a:lnTo>
                    <a:pt x="523" y="630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51" y="621"/>
                  </a:lnTo>
                  <a:lnTo>
                    <a:pt x="565" y="615"/>
                  </a:lnTo>
                  <a:lnTo>
                    <a:pt x="594" y="601"/>
                  </a:lnTo>
                  <a:lnTo>
                    <a:pt x="594" y="601"/>
                  </a:lnTo>
                  <a:lnTo>
                    <a:pt x="611" y="592"/>
                  </a:lnTo>
                  <a:lnTo>
                    <a:pt x="630" y="583"/>
                  </a:lnTo>
                  <a:lnTo>
                    <a:pt x="630" y="583"/>
                  </a:lnTo>
                  <a:lnTo>
                    <a:pt x="640" y="578"/>
                  </a:lnTo>
                  <a:lnTo>
                    <a:pt x="652" y="572"/>
                  </a:lnTo>
                  <a:lnTo>
                    <a:pt x="674" y="559"/>
                  </a:lnTo>
                  <a:lnTo>
                    <a:pt x="674" y="559"/>
                  </a:lnTo>
                  <a:lnTo>
                    <a:pt x="692" y="549"/>
                  </a:lnTo>
                  <a:lnTo>
                    <a:pt x="692" y="549"/>
                  </a:lnTo>
                  <a:lnTo>
                    <a:pt x="705" y="540"/>
                  </a:lnTo>
                  <a:lnTo>
                    <a:pt x="705" y="540"/>
                  </a:lnTo>
                  <a:lnTo>
                    <a:pt x="726" y="529"/>
                  </a:lnTo>
                  <a:lnTo>
                    <a:pt x="746" y="517"/>
                  </a:lnTo>
                  <a:lnTo>
                    <a:pt x="764" y="504"/>
                  </a:lnTo>
                  <a:lnTo>
                    <a:pt x="783" y="490"/>
                  </a:lnTo>
                  <a:lnTo>
                    <a:pt x="783" y="490"/>
                  </a:lnTo>
                  <a:lnTo>
                    <a:pt x="803" y="471"/>
                  </a:lnTo>
                  <a:lnTo>
                    <a:pt x="820" y="453"/>
                  </a:lnTo>
                  <a:lnTo>
                    <a:pt x="837" y="433"/>
                  </a:lnTo>
                  <a:lnTo>
                    <a:pt x="851" y="413"/>
                  </a:lnTo>
                  <a:lnTo>
                    <a:pt x="851" y="413"/>
                  </a:lnTo>
                  <a:lnTo>
                    <a:pt x="865" y="396"/>
                  </a:lnTo>
                  <a:lnTo>
                    <a:pt x="865" y="396"/>
                  </a:lnTo>
                  <a:lnTo>
                    <a:pt x="872" y="385"/>
                  </a:lnTo>
                  <a:lnTo>
                    <a:pt x="880" y="375"/>
                  </a:lnTo>
                  <a:lnTo>
                    <a:pt x="884" y="368"/>
                  </a:lnTo>
                  <a:lnTo>
                    <a:pt x="876" y="366"/>
                  </a:lnTo>
                  <a:lnTo>
                    <a:pt x="876" y="366"/>
                  </a:lnTo>
                  <a:lnTo>
                    <a:pt x="851" y="359"/>
                  </a:lnTo>
                  <a:lnTo>
                    <a:pt x="826" y="349"/>
                  </a:lnTo>
                  <a:lnTo>
                    <a:pt x="826" y="349"/>
                  </a:lnTo>
                  <a:lnTo>
                    <a:pt x="805" y="342"/>
                  </a:lnTo>
                  <a:lnTo>
                    <a:pt x="782" y="335"/>
                  </a:lnTo>
                  <a:lnTo>
                    <a:pt x="782" y="335"/>
                  </a:lnTo>
                  <a:lnTo>
                    <a:pt x="759" y="330"/>
                  </a:lnTo>
                  <a:lnTo>
                    <a:pt x="736" y="324"/>
                  </a:lnTo>
                  <a:lnTo>
                    <a:pt x="736" y="324"/>
                  </a:lnTo>
                  <a:lnTo>
                    <a:pt x="717" y="321"/>
                  </a:lnTo>
                  <a:lnTo>
                    <a:pt x="698" y="317"/>
                  </a:lnTo>
                  <a:lnTo>
                    <a:pt x="681" y="312"/>
                  </a:lnTo>
                  <a:lnTo>
                    <a:pt x="671" y="308"/>
                  </a:lnTo>
                  <a:lnTo>
                    <a:pt x="663" y="305"/>
                  </a:lnTo>
                  <a:lnTo>
                    <a:pt x="663" y="305"/>
                  </a:lnTo>
                  <a:lnTo>
                    <a:pt x="660" y="302"/>
                  </a:lnTo>
                  <a:lnTo>
                    <a:pt x="657" y="300"/>
                  </a:lnTo>
                  <a:lnTo>
                    <a:pt x="656" y="297"/>
                  </a:lnTo>
                  <a:lnTo>
                    <a:pt x="655" y="293"/>
                  </a:lnTo>
                  <a:lnTo>
                    <a:pt x="655" y="290"/>
                  </a:lnTo>
                  <a:lnTo>
                    <a:pt x="653" y="289"/>
                  </a:lnTo>
                  <a:lnTo>
                    <a:pt x="653" y="289"/>
                  </a:lnTo>
                  <a:lnTo>
                    <a:pt x="649" y="285"/>
                  </a:lnTo>
                  <a:lnTo>
                    <a:pt x="647" y="280"/>
                  </a:lnTo>
                  <a:lnTo>
                    <a:pt x="646" y="274"/>
                  </a:lnTo>
                  <a:lnTo>
                    <a:pt x="647" y="268"/>
                  </a:lnTo>
                  <a:lnTo>
                    <a:pt x="647" y="268"/>
                  </a:lnTo>
                  <a:lnTo>
                    <a:pt x="649" y="265"/>
                  </a:lnTo>
                  <a:lnTo>
                    <a:pt x="652" y="260"/>
                  </a:lnTo>
                  <a:lnTo>
                    <a:pt x="656" y="257"/>
                  </a:lnTo>
                  <a:lnTo>
                    <a:pt x="659" y="257"/>
                  </a:lnTo>
                  <a:lnTo>
                    <a:pt x="663" y="256"/>
                  </a:lnTo>
                  <a:lnTo>
                    <a:pt x="663" y="256"/>
                  </a:lnTo>
                  <a:lnTo>
                    <a:pt x="709" y="255"/>
                  </a:lnTo>
                  <a:lnTo>
                    <a:pt x="753" y="252"/>
                  </a:lnTo>
                  <a:lnTo>
                    <a:pt x="798" y="248"/>
                  </a:lnTo>
                  <a:lnTo>
                    <a:pt x="843" y="243"/>
                  </a:lnTo>
                  <a:lnTo>
                    <a:pt x="843" y="243"/>
                  </a:lnTo>
                  <a:lnTo>
                    <a:pt x="892" y="238"/>
                  </a:lnTo>
                  <a:lnTo>
                    <a:pt x="942" y="234"/>
                  </a:lnTo>
                  <a:lnTo>
                    <a:pt x="946" y="234"/>
                  </a:lnTo>
                  <a:lnTo>
                    <a:pt x="947" y="229"/>
                  </a:lnTo>
                  <a:lnTo>
                    <a:pt x="947" y="229"/>
                  </a:lnTo>
                  <a:lnTo>
                    <a:pt x="959" y="205"/>
                  </a:lnTo>
                  <a:lnTo>
                    <a:pt x="959" y="205"/>
                  </a:lnTo>
                  <a:lnTo>
                    <a:pt x="967" y="188"/>
                  </a:lnTo>
                  <a:lnTo>
                    <a:pt x="974" y="171"/>
                  </a:lnTo>
                  <a:lnTo>
                    <a:pt x="980" y="153"/>
                  </a:lnTo>
                  <a:lnTo>
                    <a:pt x="985" y="135"/>
                  </a:lnTo>
                  <a:lnTo>
                    <a:pt x="985" y="135"/>
                  </a:lnTo>
                  <a:lnTo>
                    <a:pt x="987" y="115"/>
                  </a:lnTo>
                  <a:lnTo>
                    <a:pt x="990" y="94"/>
                  </a:lnTo>
                  <a:lnTo>
                    <a:pt x="990" y="73"/>
                  </a:lnTo>
                  <a:lnTo>
                    <a:pt x="988" y="52"/>
                  </a:lnTo>
                  <a:lnTo>
                    <a:pt x="988" y="50"/>
                  </a:lnTo>
                  <a:lnTo>
                    <a:pt x="985" y="48"/>
                  </a:lnTo>
                  <a:lnTo>
                    <a:pt x="985" y="48"/>
                  </a:lnTo>
                  <a:lnTo>
                    <a:pt x="982" y="46"/>
                  </a:lnTo>
                  <a:lnTo>
                    <a:pt x="979" y="41"/>
                  </a:lnTo>
                  <a:lnTo>
                    <a:pt x="971" y="48"/>
                  </a:lnTo>
                  <a:lnTo>
                    <a:pt x="971" y="48"/>
                  </a:lnTo>
                  <a:lnTo>
                    <a:pt x="971" y="47"/>
                  </a:lnTo>
                  <a:lnTo>
                    <a:pt x="971" y="47"/>
                  </a:lnTo>
                  <a:lnTo>
                    <a:pt x="973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74" y="45"/>
                  </a:lnTo>
                  <a:lnTo>
                    <a:pt x="967" y="43"/>
                  </a:lnTo>
                  <a:lnTo>
                    <a:pt x="967" y="43"/>
                  </a:lnTo>
                  <a:lnTo>
                    <a:pt x="962" y="41"/>
                  </a:lnTo>
                  <a:lnTo>
                    <a:pt x="957" y="41"/>
                  </a:lnTo>
                  <a:lnTo>
                    <a:pt x="957" y="41"/>
                  </a:lnTo>
                  <a:lnTo>
                    <a:pt x="925" y="37"/>
                  </a:lnTo>
                  <a:lnTo>
                    <a:pt x="921" y="37"/>
                  </a:lnTo>
                  <a:lnTo>
                    <a:pt x="921" y="37"/>
                  </a:lnTo>
                  <a:lnTo>
                    <a:pt x="884" y="36"/>
                  </a:lnTo>
                  <a:lnTo>
                    <a:pt x="884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0" name="Freeform 398"/>
            <p:cNvSpPr/>
            <p:nvPr/>
          </p:nvSpPr>
          <p:spPr bwMode="auto">
            <a:xfrm>
              <a:off x="4587875" y="3630613"/>
              <a:ext cx="239713" cy="161925"/>
            </a:xfrm>
            <a:custGeom>
              <a:avLst/>
              <a:gdLst/>
              <a:ahLst/>
              <a:cxnLst>
                <a:cxn ang="0">
                  <a:pos x="19" y="306"/>
                </a:cxn>
                <a:cxn ang="0">
                  <a:pos x="9" y="303"/>
                </a:cxn>
                <a:cxn ang="0">
                  <a:pos x="4" y="299"/>
                </a:cxn>
                <a:cxn ang="0">
                  <a:pos x="1" y="292"/>
                </a:cxn>
                <a:cxn ang="0">
                  <a:pos x="0" y="288"/>
                </a:cxn>
                <a:cxn ang="0">
                  <a:pos x="1" y="227"/>
                </a:cxn>
                <a:cxn ang="0">
                  <a:pos x="4" y="165"/>
                </a:cxn>
                <a:cxn ang="0">
                  <a:pos x="8" y="89"/>
                </a:cxn>
                <a:cxn ang="0">
                  <a:pos x="8" y="63"/>
                </a:cxn>
                <a:cxn ang="0">
                  <a:pos x="11" y="34"/>
                </a:cxn>
                <a:cxn ang="0">
                  <a:pos x="19" y="18"/>
                </a:cxn>
                <a:cxn ang="0">
                  <a:pos x="25" y="11"/>
                </a:cxn>
                <a:cxn ang="0">
                  <a:pos x="34" y="6"/>
                </a:cxn>
                <a:cxn ang="0">
                  <a:pos x="51" y="1"/>
                </a:cxn>
                <a:cxn ang="0">
                  <a:pos x="64" y="0"/>
                </a:cxn>
                <a:cxn ang="0">
                  <a:pos x="70" y="0"/>
                </a:cxn>
                <a:cxn ang="0">
                  <a:pos x="153" y="7"/>
                </a:cxn>
                <a:cxn ang="0">
                  <a:pos x="234" y="18"/>
                </a:cxn>
                <a:cxn ang="0">
                  <a:pos x="284" y="26"/>
                </a:cxn>
                <a:cxn ang="0">
                  <a:pos x="385" y="37"/>
                </a:cxn>
                <a:cxn ang="0">
                  <a:pos x="436" y="38"/>
                </a:cxn>
                <a:cxn ang="0">
                  <a:pos x="440" y="39"/>
                </a:cxn>
                <a:cxn ang="0">
                  <a:pos x="446" y="41"/>
                </a:cxn>
                <a:cxn ang="0">
                  <a:pos x="450" y="46"/>
                </a:cxn>
                <a:cxn ang="0">
                  <a:pos x="452" y="57"/>
                </a:cxn>
                <a:cxn ang="0">
                  <a:pos x="451" y="63"/>
                </a:cxn>
                <a:cxn ang="0">
                  <a:pos x="448" y="69"/>
                </a:cxn>
                <a:cxn ang="0">
                  <a:pos x="443" y="73"/>
                </a:cxn>
                <a:cxn ang="0">
                  <a:pos x="436" y="74"/>
                </a:cxn>
                <a:cxn ang="0">
                  <a:pos x="410" y="73"/>
                </a:cxn>
                <a:cxn ang="0">
                  <a:pos x="335" y="67"/>
                </a:cxn>
                <a:cxn ang="0">
                  <a:pos x="293" y="64"/>
                </a:cxn>
                <a:cxn ang="0">
                  <a:pos x="249" y="59"/>
                </a:cxn>
                <a:cxn ang="0">
                  <a:pos x="167" y="49"/>
                </a:cxn>
                <a:cxn ang="0">
                  <a:pos x="131" y="43"/>
                </a:cxn>
                <a:cxn ang="0">
                  <a:pos x="77" y="37"/>
                </a:cxn>
                <a:cxn ang="0">
                  <a:pos x="59" y="36"/>
                </a:cxn>
                <a:cxn ang="0">
                  <a:pos x="54" y="37"/>
                </a:cxn>
                <a:cxn ang="0">
                  <a:pos x="49" y="40"/>
                </a:cxn>
                <a:cxn ang="0">
                  <a:pos x="45" y="47"/>
                </a:cxn>
                <a:cxn ang="0">
                  <a:pos x="43" y="66"/>
                </a:cxn>
                <a:cxn ang="0">
                  <a:pos x="44" y="76"/>
                </a:cxn>
                <a:cxn ang="0">
                  <a:pos x="45" y="90"/>
                </a:cxn>
                <a:cxn ang="0">
                  <a:pos x="42" y="113"/>
                </a:cxn>
                <a:cxn ang="0">
                  <a:pos x="40" y="161"/>
                </a:cxn>
                <a:cxn ang="0">
                  <a:pos x="41" y="184"/>
                </a:cxn>
                <a:cxn ang="0">
                  <a:pos x="41" y="207"/>
                </a:cxn>
                <a:cxn ang="0">
                  <a:pos x="38" y="245"/>
                </a:cxn>
                <a:cxn ang="0">
                  <a:pos x="37" y="266"/>
                </a:cxn>
                <a:cxn ang="0">
                  <a:pos x="36" y="289"/>
                </a:cxn>
                <a:cxn ang="0">
                  <a:pos x="35" y="295"/>
                </a:cxn>
                <a:cxn ang="0">
                  <a:pos x="32" y="300"/>
                </a:cxn>
                <a:cxn ang="0">
                  <a:pos x="29" y="302"/>
                </a:cxn>
                <a:cxn ang="0">
                  <a:pos x="23" y="306"/>
                </a:cxn>
                <a:cxn ang="0">
                  <a:pos x="19" y="306"/>
                </a:cxn>
              </a:cxnLst>
              <a:rect l="0" t="0" r="r" b="b"/>
              <a:pathLst>
                <a:path w="452" h="306">
                  <a:moveTo>
                    <a:pt x="19" y="306"/>
                  </a:moveTo>
                  <a:lnTo>
                    <a:pt x="19" y="306"/>
                  </a:lnTo>
                  <a:lnTo>
                    <a:pt x="12" y="304"/>
                  </a:lnTo>
                  <a:lnTo>
                    <a:pt x="9" y="303"/>
                  </a:lnTo>
                  <a:lnTo>
                    <a:pt x="6" y="301"/>
                  </a:lnTo>
                  <a:lnTo>
                    <a:pt x="4" y="299"/>
                  </a:lnTo>
                  <a:lnTo>
                    <a:pt x="2" y="296"/>
                  </a:lnTo>
                  <a:lnTo>
                    <a:pt x="1" y="292"/>
                  </a:lnTo>
                  <a:lnTo>
                    <a:pt x="0" y="288"/>
                  </a:lnTo>
                  <a:lnTo>
                    <a:pt x="0" y="288"/>
                  </a:lnTo>
                  <a:lnTo>
                    <a:pt x="0" y="257"/>
                  </a:lnTo>
                  <a:lnTo>
                    <a:pt x="1" y="227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7" y="114"/>
                  </a:lnTo>
                  <a:lnTo>
                    <a:pt x="8" y="89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47"/>
                  </a:lnTo>
                  <a:lnTo>
                    <a:pt x="11" y="34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22" y="14"/>
                  </a:lnTo>
                  <a:lnTo>
                    <a:pt x="25" y="11"/>
                  </a:lnTo>
                  <a:lnTo>
                    <a:pt x="29" y="8"/>
                  </a:lnTo>
                  <a:lnTo>
                    <a:pt x="34" y="6"/>
                  </a:lnTo>
                  <a:lnTo>
                    <a:pt x="39" y="4"/>
                  </a:lnTo>
                  <a:lnTo>
                    <a:pt x="51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112" y="3"/>
                  </a:lnTo>
                  <a:lnTo>
                    <a:pt x="153" y="7"/>
                  </a:lnTo>
                  <a:lnTo>
                    <a:pt x="193" y="13"/>
                  </a:lnTo>
                  <a:lnTo>
                    <a:pt x="234" y="18"/>
                  </a:lnTo>
                  <a:lnTo>
                    <a:pt x="234" y="18"/>
                  </a:lnTo>
                  <a:lnTo>
                    <a:pt x="284" y="26"/>
                  </a:lnTo>
                  <a:lnTo>
                    <a:pt x="335" y="32"/>
                  </a:lnTo>
                  <a:lnTo>
                    <a:pt x="385" y="37"/>
                  </a:lnTo>
                  <a:lnTo>
                    <a:pt x="410" y="38"/>
                  </a:lnTo>
                  <a:lnTo>
                    <a:pt x="436" y="38"/>
                  </a:lnTo>
                  <a:lnTo>
                    <a:pt x="436" y="38"/>
                  </a:lnTo>
                  <a:lnTo>
                    <a:pt x="440" y="39"/>
                  </a:lnTo>
                  <a:lnTo>
                    <a:pt x="443" y="40"/>
                  </a:lnTo>
                  <a:lnTo>
                    <a:pt x="446" y="41"/>
                  </a:lnTo>
                  <a:lnTo>
                    <a:pt x="448" y="44"/>
                  </a:lnTo>
                  <a:lnTo>
                    <a:pt x="450" y="46"/>
                  </a:lnTo>
                  <a:lnTo>
                    <a:pt x="451" y="49"/>
                  </a:lnTo>
                  <a:lnTo>
                    <a:pt x="452" y="57"/>
                  </a:lnTo>
                  <a:lnTo>
                    <a:pt x="452" y="57"/>
                  </a:lnTo>
                  <a:lnTo>
                    <a:pt x="451" y="63"/>
                  </a:lnTo>
                  <a:lnTo>
                    <a:pt x="450" y="66"/>
                  </a:lnTo>
                  <a:lnTo>
                    <a:pt x="448" y="69"/>
                  </a:lnTo>
                  <a:lnTo>
                    <a:pt x="446" y="71"/>
                  </a:lnTo>
                  <a:lnTo>
                    <a:pt x="443" y="73"/>
                  </a:lnTo>
                  <a:lnTo>
                    <a:pt x="440" y="7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410" y="73"/>
                  </a:lnTo>
                  <a:lnTo>
                    <a:pt x="384" y="72"/>
                  </a:lnTo>
                  <a:lnTo>
                    <a:pt x="335" y="67"/>
                  </a:lnTo>
                  <a:lnTo>
                    <a:pt x="335" y="67"/>
                  </a:lnTo>
                  <a:lnTo>
                    <a:pt x="293" y="64"/>
                  </a:lnTo>
                  <a:lnTo>
                    <a:pt x="293" y="64"/>
                  </a:lnTo>
                  <a:lnTo>
                    <a:pt x="249" y="59"/>
                  </a:lnTo>
                  <a:lnTo>
                    <a:pt x="207" y="55"/>
                  </a:lnTo>
                  <a:lnTo>
                    <a:pt x="167" y="49"/>
                  </a:lnTo>
                  <a:lnTo>
                    <a:pt x="131" y="43"/>
                  </a:lnTo>
                  <a:lnTo>
                    <a:pt x="131" y="43"/>
                  </a:lnTo>
                  <a:lnTo>
                    <a:pt x="97" y="38"/>
                  </a:lnTo>
                  <a:lnTo>
                    <a:pt x="77" y="37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4" y="37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6" y="43"/>
                  </a:lnTo>
                  <a:lnTo>
                    <a:pt x="45" y="47"/>
                  </a:lnTo>
                  <a:lnTo>
                    <a:pt x="43" y="56"/>
                  </a:lnTo>
                  <a:lnTo>
                    <a:pt x="43" y="6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5" y="8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2" y="113"/>
                  </a:lnTo>
                  <a:lnTo>
                    <a:pt x="41" y="137"/>
                  </a:lnTo>
                  <a:lnTo>
                    <a:pt x="40" y="161"/>
                  </a:lnTo>
                  <a:lnTo>
                    <a:pt x="41" y="184"/>
                  </a:lnTo>
                  <a:lnTo>
                    <a:pt x="41" y="184"/>
                  </a:lnTo>
                  <a:lnTo>
                    <a:pt x="41" y="207"/>
                  </a:lnTo>
                  <a:lnTo>
                    <a:pt x="41" y="207"/>
                  </a:lnTo>
                  <a:lnTo>
                    <a:pt x="40" y="226"/>
                  </a:lnTo>
                  <a:lnTo>
                    <a:pt x="38" y="245"/>
                  </a:lnTo>
                  <a:lnTo>
                    <a:pt x="38" y="245"/>
                  </a:lnTo>
                  <a:lnTo>
                    <a:pt x="37" y="266"/>
                  </a:lnTo>
                  <a:lnTo>
                    <a:pt x="36" y="289"/>
                  </a:lnTo>
                  <a:lnTo>
                    <a:pt x="36" y="289"/>
                  </a:lnTo>
                  <a:lnTo>
                    <a:pt x="36" y="292"/>
                  </a:lnTo>
                  <a:lnTo>
                    <a:pt x="35" y="295"/>
                  </a:lnTo>
                  <a:lnTo>
                    <a:pt x="34" y="298"/>
                  </a:lnTo>
                  <a:lnTo>
                    <a:pt x="32" y="300"/>
                  </a:lnTo>
                  <a:lnTo>
                    <a:pt x="32" y="300"/>
                  </a:lnTo>
                  <a:lnTo>
                    <a:pt x="29" y="302"/>
                  </a:lnTo>
                  <a:lnTo>
                    <a:pt x="26" y="304"/>
                  </a:lnTo>
                  <a:lnTo>
                    <a:pt x="23" y="306"/>
                  </a:lnTo>
                  <a:lnTo>
                    <a:pt x="19" y="306"/>
                  </a:lnTo>
                  <a:lnTo>
                    <a:pt x="19" y="30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1" name="Freeform 399"/>
            <p:cNvSpPr/>
            <p:nvPr/>
          </p:nvSpPr>
          <p:spPr bwMode="auto">
            <a:xfrm>
              <a:off x="4329113" y="3263900"/>
              <a:ext cx="242888" cy="22225"/>
            </a:xfrm>
            <a:custGeom>
              <a:avLst/>
              <a:gdLst/>
              <a:ahLst/>
              <a:cxnLst>
                <a:cxn ang="0">
                  <a:pos x="189" y="42"/>
                </a:cxn>
                <a:cxn ang="0">
                  <a:pos x="174" y="42"/>
                </a:cxn>
                <a:cxn ang="0">
                  <a:pos x="116" y="40"/>
                </a:cxn>
                <a:cxn ang="0">
                  <a:pos x="43" y="38"/>
                </a:cxn>
                <a:cxn ang="0">
                  <a:pos x="18" y="36"/>
                </a:cxn>
                <a:cxn ang="0">
                  <a:pos x="11" y="34"/>
                </a:cxn>
                <a:cxn ang="0">
                  <a:pos x="5" y="29"/>
                </a:cxn>
                <a:cxn ang="0">
                  <a:pos x="1" y="22"/>
                </a:cxn>
                <a:cxn ang="0">
                  <a:pos x="0" y="15"/>
                </a:cxn>
                <a:cxn ang="0">
                  <a:pos x="5" y="5"/>
                </a:cxn>
                <a:cxn ang="0">
                  <a:pos x="9" y="1"/>
                </a:cxn>
                <a:cxn ang="0">
                  <a:pos x="16" y="0"/>
                </a:cxn>
                <a:cxn ang="0">
                  <a:pos x="17" y="0"/>
                </a:cxn>
                <a:cxn ang="0">
                  <a:pos x="61" y="3"/>
                </a:cxn>
                <a:cxn ang="0">
                  <a:pos x="106" y="4"/>
                </a:cxn>
                <a:cxn ang="0">
                  <a:pos x="189" y="7"/>
                </a:cxn>
                <a:cxn ang="0">
                  <a:pos x="218" y="8"/>
                </a:cxn>
                <a:cxn ang="0">
                  <a:pos x="257" y="7"/>
                </a:cxn>
                <a:cxn ang="0">
                  <a:pos x="300" y="6"/>
                </a:cxn>
                <a:cxn ang="0">
                  <a:pos x="393" y="4"/>
                </a:cxn>
                <a:cxn ang="0">
                  <a:pos x="424" y="4"/>
                </a:cxn>
                <a:cxn ang="0">
                  <a:pos x="447" y="6"/>
                </a:cxn>
                <a:cxn ang="0">
                  <a:pos x="454" y="9"/>
                </a:cxn>
                <a:cxn ang="0">
                  <a:pos x="458" y="13"/>
                </a:cxn>
                <a:cxn ang="0">
                  <a:pos x="459" y="22"/>
                </a:cxn>
                <a:cxn ang="0">
                  <a:pos x="457" y="29"/>
                </a:cxn>
                <a:cxn ang="0">
                  <a:pos x="453" y="35"/>
                </a:cxn>
                <a:cxn ang="0">
                  <a:pos x="448" y="40"/>
                </a:cxn>
                <a:cxn ang="0">
                  <a:pos x="439" y="41"/>
                </a:cxn>
                <a:cxn ang="0">
                  <a:pos x="439" y="41"/>
                </a:cxn>
                <a:cxn ang="0">
                  <a:pos x="436" y="41"/>
                </a:cxn>
                <a:cxn ang="0">
                  <a:pos x="424" y="39"/>
                </a:cxn>
                <a:cxn ang="0">
                  <a:pos x="372" y="38"/>
                </a:cxn>
                <a:cxn ang="0">
                  <a:pos x="322" y="38"/>
                </a:cxn>
                <a:cxn ang="0">
                  <a:pos x="268" y="40"/>
                </a:cxn>
                <a:cxn ang="0">
                  <a:pos x="189" y="42"/>
                </a:cxn>
              </a:cxnLst>
              <a:rect l="0" t="0" r="r" b="b"/>
              <a:pathLst>
                <a:path w="459" h="42">
                  <a:moveTo>
                    <a:pt x="189" y="42"/>
                  </a:moveTo>
                  <a:lnTo>
                    <a:pt x="189" y="42"/>
                  </a:lnTo>
                  <a:lnTo>
                    <a:pt x="174" y="42"/>
                  </a:lnTo>
                  <a:lnTo>
                    <a:pt x="174" y="42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68" y="39"/>
                  </a:lnTo>
                  <a:lnTo>
                    <a:pt x="43" y="3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4" y="35"/>
                  </a:lnTo>
                  <a:lnTo>
                    <a:pt x="11" y="34"/>
                  </a:lnTo>
                  <a:lnTo>
                    <a:pt x="8" y="32"/>
                  </a:lnTo>
                  <a:lnTo>
                    <a:pt x="5" y="29"/>
                  </a:lnTo>
                  <a:lnTo>
                    <a:pt x="2" y="26"/>
                  </a:lnTo>
                  <a:lnTo>
                    <a:pt x="1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5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61" y="3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47" y="5"/>
                  </a:lnTo>
                  <a:lnTo>
                    <a:pt x="189" y="7"/>
                  </a:lnTo>
                  <a:lnTo>
                    <a:pt x="189" y="7"/>
                  </a:lnTo>
                  <a:lnTo>
                    <a:pt x="218" y="8"/>
                  </a:lnTo>
                  <a:lnTo>
                    <a:pt x="218" y="8"/>
                  </a:lnTo>
                  <a:lnTo>
                    <a:pt x="257" y="7"/>
                  </a:lnTo>
                  <a:lnTo>
                    <a:pt x="300" y="6"/>
                  </a:lnTo>
                  <a:lnTo>
                    <a:pt x="300" y="6"/>
                  </a:lnTo>
                  <a:lnTo>
                    <a:pt x="347" y="4"/>
                  </a:lnTo>
                  <a:lnTo>
                    <a:pt x="393" y="4"/>
                  </a:lnTo>
                  <a:lnTo>
                    <a:pt x="393" y="4"/>
                  </a:lnTo>
                  <a:lnTo>
                    <a:pt x="424" y="4"/>
                  </a:lnTo>
                  <a:lnTo>
                    <a:pt x="447" y="6"/>
                  </a:lnTo>
                  <a:lnTo>
                    <a:pt x="447" y="6"/>
                  </a:lnTo>
                  <a:lnTo>
                    <a:pt x="451" y="7"/>
                  </a:lnTo>
                  <a:lnTo>
                    <a:pt x="454" y="9"/>
                  </a:lnTo>
                  <a:lnTo>
                    <a:pt x="456" y="11"/>
                  </a:lnTo>
                  <a:lnTo>
                    <a:pt x="458" y="13"/>
                  </a:lnTo>
                  <a:lnTo>
                    <a:pt x="459" y="18"/>
                  </a:lnTo>
                  <a:lnTo>
                    <a:pt x="459" y="22"/>
                  </a:lnTo>
                  <a:lnTo>
                    <a:pt x="459" y="22"/>
                  </a:lnTo>
                  <a:lnTo>
                    <a:pt x="457" y="29"/>
                  </a:lnTo>
                  <a:lnTo>
                    <a:pt x="456" y="32"/>
                  </a:lnTo>
                  <a:lnTo>
                    <a:pt x="453" y="35"/>
                  </a:lnTo>
                  <a:lnTo>
                    <a:pt x="451" y="38"/>
                  </a:lnTo>
                  <a:lnTo>
                    <a:pt x="448" y="40"/>
                  </a:lnTo>
                  <a:lnTo>
                    <a:pt x="444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9" y="41"/>
                  </a:lnTo>
                  <a:lnTo>
                    <a:pt x="436" y="41"/>
                  </a:lnTo>
                  <a:lnTo>
                    <a:pt x="436" y="41"/>
                  </a:lnTo>
                  <a:lnTo>
                    <a:pt x="424" y="39"/>
                  </a:lnTo>
                  <a:lnTo>
                    <a:pt x="410" y="38"/>
                  </a:lnTo>
                  <a:lnTo>
                    <a:pt x="372" y="38"/>
                  </a:lnTo>
                  <a:lnTo>
                    <a:pt x="372" y="38"/>
                  </a:lnTo>
                  <a:lnTo>
                    <a:pt x="322" y="38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26" y="41"/>
                  </a:lnTo>
                  <a:lnTo>
                    <a:pt x="189" y="42"/>
                  </a:lnTo>
                  <a:lnTo>
                    <a:pt x="189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2" name="Freeform 400"/>
            <p:cNvSpPr/>
            <p:nvPr/>
          </p:nvSpPr>
          <p:spPr bwMode="auto">
            <a:xfrm>
              <a:off x="4335463" y="3346450"/>
              <a:ext cx="173038" cy="19050"/>
            </a:xfrm>
            <a:custGeom>
              <a:avLst/>
              <a:gdLst/>
              <a:ahLst/>
              <a:cxnLst>
                <a:cxn ang="0">
                  <a:pos x="17" y="36"/>
                </a:cxn>
                <a:cxn ang="0">
                  <a:pos x="17" y="36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8"/>
                </a:cxn>
                <a:cxn ang="0">
                  <a:pos x="1" y="25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312" y="0"/>
                </a:cxn>
                <a:cxn ang="0">
                  <a:pos x="312" y="0"/>
                </a:cxn>
                <a:cxn ang="0">
                  <a:pos x="316" y="0"/>
                </a:cxn>
                <a:cxn ang="0">
                  <a:pos x="319" y="1"/>
                </a:cxn>
                <a:cxn ang="0">
                  <a:pos x="322" y="3"/>
                </a:cxn>
                <a:cxn ang="0">
                  <a:pos x="324" y="5"/>
                </a:cxn>
                <a:cxn ang="0">
                  <a:pos x="326" y="8"/>
                </a:cxn>
                <a:cxn ang="0">
                  <a:pos x="327" y="11"/>
                </a:cxn>
                <a:cxn ang="0">
                  <a:pos x="328" y="17"/>
                </a:cxn>
                <a:cxn ang="0">
                  <a:pos x="328" y="17"/>
                </a:cxn>
                <a:cxn ang="0">
                  <a:pos x="327" y="25"/>
                </a:cxn>
                <a:cxn ang="0">
                  <a:pos x="326" y="28"/>
                </a:cxn>
                <a:cxn ang="0">
                  <a:pos x="324" y="30"/>
                </a:cxn>
                <a:cxn ang="0">
                  <a:pos x="322" y="32"/>
                </a:cxn>
                <a:cxn ang="0">
                  <a:pos x="319" y="34"/>
                </a:cxn>
                <a:cxn ang="0">
                  <a:pos x="316" y="35"/>
                </a:cxn>
                <a:cxn ang="0">
                  <a:pos x="312" y="36"/>
                </a:cxn>
                <a:cxn ang="0">
                  <a:pos x="17" y="36"/>
                </a:cxn>
              </a:cxnLst>
              <a:rect l="0" t="0" r="r" b="b"/>
              <a:pathLst>
                <a:path w="328" h="36">
                  <a:moveTo>
                    <a:pt x="17" y="36"/>
                  </a:moveTo>
                  <a:lnTo>
                    <a:pt x="17" y="36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6" y="0"/>
                  </a:lnTo>
                  <a:lnTo>
                    <a:pt x="319" y="1"/>
                  </a:lnTo>
                  <a:lnTo>
                    <a:pt x="322" y="3"/>
                  </a:lnTo>
                  <a:lnTo>
                    <a:pt x="324" y="5"/>
                  </a:lnTo>
                  <a:lnTo>
                    <a:pt x="326" y="8"/>
                  </a:lnTo>
                  <a:lnTo>
                    <a:pt x="327" y="11"/>
                  </a:lnTo>
                  <a:lnTo>
                    <a:pt x="328" y="17"/>
                  </a:lnTo>
                  <a:lnTo>
                    <a:pt x="328" y="17"/>
                  </a:lnTo>
                  <a:lnTo>
                    <a:pt x="327" y="25"/>
                  </a:lnTo>
                  <a:lnTo>
                    <a:pt x="326" y="28"/>
                  </a:lnTo>
                  <a:lnTo>
                    <a:pt x="324" y="30"/>
                  </a:lnTo>
                  <a:lnTo>
                    <a:pt x="322" y="32"/>
                  </a:lnTo>
                  <a:lnTo>
                    <a:pt x="319" y="34"/>
                  </a:lnTo>
                  <a:lnTo>
                    <a:pt x="316" y="35"/>
                  </a:lnTo>
                  <a:lnTo>
                    <a:pt x="312" y="36"/>
                  </a:lnTo>
                  <a:lnTo>
                    <a:pt x="17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3" name="Freeform 401"/>
            <p:cNvSpPr/>
            <p:nvPr/>
          </p:nvSpPr>
          <p:spPr bwMode="auto">
            <a:xfrm>
              <a:off x="4332288" y="3421063"/>
              <a:ext cx="63500" cy="23813"/>
            </a:xfrm>
            <a:custGeom>
              <a:avLst/>
              <a:gdLst/>
              <a:ahLst/>
              <a:cxnLst>
                <a:cxn ang="0">
                  <a:pos x="79" y="44"/>
                </a:cxn>
                <a:cxn ang="0">
                  <a:pos x="61" y="40"/>
                </a:cxn>
                <a:cxn ang="0">
                  <a:pos x="57" y="39"/>
                </a:cxn>
                <a:cxn ang="0">
                  <a:pos x="54" y="37"/>
                </a:cxn>
                <a:cxn ang="0">
                  <a:pos x="53" y="36"/>
                </a:cxn>
                <a:cxn ang="0">
                  <a:pos x="44" y="35"/>
                </a:cxn>
                <a:cxn ang="0">
                  <a:pos x="40" y="35"/>
                </a:cxn>
                <a:cxn ang="0">
                  <a:pos x="33" y="36"/>
                </a:cxn>
                <a:cxn ang="0">
                  <a:pos x="16" y="37"/>
                </a:cxn>
                <a:cxn ang="0">
                  <a:pos x="16" y="37"/>
                </a:cxn>
                <a:cxn ang="0">
                  <a:pos x="9" y="36"/>
                </a:cxn>
                <a:cxn ang="0">
                  <a:pos x="4" y="32"/>
                </a:cxn>
                <a:cxn ang="0">
                  <a:pos x="0" y="21"/>
                </a:cxn>
                <a:cxn ang="0">
                  <a:pos x="1" y="15"/>
                </a:cxn>
                <a:cxn ang="0">
                  <a:pos x="4" y="8"/>
                </a:cxn>
                <a:cxn ang="0">
                  <a:pos x="9" y="3"/>
                </a:cxn>
                <a:cxn ang="0">
                  <a:pos x="17" y="1"/>
                </a:cxn>
                <a:cxn ang="0">
                  <a:pos x="29" y="1"/>
                </a:cxn>
                <a:cxn ang="0">
                  <a:pos x="45" y="0"/>
                </a:cxn>
                <a:cxn ang="0">
                  <a:pos x="57" y="1"/>
                </a:cxn>
                <a:cxn ang="0">
                  <a:pos x="67" y="3"/>
                </a:cxn>
                <a:cxn ang="0">
                  <a:pos x="74" y="6"/>
                </a:cxn>
                <a:cxn ang="0">
                  <a:pos x="102" y="6"/>
                </a:cxn>
                <a:cxn ang="0">
                  <a:pos x="110" y="8"/>
                </a:cxn>
                <a:cxn ang="0">
                  <a:pos x="115" y="13"/>
                </a:cxn>
                <a:cxn ang="0">
                  <a:pos x="118" y="18"/>
                </a:cxn>
                <a:cxn ang="0">
                  <a:pos x="119" y="25"/>
                </a:cxn>
                <a:cxn ang="0">
                  <a:pos x="117" y="34"/>
                </a:cxn>
                <a:cxn ang="0">
                  <a:pos x="112" y="39"/>
                </a:cxn>
                <a:cxn ang="0">
                  <a:pos x="106" y="43"/>
                </a:cxn>
                <a:cxn ang="0">
                  <a:pos x="102" y="43"/>
                </a:cxn>
                <a:cxn ang="0">
                  <a:pos x="90" y="43"/>
                </a:cxn>
                <a:cxn ang="0">
                  <a:pos x="79" y="44"/>
                </a:cxn>
              </a:cxnLst>
              <a:rect l="0" t="0" r="r" b="b"/>
              <a:pathLst>
                <a:path w="119" h="44">
                  <a:moveTo>
                    <a:pt x="79" y="44"/>
                  </a:moveTo>
                  <a:lnTo>
                    <a:pt x="79" y="44"/>
                  </a:lnTo>
                  <a:lnTo>
                    <a:pt x="69" y="43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57" y="39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44" y="35"/>
                  </a:lnTo>
                  <a:lnTo>
                    <a:pt x="44" y="35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2" y="37"/>
                  </a:lnTo>
                  <a:lnTo>
                    <a:pt x="9" y="36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1" y="27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5"/>
                  </a:lnTo>
                  <a:lnTo>
                    <a:pt x="2" y="12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7" y="1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72" y="5"/>
                  </a:lnTo>
                  <a:lnTo>
                    <a:pt x="74" y="6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6" y="6"/>
                  </a:lnTo>
                  <a:lnTo>
                    <a:pt x="110" y="8"/>
                  </a:lnTo>
                  <a:lnTo>
                    <a:pt x="112" y="9"/>
                  </a:lnTo>
                  <a:lnTo>
                    <a:pt x="115" y="13"/>
                  </a:lnTo>
                  <a:lnTo>
                    <a:pt x="117" y="15"/>
                  </a:lnTo>
                  <a:lnTo>
                    <a:pt x="118" y="18"/>
                  </a:lnTo>
                  <a:lnTo>
                    <a:pt x="119" y="25"/>
                  </a:lnTo>
                  <a:lnTo>
                    <a:pt x="119" y="25"/>
                  </a:lnTo>
                  <a:lnTo>
                    <a:pt x="118" y="31"/>
                  </a:lnTo>
                  <a:lnTo>
                    <a:pt x="117" y="34"/>
                  </a:lnTo>
                  <a:lnTo>
                    <a:pt x="115" y="36"/>
                  </a:lnTo>
                  <a:lnTo>
                    <a:pt x="112" y="39"/>
                  </a:lnTo>
                  <a:lnTo>
                    <a:pt x="110" y="40"/>
                  </a:lnTo>
                  <a:lnTo>
                    <a:pt x="106" y="43"/>
                  </a:lnTo>
                  <a:lnTo>
                    <a:pt x="102" y="43"/>
                  </a:lnTo>
                  <a:lnTo>
                    <a:pt x="102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79" y="44"/>
                  </a:lnTo>
                  <a:lnTo>
                    <a:pt x="79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4" name="Freeform 402"/>
            <p:cNvSpPr/>
            <p:nvPr/>
          </p:nvSpPr>
          <p:spPr bwMode="auto">
            <a:xfrm>
              <a:off x="4427538" y="3421063"/>
              <a:ext cx="68263" cy="22225"/>
            </a:xfrm>
            <a:custGeom>
              <a:avLst/>
              <a:gdLst/>
              <a:ahLst/>
              <a:cxnLst>
                <a:cxn ang="0">
                  <a:pos x="18" y="42"/>
                </a:cxn>
                <a:cxn ang="0">
                  <a:pos x="18" y="42"/>
                </a:cxn>
                <a:cxn ang="0">
                  <a:pos x="14" y="42"/>
                </a:cxn>
                <a:cxn ang="0">
                  <a:pos x="10" y="39"/>
                </a:cxn>
                <a:cxn ang="0">
                  <a:pos x="7" y="38"/>
                </a:cxn>
                <a:cxn ang="0">
                  <a:pos x="4" y="36"/>
                </a:cxn>
                <a:cxn ang="0">
                  <a:pos x="2" y="33"/>
                </a:cxn>
                <a:cxn ang="0">
                  <a:pos x="1" y="3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1" y="17"/>
                </a:cxn>
                <a:cxn ang="0">
                  <a:pos x="2" y="14"/>
                </a:cxn>
                <a:cxn ang="0">
                  <a:pos x="4" y="12"/>
                </a:cxn>
                <a:cxn ang="0">
                  <a:pos x="8" y="8"/>
                </a:cxn>
                <a:cxn ang="0">
                  <a:pos x="10" y="7"/>
                </a:cxn>
                <a:cxn ang="0">
                  <a:pos x="14" y="5"/>
                </a:cxn>
                <a:cxn ang="0">
                  <a:pos x="18" y="5"/>
                </a:cxn>
                <a:cxn ang="0">
                  <a:pos x="18" y="5"/>
                </a:cxn>
                <a:cxn ang="0">
                  <a:pos x="42" y="4"/>
                </a:cxn>
                <a:cxn ang="0">
                  <a:pos x="65" y="3"/>
                </a:cxn>
                <a:cxn ang="0">
                  <a:pos x="65" y="3"/>
                </a:cxn>
                <a:cxn ang="0">
                  <a:pos x="89" y="1"/>
                </a:cxn>
                <a:cxn ang="0">
                  <a:pos x="113" y="0"/>
                </a:cxn>
                <a:cxn ang="0">
                  <a:pos x="113" y="0"/>
                </a:cxn>
                <a:cxn ang="0">
                  <a:pos x="117" y="1"/>
                </a:cxn>
                <a:cxn ang="0">
                  <a:pos x="120" y="2"/>
                </a:cxn>
                <a:cxn ang="0">
                  <a:pos x="123" y="4"/>
                </a:cxn>
                <a:cxn ang="0">
                  <a:pos x="125" y="6"/>
                </a:cxn>
                <a:cxn ang="0">
                  <a:pos x="127" y="8"/>
                </a:cxn>
                <a:cxn ang="0">
                  <a:pos x="128" y="12"/>
                </a:cxn>
                <a:cxn ang="0">
                  <a:pos x="129" y="19"/>
                </a:cxn>
                <a:cxn ang="0">
                  <a:pos x="129" y="19"/>
                </a:cxn>
                <a:cxn ang="0">
                  <a:pos x="128" y="25"/>
                </a:cxn>
                <a:cxn ang="0">
                  <a:pos x="127" y="28"/>
                </a:cxn>
                <a:cxn ang="0">
                  <a:pos x="125" y="31"/>
                </a:cxn>
                <a:cxn ang="0">
                  <a:pos x="123" y="33"/>
                </a:cxn>
                <a:cxn ang="0">
                  <a:pos x="120" y="35"/>
                </a:cxn>
                <a:cxn ang="0">
                  <a:pos x="117" y="36"/>
                </a:cxn>
                <a:cxn ang="0">
                  <a:pos x="113" y="36"/>
                </a:cxn>
                <a:cxn ang="0">
                  <a:pos x="113" y="36"/>
                </a:cxn>
                <a:cxn ang="0">
                  <a:pos x="88" y="37"/>
                </a:cxn>
                <a:cxn ang="0">
                  <a:pos x="64" y="39"/>
                </a:cxn>
                <a:cxn ang="0">
                  <a:pos x="64" y="39"/>
                </a:cxn>
                <a:cxn ang="0">
                  <a:pos x="42" y="41"/>
                </a:cxn>
                <a:cxn ang="0">
                  <a:pos x="18" y="42"/>
                </a:cxn>
                <a:cxn ang="0">
                  <a:pos x="18" y="42"/>
                </a:cxn>
              </a:cxnLst>
              <a:rect l="0" t="0" r="r" b="b"/>
              <a:pathLst>
                <a:path w="129" h="42">
                  <a:moveTo>
                    <a:pt x="18" y="42"/>
                  </a:moveTo>
                  <a:lnTo>
                    <a:pt x="18" y="42"/>
                  </a:lnTo>
                  <a:lnTo>
                    <a:pt x="14" y="42"/>
                  </a:lnTo>
                  <a:lnTo>
                    <a:pt x="10" y="39"/>
                  </a:lnTo>
                  <a:lnTo>
                    <a:pt x="7" y="38"/>
                  </a:lnTo>
                  <a:lnTo>
                    <a:pt x="4" y="36"/>
                  </a:lnTo>
                  <a:lnTo>
                    <a:pt x="2" y="33"/>
                  </a:lnTo>
                  <a:lnTo>
                    <a:pt x="1" y="3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17"/>
                  </a:lnTo>
                  <a:lnTo>
                    <a:pt x="2" y="14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0" y="7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42" y="4"/>
                  </a:lnTo>
                  <a:lnTo>
                    <a:pt x="65" y="3"/>
                  </a:lnTo>
                  <a:lnTo>
                    <a:pt x="65" y="3"/>
                  </a:lnTo>
                  <a:lnTo>
                    <a:pt x="89" y="1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7" y="1"/>
                  </a:lnTo>
                  <a:lnTo>
                    <a:pt x="120" y="2"/>
                  </a:lnTo>
                  <a:lnTo>
                    <a:pt x="123" y="4"/>
                  </a:lnTo>
                  <a:lnTo>
                    <a:pt x="125" y="6"/>
                  </a:lnTo>
                  <a:lnTo>
                    <a:pt x="127" y="8"/>
                  </a:lnTo>
                  <a:lnTo>
                    <a:pt x="128" y="12"/>
                  </a:lnTo>
                  <a:lnTo>
                    <a:pt x="129" y="19"/>
                  </a:lnTo>
                  <a:lnTo>
                    <a:pt x="129" y="19"/>
                  </a:lnTo>
                  <a:lnTo>
                    <a:pt x="128" y="25"/>
                  </a:lnTo>
                  <a:lnTo>
                    <a:pt x="127" y="28"/>
                  </a:lnTo>
                  <a:lnTo>
                    <a:pt x="125" y="31"/>
                  </a:lnTo>
                  <a:lnTo>
                    <a:pt x="123" y="33"/>
                  </a:lnTo>
                  <a:lnTo>
                    <a:pt x="120" y="35"/>
                  </a:lnTo>
                  <a:lnTo>
                    <a:pt x="117" y="36"/>
                  </a:lnTo>
                  <a:lnTo>
                    <a:pt x="113" y="36"/>
                  </a:lnTo>
                  <a:lnTo>
                    <a:pt x="113" y="36"/>
                  </a:lnTo>
                  <a:lnTo>
                    <a:pt x="88" y="37"/>
                  </a:lnTo>
                  <a:lnTo>
                    <a:pt x="64" y="39"/>
                  </a:lnTo>
                  <a:lnTo>
                    <a:pt x="64" y="39"/>
                  </a:lnTo>
                  <a:lnTo>
                    <a:pt x="42" y="41"/>
                  </a:lnTo>
                  <a:lnTo>
                    <a:pt x="18" y="42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5" name="Freeform 403"/>
            <p:cNvSpPr/>
            <p:nvPr/>
          </p:nvSpPr>
          <p:spPr bwMode="auto">
            <a:xfrm>
              <a:off x="4335463" y="3495675"/>
              <a:ext cx="128588" cy="20638"/>
            </a:xfrm>
            <a:custGeom>
              <a:avLst/>
              <a:gdLst/>
              <a:ahLst/>
              <a:cxnLst>
                <a:cxn ang="0">
                  <a:pos x="226" y="40"/>
                </a:cxn>
                <a:cxn ang="0">
                  <a:pos x="226" y="40"/>
                </a:cxn>
                <a:cxn ang="0">
                  <a:pos x="173" y="39"/>
                </a:cxn>
                <a:cxn ang="0">
                  <a:pos x="122" y="38"/>
                </a:cxn>
                <a:cxn ang="0">
                  <a:pos x="122" y="38"/>
                </a:cxn>
                <a:cxn ang="0">
                  <a:pos x="70" y="36"/>
                </a:cxn>
                <a:cxn ang="0">
                  <a:pos x="17" y="35"/>
                </a:cxn>
                <a:cxn ang="0">
                  <a:pos x="17" y="35"/>
                </a:cxn>
                <a:cxn ang="0">
                  <a:pos x="13" y="35"/>
                </a:cxn>
                <a:cxn ang="0">
                  <a:pos x="10" y="34"/>
                </a:cxn>
                <a:cxn ang="0">
                  <a:pos x="7" y="32"/>
                </a:cxn>
                <a:cxn ang="0">
                  <a:pos x="4" y="30"/>
                </a:cxn>
                <a:cxn ang="0">
                  <a:pos x="3" y="26"/>
                </a:cxn>
                <a:cxn ang="0">
                  <a:pos x="1" y="23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70" y="0"/>
                </a:cxn>
                <a:cxn ang="0">
                  <a:pos x="122" y="2"/>
                </a:cxn>
                <a:cxn ang="0">
                  <a:pos x="122" y="2"/>
                </a:cxn>
                <a:cxn ang="0">
                  <a:pos x="173" y="3"/>
                </a:cxn>
                <a:cxn ang="0">
                  <a:pos x="226" y="4"/>
                </a:cxn>
                <a:cxn ang="0">
                  <a:pos x="226" y="4"/>
                </a:cxn>
                <a:cxn ang="0">
                  <a:pos x="230" y="5"/>
                </a:cxn>
                <a:cxn ang="0">
                  <a:pos x="233" y="6"/>
                </a:cxn>
                <a:cxn ang="0">
                  <a:pos x="236" y="7"/>
                </a:cxn>
                <a:cxn ang="0">
                  <a:pos x="239" y="10"/>
                </a:cxn>
                <a:cxn ang="0">
                  <a:pos x="240" y="12"/>
                </a:cxn>
                <a:cxn ang="0">
                  <a:pos x="242" y="15"/>
                </a:cxn>
                <a:cxn ang="0">
                  <a:pos x="243" y="22"/>
                </a:cxn>
                <a:cxn ang="0">
                  <a:pos x="243" y="22"/>
                </a:cxn>
                <a:cxn ang="0">
                  <a:pos x="242" y="29"/>
                </a:cxn>
                <a:cxn ang="0">
                  <a:pos x="240" y="32"/>
                </a:cxn>
                <a:cxn ang="0">
                  <a:pos x="239" y="35"/>
                </a:cxn>
                <a:cxn ang="0">
                  <a:pos x="236" y="37"/>
                </a:cxn>
                <a:cxn ang="0">
                  <a:pos x="233" y="39"/>
                </a:cxn>
                <a:cxn ang="0">
                  <a:pos x="230" y="40"/>
                </a:cxn>
                <a:cxn ang="0">
                  <a:pos x="226" y="40"/>
                </a:cxn>
                <a:cxn ang="0">
                  <a:pos x="226" y="40"/>
                </a:cxn>
              </a:cxnLst>
              <a:rect l="0" t="0" r="r" b="b"/>
              <a:pathLst>
                <a:path w="243" h="40">
                  <a:moveTo>
                    <a:pt x="226" y="40"/>
                  </a:moveTo>
                  <a:lnTo>
                    <a:pt x="226" y="40"/>
                  </a:lnTo>
                  <a:lnTo>
                    <a:pt x="173" y="39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70" y="36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3" y="35"/>
                  </a:lnTo>
                  <a:lnTo>
                    <a:pt x="10" y="34"/>
                  </a:lnTo>
                  <a:lnTo>
                    <a:pt x="7" y="32"/>
                  </a:lnTo>
                  <a:lnTo>
                    <a:pt x="4" y="30"/>
                  </a:lnTo>
                  <a:lnTo>
                    <a:pt x="3" y="26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70" y="0"/>
                  </a:lnTo>
                  <a:lnTo>
                    <a:pt x="122" y="2"/>
                  </a:lnTo>
                  <a:lnTo>
                    <a:pt x="122" y="2"/>
                  </a:lnTo>
                  <a:lnTo>
                    <a:pt x="173" y="3"/>
                  </a:lnTo>
                  <a:lnTo>
                    <a:pt x="226" y="4"/>
                  </a:lnTo>
                  <a:lnTo>
                    <a:pt x="226" y="4"/>
                  </a:lnTo>
                  <a:lnTo>
                    <a:pt x="230" y="5"/>
                  </a:lnTo>
                  <a:lnTo>
                    <a:pt x="233" y="6"/>
                  </a:lnTo>
                  <a:lnTo>
                    <a:pt x="236" y="7"/>
                  </a:lnTo>
                  <a:lnTo>
                    <a:pt x="239" y="10"/>
                  </a:lnTo>
                  <a:lnTo>
                    <a:pt x="240" y="12"/>
                  </a:lnTo>
                  <a:lnTo>
                    <a:pt x="242" y="15"/>
                  </a:lnTo>
                  <a:lnTo>
                    <a:pt x="243" y="22"/>
                  </a:lnTo>
                  <a:lnTo>
                    <a:pt x="243" y="22"/>
                  </a:lnTo>
                  <a:lnTo>
                    <a:pt x="242" y="29"/>
                  </a:lnTo>
                  <a:lnTo>
                    <a:pt x="240" y="32"/>
                  </a:lnTo>
                  <a:lnTo>
                    <a:pt x="239" y="35"/>
                  </a:lnTo>
                  <a:lnTo>
                    <a:pt x="236" y="37"/>
                  </a:lnTo>
                  <a:lnTo>
                    <a:pt x="233" y="39"/>
                  </a:lnTo>
                  <a:lnTo>
                    <a:pt x="230" y="40"/>
                  </a:lnTo>
                  <a:lnTo>
                    <a:pt x="226" y="40"/>
                  </a:lnTo>
                  <a:lnTo>
                    <a:pt x="226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6" name="Freeform 404"/>
            <p:cNvSpPr/>
            <p:nvPr/>
          </p:nvSpPr>
          <p:spPr bwMode="auto">
            <a:xfrm>
              <a:off x="4332288" y="3560763"/>
              <a:ext cx="77788" cy="19050"/>
            </a:xfrm>
            <a:custGeom>
              <a:avLst/>
              <a:gdLst/>
              <a:ahLst/>
              <a:cxnLst>
                <a:cxn ang="0">
                  <a:pos x="16" y="36"/>
                </a:cxn>
                <a:cxn ang="0">
                  <a:pos x="16" y="36"/>
                </a:cxn>
                <a:cxn ang="0">
                  <a:pos x="12" y="35"/>
                </a:cxn>
                <a:cxn ang="0">
                  <a:pos x="9" y="34"/>
                </a:cxn>
                <a:cxn ang="0">
                  <a:pos x="6" y="33"/>
                </a:cxn>
                <a:cxn ang="0">
                  <a:pos x="4" y="30"/>
                </a:cxn>
                <a:cxn ang="0">
                  <a:pos x="2" y="27"/>
                </a:cxn>
                <a:cxn ang="0">
                  <a:pos x="1" y="24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1"/>
                </a:cxn>
                <a:cxn ang="0">
                  <a:pos x="2" y="8"/>
                </a:cxn>
                <a:cxn ang="0">
                  <a:pos x="4" y="5"/>
                </a:cxn>
                <a:cxn ang="0">
                  <a:pos x="6" y="3"/>
                </a:cxn>
                <a:cxn ang="0">
                  <a:pos x="9" y="1"/>
                </a:cxn>
                <a:cxn ang="0">
                  <a:pos x="12" y="0"/>
                </a:cxn>
                <a:cxn ang="0">
                  <a:pos x="16" y="0"/>
                </a:cxn>
                <a:cxn ang="0">
                  <a:pos x="131" y="0"/>
                </a:cxn>
                <a:cxn ang="0">
                  <a:pos x="131" y="0"/>
                </a:cxn>
                <a:cxn ang="0">
                  <a:pos x="135" y="0"/>
                </a:cxn>
                <a:cxn ang="0">
                  <a:pos x="138" y="1"/>
                </a:cxn>
                <a:cxn ang="0">
                  <a:pos x="141" y="3"/>
                </a:cxn>
                <a:cxn ang="0">
                  <a:pos x="143" y="5"/>
                </a:cxn>
                <a:cxn ang="0">
                  <a:pos x="145" y="8"/>
                </a:cxn>
                <a:cxn ang="0">
                  <a:pos x="146" y="11"/>
                </a:cxn>
                <a:cxn ang="0">
                  <a:pos x="147" y="17"/>
                </a:cxn>
                <a:cxn ang="0">
                  <a:pos x="147" y="17"/>
                </a:cxn>
                <a:cxn ang="0">
                  <a:pos x="146" y="24"/>
                </a:cxn>
                <a:cxn ang="0">
                  <a:pos x="145" y="27"/>
                </a:cxn>
                <a:cxn ang="0">
                  <a:pos x="143" y="30"/>
                </a:cxn>
                <a:cxn ang="0">
                  <a:pos x="141" y="33"/>
                </a:cxn>
                <a:cxn ang="0">
                  <a:pos x="138" y="34"/>
                </a:cxn>
                <a:cxn ang="0">
                  <a:pos x="135" y="35"/>
                </a:cxn>
                <a:cxn ang="0">
                  <a:pos x="131" y="36"/>
                </a:cxn>
                <a:cxn ang="0">
                  <a:pos x="16" y="36"/>
                </a:cxn>
              </a:cxnLst>
              <a:rect l="0" t="0" r="r" b="b"/>
              <a:pathLst>
                <a:path w="147" h="36">
                  <a:moveTo>
                    <a:pt x="16" y="36"/>
                  </a:moveTo>
                  <a:lnTo>
                    <a:pt x="16" y="36"/>
                  </a:lnTo>
                  <a:lnTo>
                    <a:pt x="12" y="35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1" y="24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2" y="8"/>
                  </a:lnTo>
                  <a:lnTo>
                    <a:pt x="4" y="5"/>
                  </a:lnTo>
                  <a:lnTo>
                    <a:pt x="6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38" y="1"/>
                  </a:lnTo>
                  <a:lnTo>
                    <a:pt x="141" y="3"/>
                  </a:lnTo>
                  <a:lnTo>
                    <a:pt x="143" y="5"/>
                  </a:lnTo>
                  <a:lnTo>
                    <a:pt x="145" y="8"/>
                  </a:lnTo>
                  <a:lnTo>
                    <a:pt x="146" y="11"/>
                  </a:lnTo>
                  <a:lnTo>
                    <a:pt x="147" y="17"/>
                  </a:lnTo>
                  <a:lnTo>
                    <a:pt x="147" y="17"/>
                  </a:lnTo>
                  <a:lnTo>
                    <a:pt x="146" y="24"/>
                  </a:lnTo>
                  <a:lnTo>
                    <a:pt x="145" y="27"/>
                  </a:lnTo>
                  <a:lnTo>
                    <a:pt x="143" y="30"/>
                  </a:lnTo>
                  <a:lnTo>
                    <a:pt x="141" y="33"/>
                  </a:lnTo>
                  <a:lnTo>
                    <a:pt x="138" y="34"/>
                  </a:lnTo>
                  <a:lnTo>
                    <a:pt x="135" y="35"/>
                  </a:lnTo>
                  <a:lnTo>
                    <a:pt x="131" y="36"/>
                  </a:lnTo>
                  <a:lnTo>
                    <a:pt x="16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7" name="Freeform 405"/>
            <p:cNvSpPr/>
            <p:nvPr/>
          </p:nvSpPr>
          <p:spPr bwMode="auto">
            <a:xfrm>
              <a:off x="4329113" y="3621088"/>
              <a:ext cx="66675" cy="20638"/>
            </a:xfrm>
            <a:custGeom>
              <a:avLst/>
              <a:gdLst/>
              <a:ahLst/>
              <a:cxnLst>
                <a:cxn ang="0">
                  <a:pos x="19" y="41"/>
                </a:cxn>
                <a:cxn ang="0">
                  <a:pos x="19" y="41"/>
                </a:cxn>
                <a:cxn ang="0">
                  <a:pos x="15" y="39"/>
                </a:cxn>
                <a:cxn ang="0">
                  <a:pos x="12" y="38"/>
                </a:cxn>
                <a:cxn ang="0">
                  <a:pos x="9" y="37"/>
                </a:cxn>
                <a:cxn ang="0">
                  <a:pos x="7" y="34"/>
                </a:cxn>
                <a:cxn ang="0">
                  <a:pos x="3" y="32"/>
                </a:cxn>
                <a:cxn ang="0">
                  <a:pos x="2" y="29"/>
                </a:cxn>
                <a:cxn ang="0">
                  <a:pos x="1" y="26"/>
                </a:cxn>
                <a:cxn ang="0">
                  <a:pos x="0" y="22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14"/>
                </a:cxn>
                <a:cxn ang="0">
                  <a:pos x="2" y="10"/>
                </a:cxn>
                <a:cxn ang="0">
                  <a:pos x="5" y="6"/>
                </a:cxn>
                <a:cxn ang="0">
                  <a:pos x="7" y="4"/>
                </a:cxn>
                <a:cxn ang="0">
                  <a:pos x="9" y="2"/>
                </a:cxn>
                <a:cxn ang="0">
                  <a:pos x="12" y="1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24" y="1"/>
                </a:cxn>
                <a:cxn ang="0">
                  <a:pos x="29" y="3"/>
                </a:cxn>
                <a:cxn ang="0">
                  <a:pos x="31" y="4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13" y="4"/>
                </a:cxn>
                <a:cxn ang="0">
                  <a:pos x="117" y="5"/>
                </a:cxn>
                <a:cxn ang="0">
                  <a:pos x="119" y="7"/>
                </a:cxn>
                <a:cxn ang="0">
                  <a:pos x="122" y="10"/>
                </a:cxn>
                <a:cxn ang="0">
                  <a:pos x="124" y="13"/>
                </a:cxn>
                <a:cxn ang="0">
                  <a:pos x="125" y="16"/>
                </a:cxn>
                <a:cxn ang="0">
                  <a:pos x="126" y="22"/>
                </a:cxn>
                <a:cxn ang="0">
                  <a:pos x="126" y="22"/>
                </a:cxn>
                <a:cxn ang="0">
                  <a:pos x="125" y="29"/>
                </a:cxn>
                <a:cxn ang="0">
                  <a:pos x="124" y="31"/>
                </a:cxn>
                <a:cxn ang="0">
                  <a:pos x="122" y="34"/>
                </a:cxn>
                <a:cxn ang="0">
                  <a:pos x="119" y="36"/>
                </a:cxn>
                <a:cxn ang="0">
                  <a:pos x="117" y="38"/>
                </a:cxn>
                <a:cxn ang="0">
                  <a:pos x="113" y="39"/>
                </a:cxn>
                <a:cxn ang="0">
                  <a:pos x="109" y="41"/>
                </a:cxn>
                <a:cxn ang="0">
                  <a:pos x="19" y="41"/>
                </a:cxn>
              </a:cxnLst>
              <a:rect l="0" t="0" r="r" b="b"/>
              <a:pathLst>
                <a:path w="126" h="41">
                  <a:moveTo>
                    <a:pt x="19" y="41"/>
                  </a:moveTo>
                  <a:lnTo>
                    <a:pt x="19" y="41"/>
                  </a:lnTo>
                  <a:lnTo>
                    <a:pt x="15" y="39"/>
                  </a:lnTo>
                  <a:lnTo>
                    <a:pt x="12" y="38"/>
                  </a:lnTo>
                  <a:lnTo>
                    <a:pt x="9" y="37"/>
                  </a:lnTo>
                  <a:lnTo>
                    <a:pt x="7" y="34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1" y="26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2" y="10"/>
                  </a:lnTo>
                  <a:lnTo>
                    <a:pt x="5" y="6"/>
                  </a:lnTo>
                  <a:lnTo>
                    <a:pt x="7" y="4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9" y="3"/>
                  </a:lnTo>
                  <a:lnTo>
                    <a:pt x="31" y="4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13" y="4"/>
                  </a:lnTo>
                  <a:lnTo>
                    <a:pt x="117" y="5"/>
                  </a:lnTo>
                  <a:lnTo>
                    <a:pt x="119" y="7"/>
                  </a:lnTo>
                  <a:lnTo>
                    <a:pt x="122" y="10"/>
                  </a:lnTo>
                  <a:lnTo>
                    <a:pt x="124" y="13"/>
                  </a:lnTo>
                  <a:lnTo>
                    <a:pt x="125" y="16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5" y="29"/>
                  </a:lnTo>
                  <a:lnTo>
                    <a:pt x="124" y="31"/>
                  </a:lnTo>
                  <a:lnTo>
                    <a:pt x="122" y="34"/>
                  </a:lnTo>
                  <a:lnTo>
                    <a:pt x="119" y="36"/>
                  </a:lnTo>
                  <a:lnTo>
                    <a:pt x="117" y="38"/>
                  </a:lnTo>
                  <a:lnTo>
                    <a:pt x="113" y="39"/>
                  </a:lnTo>
                  <a:lnTo>
                    <a:pt x="109" y="41"/>
                  </a:lnTo>
                  <a:lnTo>
                    <a:pt x="19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08" name="Freeform 407"/>
            <p:cNvSpPr/>
            <p:nvPr/>
          </p:nvSpPr>
          <p:spPr bwMode="auto">
            <a:xfrm>
              <a:off x="4535488" y="3187700"/>
              <a:ext cx="396875" cy="330200"/>
            </a:xfrm>
            <a:custGeom>
              <a:avLst/>
              <a:gdLst/>
              <a:ahLst/>
              <a:cxnLst>
                <a:cxn ang="0">
                  <a:pos x="12" y="623"/>
                </a:cxn>
                <a:cxn ang="0">
                  <a:pos x="2" y="616"/>
                </a:cxn>
                <a:cxn ang="0">
                  <a:pos x="0" y="610"/>
                </a:cxn>
                <a:cxn ang="0">
                  <a:pos x="1" y="602"/>
                </a:cxn>
                <a:cxn ang="0">
                  <a:pos x="16" y="580"/>
                </a:cxn>
                <a:cxn ang="0">
                  <a:pos x="37" y="561"/>
                </a:cxn>
                <a:cxn ang="0">
                  <a:pos x="58" y="541"/>
                </a:cxn>
                <a:cxn ang="0">
                  <a:pos x="137" y="452"/>
                </a:cxn>
                <a:cxn ang="0">
                  <a:pos x="181" y="404"/>
                </a:cxn>
                <a:cxn ang="0">
                  <a:pos x="252" y="340"/>
                </a:cxn>
                <a:cxn ang="0">
                  <a:pos x="328" y="280"/>
                </a:cxn>
                <a:cxn ang="0">
                  <a:pos x="479" y="173"/>
                </a:cxn>
                <a:cxn ang="0">
                  <a:pos x="552" y="122"/>
                </a:cxn>
                <a:cxn ang="0">
                  <a:pos x="606" y="80"/>
                </a:cxn>
                <a:cxn ang="0">
                  <a:pos x="636" y="59"/>
                </a:cxn>
                <a:cxn ang="0">
                  <a:pos x="657" y="45"/>
                </a:cxn>
                <a:cxn ang="0">
                  <a:pos x="692" y="23"/>
                </a:cxn>
                <a:cxn ang="0">
                  <a:pos x="697" y="21"/>
                </a:cxn>
                <a:cxn ang="0">
                  <a:pos x="722" y="6"/>
                </a:cxn>
                <a:cxn ang="0">
                  <a:pos x="727" y="2"/>
                </a:cxn>
                <a:cxn ang="0">
                  <a:pos x="733" y="0"/>
                </a:cxn>
                <a:cxn ang="0">
                  <a:pos x="748" y="7"/>
                </a:cxn>
                <a:cxn ang="0">
                  <a:pos x="752" y="16"/>
                </a:cxn>
                <a:cxn ang="0">
                  <a:pos x="748" y="32"/>
                </a:cxn>
                <a:cxn ang="0">
                  <a:pos x="736" y="41"/>
                </a:cxn>
                <a:cxn ang="0">
                  <a:pos x="694" y="67"/>
                </a:cxn>
                <a:cxn ang="0">
                  <a:pos x="668" y="82"/>
                </a:cxn>
                <a:cxn ang="0">
                  <a:pos x="639" y="101"/>
                </a:cxn>
                <a:cxn ang="0">
                  <a:pos x="593" y="139"/>
                </a:cxn>
                <a:cxn ang="0">
                  <a:pos x="539" y="176"/>
                </a:cxn>
                <a:cxn ang="0">
                  <a:pos x="472" y="218"/>
                </a:cxn>
                <a:cxn ang="0">
                  <a:pos x="392" y="275"/>
                </a:cxn>
                <a:cxn ang="0">
                  <a:pos x="358" y="305"/>
                </a:cxn>
                <a:cxn ang="0">
                  <a:pos x="296" y="354"/>
                </a:cxn>
                <a:cxn ang="0">
                  <a:pos x="209" y="427"/>
                </a:cxn>
                <a:cxn ang="0">
                  <a:pos x="183" y="454"/>
                </a:cxn>
                <a:cxn ang="0">
                  <a:pos x="140" y="502"/>
                </a:cxn>
                <a:cxn ang="0">
                  <a:pos x="100" y="550"/>
                </a:cxn>
                <a:cxn ang="0">
                  <a:pos x="65" y="586"/>
                </a:cxn>
                <a:cxn ang="0">
                  <a:pos x="56" y="592"/>
                </a:cxn>
                <a:cxn ang="0">
                  <a:pos x="40" y="604"/>
                </a:cxn>
                <a:cxn ang="0">
                  <a:pos x="33" y="616"/>
                </a:cxn>
                <a:cxn ang="0">
                  <a:pos x="17" y="623"/>
                </a:cxn>
              </a:cxnLst>
              <a:rect l="0" t="0" r="r" b="b"/>
              <a:pathLst>
                <a:path w="752" h="623">
                  <a:moveTo>
                    <a:pt x="17" y="623"/>
                  </a:moveTo>
                  <a:lnTo>
                    <a:pt x="17" y="623"/>
                  </a:lnTo>
                  <a:lnTo>
                    <a:pt x="12" y="623"/>
                  </a:lnTo>
                  <a:lnTo>
                    <a:pt x="8" y="621"/>
                  </a:lnTo>
                  <a:lnTo>
                    <a:pt x="4" y="619"/>
                  </a:lnTo>
                  <a:lnTo>
                    <a:pt x="2" y="616"/>
                  </a:lnTo>
                  <a:lnTo>
                    <a:pt x="2" y="616"/>
                  </a:lnTo>
                  <a:lnTo>
                    <a:pt x="0" y="613"/>
                  </a:lnTo>
                  <a:lnTo>
                    <a:pt x="0" y="610"/>
                  </a:lnTo>
                  <a:lnTo>
                    <a:pt x="0" y="606"/>
                  </a:lnTo>
                  <a:lnTo>
                    <a:pt x="1" y="602"/>
                  </a:lnTo>
                  <a:lnTo>
                    <a:pt x="1" y="602"/>
                  </a:lnTo>
                  <a:lnTo>
                    <a:pt x="4" y="596"/>
                  </a:lnTo>
                  <a:lnTo>
                    <a:pt x="8" y="590"/>
                  </a:lnTo>
                  <a:lnTo>
                    <a:pt x="16" y="580"/>
                  </a:lnTo>
                  <a:lnTo>
                    <a:pt x="26" y="570"/>
                  </a:lnTo>
                  <a:lnTo>
                    <a:pt x="37" y="561"/>
                  </a:lnTo>
                  <a:lnTo>
                    <a:pt x="37" y="561"/>
                  </a:lnTo>
                  <a:lnTo>
                    <a:pt x="47" y="552"/>
                  </a:lnTo>
                  <a:lnTo>
                    <a:pt x="58" y="541"/>
                  </a:lnTo>
                  <a:lnTo>
                    <a:pt x="58" y="541"/>
                  </a:lnTo>
                  <a:lnTo>
                    <a:pt x="78" y="520"/>
                  </a:lnTo>
                  <a:lnTo>
                    <a:pt x="98" y="498"/>
                  </a:lnTo>
                  <a:lnTo>
                    <a:pt x="137" y="452"/>
                  </a:lnTo>
                  <a:lnTo>
                    <a:pt x="137" y="452"/>
                  </a:lnTo>
                  <a:lnTo>
                    <a:pt x="158" y="428"/>
                  </a:lnTo>
                  <a:lnTo>
                    <a:pt x="181" y="404"/>
                  </a:lnTo>
                  <a:lnTo>
                    <a:pt x="203" y="381"/>
                  </a:lnTo>
                  <a:lnTo>
                    <a:pt x="228" y="361"/>
                  </a:lnTo>
                  <a:lnTo>
                    <a:pt x="252" y="340"/>
                  </a:lnTo>
                  <a:lnTo>
                    <a:pt x="278" y="319"/>
                  </a:lnTo>
                  <a:lnTo>
                    <a:pt x="328" y="280"/>
                  </a:lnTo>
                  <a:lnTo>
                    <a:pt x="328" y="280"/>
                  </a:lnTo>
                  <a:lnTo>
                    <a:pt x="378" y="243"/>
                  </a:lnTo>
                  <a:lnTo>
                    <a:pt x="428" y="207"/>
                  </a:lnTo>
                  <a:lnTo>
                    <a:pt x="479" y="173"/>
                  </a:lnTo>
                  <a:lnTo>
                    <a:pt x="527" y="141"/>
                  </a:lnTo>
                  <a:lnTo>
                    <a:pt x="527" y="141"/>
                  </a:lnTo>
                  <a:lnTo>
                    <a:pt x="552" y="122"/>
                  </a:lnTo>
                  <a:lnTo>
                    <a:pt x="577" y="102"/>
                  </a:lnTo>
                  <a:lnTo>
                    <a:pt x="577" y="102"/>
                  </a:lnTo>
                  <a:lnTo>
                    <a:pt x="606" y="80"/>
                  </a:lnTo>
                  <a:lnTo>
                    <a:pt x="621" y="69"/>
                  </a:lnTo>
                  <a:lnTo>
                    <a:pt x="636" y="59"/>
                  </a:lnTo>
                  <a:lnTo>
                    <a:pt x="636" y="59"/>
                  </a:lnTo>
                  <a:lnTo>
                    <a:pt x="646" y="52"/>
                  </a:lnTo>
                  <a:lnTo>
                    <a:pt x="657" y="45"/>
                  </a:lnTo>
                  <a:lnTo>
                    <a:pt x="657" y="45"/>
                  </a:lnTo>
                  <a:lnTo>
                    <a:pt x="674" y="32"/>
                  </a:lnTo>
                  <a:lnTo>
                    <a:pt x="683" y="27"/>
                  </a:lnTo>
                  <a:lnTo>
                    <a:pt x="692" y="23"/>
                  </a:lnTo>
                  <a:lnTo>
                    <a:pt x="692" y="23"/>
                  </a:lnTo>
                  <a:lnTo>
                    <a:pt x="697" y="21"/>
                  </a:lnTo>
                  <a:lnTo>
                    <a:pt x="697" y="21"/>
                  </a:lnTo>
                  <a:lnTo>
                    <a:pt x="710" y="15"/>
                  </a:lnTo>
                  <a:lnTo>
                    <a:pt x="717" y="10"/>
                  </a:lnTo>
                  <a:lnTo>
                    <a:pt x="722" y="6"/>
                  </a:lnTo>
                  <a:lnTo>
                    <a:pt x="722" y="6"/>
                  </a:lnTo>
                  <a:lnTo>
                    <a:pt x="725" y="3"/>
                  </a:lnTo>
                  <a:lnTo>
                    <a:pt x="727" y="2"/>
                  </a:lnTo>
                  <a:lnTo>
                    <a:pt x="730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8" y="1"/>
                  </a:lnTo>
                  <a:lnTo>
                    <a:pt x="743" y="3"/>
                  </a:lnTo>
                  <a:lnTo>
                    <a:pt x="748" y="7"/>
                  </a:lnTo>
                  <a:lnTo>
                    <a:pt x="751" y="13"/>
                  </a:lnTo>
                  <a:lnTo>
                    <a:pt x="751" y="13"/>
                  </a:lnTo>
                  <a:lnTo>
                    <a:pt x="752" y="16"/>
                  </a:lnTo>
                  <a:lnTo>
                    <a:pt x="752" y="21"/>
                  </a:lnTo>
                  <a:lnTo>
                    <a:pt x="751" y="26"/>
                  </a:lnTo>
                  <a:lnTo>
                    <a:pt x="748" y="32"/>
                  </a:lnTo>
                  <a:lnTo>
                    <a:pt x="748" y="32"/>
                  </a:lnTo>
                  <a:lnTo>
                    <a:pt x="741" y="37"/>
                  </a:lnTo>
                  <a:lnTo>
                    <a:pt x="736" y="41"/>
                  </a:lnTo>
                  <a:lnTo>
                    <a:pt x="723" y="51"/>
                  </a:lnTo>
                  <a:lnTo>
                    <a:pt x="708" y="59"/>
                  </a:lnTo>
                  <a:lnTo>
                    <a:pt x="694" y="67"/>
                  </a:lnTo>
                  <a:lnTo>
                    <a:pt x="694" y="67"/>
                  </a:lnTo>
                  <a:lnTo>
                    <a:pt x="680" y="75"/>
                  </a:lnTo>
                  <a:lnTo>
                    <a:pt x="668" y="82"/>
                  </a:lnTo>
                  <a:lnTo>
                    <a:pt x="668" y="82"/>
                  </a:lnTo>
                  <a:lnTo>
                    <a:pt x="654" y="91"/>
                  </a:lnTo>
                  <a:lnTo>
                    <a:pt x="639" y="101"/>
                  </a:lnTo>
                  <a:lnTo>
                    <a:pt x="612" y="122"/>
                  </a:lnTo>
                  <a:lnTo>
                    <a:pt x="612" y="122"/>
                  </a:lnTo>
                  <a:lnTo>
                    <a:pt x="593" y="139"/>
                  </a:lnTo>
                  <a:lnTo>
                    <a:pt x="573" y="153"/>
                  </a:lnTo>
                  <a:lnTo>
                    <a:pt x="573" y="153"/>
                  </a:lnTo>
                  <a:lnTo>
                    <a:pt x="539" y="176"/>
                  </a:lnTo>
                  <a:lnTo>
                    <a:pt x="505" y="196"/>
                  </a:lnTo>
                  <a:lnTo>
                    <a:pt x="505" y="196"/>
                  </a:lnTo>
                  <a:lnTo>
                    <a:pt x="472" y="218"/>
                  </a:lnTo>
                  <a:lnTo>
                    <a:pt x="439" y="239"/>
                  </a:lnTo>
                  <a:lnTo>
                    <a:pt x="408" y="263"/>
                  </a:lnTo>
                  <a:lnTo>
                    <a:pt x="392" y="275"/>
                  </a:lnTo>
                  <a:lnTo>
                    <a:pt x="378" y="287"/>
                  </a:lnTo>
                  <a:lnTo>
                    <a:pt x="378" y="287"/>
                  </a:lnTo>
                  <a:lnTo>
                    <a:pt x="358" y="305"/>
                  </a:lnTo>
                  <a:lnTo>
                    <a:pt x="338" y="322"/>
                  </a:lnTo>
                  <a:lnTo>
                    <a:pt x="296" y="354"/>
                  </a:lnTo>
                  <a:lnTo>
                    <a:pt x="296" y="354"/>
                  </a:lnTo>
                  <a:lnTo>
                    <a:pt x="267" y="377"/>
                  </a:lnTo>
                  <a:lnTo>
                    <a:pt x="238" y="401"/>
                  </a:lnTo>
                  <a:lnTo>
                    <a:pt x="209" y="427"/>
                  </a:lnTo>
                  <a:lnTo>
                    <a:pt x="196" y="440"/>
                  </a:lnTo>
                  <a:lnTo>
                    <a:pt x="183" y="454"/>
                  </a:lnTo>
                  <a:lnTo>
                    <a:pt x="183" y="454"/>
                  </a:lnTo>
                  <a:lnTo>
                    <a:pt x="161" y="478"/>
                  </a:lnTo>
                  <a:lnTo>
                    <a:pt x="140" y="502"/>
                  </a:lnTo>
                  <a:lnTo>
                    <a:pt x="140" y="502"/>
                  </a:lnTo>
                  <a:lnTo>
                    <a:pt x="104" y="545"/>
                  </a:lnTo>
                  <a:lnTo>
                    <a:pt x="100" y="550"/>
                  </a:lnTo>
                  <a:lnTo>
                    <a:pt x="100" y="550"/>
                  </a:lnTo>
                  <a:lnTo>
                    <a:pt x="82" y="568"/>
                  </a:lnTo>
                  <a:lnTo>
                    <a:pt x="74" y="578"/>
                  </a:lnTo>
                  <a:lnTo>
                    <a:pt x="65" y="586"/>
                  </a:lnTo>
                  <a:lnTo>
                    <a:pt x="65" y="586"/>
                  </a:lnTo>
                  <a:lnTo>
                    <a:pt x="56" y="592"/>
                  </a:lnTo>
                  <a:lnTo>
                    <a:pt x="56" y="592"/>
                  </a:lnTo>
                  <a:lnTo>
                    <a:pt x="50" y="596"/>
                  </a:lnTo>
                  <a:lnTo>
                    <a:pt x="44" y="600"/>
                  </a:lnTo>
                  <a:lnTo>
                    <a:pt x="40" y="604"/>
                  </a:lnTo>
                  <a:lnTo>
                    <a:pt x="36" y="611"/>
                  </a:lnTo>
                  <a:lnTo>
                    <a:pt x="36" y="611"/>
                  </a:lnTo>
                  <a:lnTo>
                    <a:pt x="33" y="616"/>
                  </a:lnTo>
                  <a:lnTo>
                    <a:pt x="29" y="620"/>
                  </a:lnTo>
                  <a:lnTo>
                    <a:pt x="24" y="622"/>
                  </a:lnTo>
                  <a:lnTo>
                    <a:pt x="17" y="623"/>
                  </a:lnTo>
                  <a:lnTo>
                    <a:pt x="17" y="6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51203" name="文本框 16"/>
          <p:cNvSpPr txBox="1"/>
          <p:nvPr/>
        </p:nvSpPr>
        <p:spPr>
          <a:xfrm>
            <a:off x="1077913" y="263525"/>
            <a:ext cx="29511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课堂小结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215900" y="908050"/>
            <a:ext cx="3035300" cy="0"/>
          </a:xfrm>
          <a:prstGeom prst="line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Grp="1"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25340" y="3134995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5660" y="1328420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660" y="4787900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99"/>
          <p:cNvSpPr txBox="1"/>
          <p:nvPr/>
        </p:nvSpPr>
        <p:spPr>
          <a:xfrm>
            <a:off x="5419725" y="1143000"/>
            <a:ext cx="6094413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二元一次方程及二元一次方程组的</a:t>
            </a:r>
            <a:r>
              <a:rPr lang="zh-CN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定义</a:t>
            </a:r>
            <a:endParaRPr lang="zh-CN" altLang="zh-CN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框 99"/>
          <p:cNvSpPr txBox="1"/>
          <p:nvPr/>
        </p:nvSpPr>
        <p:spPr>
          <a:xfrm>
            <a:off x="5419725" y="2838450"/>
            <a:ext cx="599757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二元一次方程及二元一次方程组的</a:t>
            </a:r>
            <a:r>
              <a:rPr lang="zh-CN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</a:t>
            </a:r>
            <a:endParaRPr lang="zh-CN" altLang="zh-CN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99"/>
          <p:cNvSpPr txBox="1"/>
          <p:nvPr/>
        </p:nvSpPr>
        <p:spPr>
          <a:xfrm>
            <a:off x="5419725" y="4787900"/>
            <a:ext cx="4708525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求二元一次方程的</a:t>
            </a:r>
            <a:r>
              <a:rPr lang="zh-CN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整数解</a:t>
            </a:r>
            <a:endParaRPr lang="zh-CN" altLang="zh-CN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5062" name="文本框 99"/>
          <p:cNvSpPr txBox="1"/>
          <p:nvPr/>
        </p:nvSpPr>
        <p:spPr>
          <a:xfrm>
            <a:off x="141605" y="2842895"/>
            <a:ext cx="477012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200000"/>
              </a:lnSpc>
            </a:pPr>
            <a:r>
              <a:rPr lang="zh-CN" altLang="zh-CN" sz="3600" b="1">
                <a:latin typeface="宋体" panose="02010600030101010101" pitchFamily="2" charset="-122"/>
                <a:ea typeface="宋体" panose="02010600030101010101" pitchFamily="2" charset="-122"/>
              </a:rPr>
              <a:t>认识二元一次方程组：</a:t>
            </a:r>
            <a:endParaRPr lang="zh-CN" altLang="zh-CN" sz="36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2" grpId="0"/>
      <p:bldP spid="45062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32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33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34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35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36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37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38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39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40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41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42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43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44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45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46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47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48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49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50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51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52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heme/theme1.xml><?xml version="1.0" encoding="utf-8"?>
<a:theme xmlns:a="http://schemas.openxmlformats.org/drawingml/2006/main" name="Office 主题​​">
  <a:themeElements>
    <a:clrScheme name="装饰物">
      <a:dk1>
        <a:srgbClr val="000000"/>
      </a:dk1>
      <a:lt1>
        <a:srgbClr val="FFFFFF"/>
      </a:lt1>
      <a:dk2>
        <a:srgbClr val="DCECFB"/>
      </a:dk2>
      <a:lt2>
        <a:srgbClr val="A5C9F0"/>
      </a:lt2>
      <a:accent1>
        <a:srgbClr val="DDBAB2"/>
      </a:accent1>
      <a:accent2>
        <a:srgbClr val="DC996D"/>
      </a:accent2>
      <a:accent3>
        <a:srgbClr val="A06436"/>
      </a:accent3>
      <a:accent4>
        <a:srgbClr val="FE9498"/>
      </a:accent4>
      <a:accent5>
        <a:srgbClr val="9F013B"/>
      </a:accent5>
      <a:accent6>
        <a:srgbClr val="B2304C"/>
      </a:accent6>
      <a:hlink>
        <a:srgbClr val="CC003D"/>
      </a:hlink>
      <a:folHlink>
        <a:srgbClr val="3D4C49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装饰物">
      <a:dk1>
        <a:srgbClr val="000000"/>
      </a:dk1>
      <a:lt1>
        <a:srgbClr val="FFFFFF"/>
      </a:lt1>
      <a:dk2>
        <a:srgbClr val="DCECFB"/>
      </a:dk2>
      <a:lt2>
        <a:srgbClr val="A5C9F0"/>
      </a:lt2>
      <a:accent1>
        <a:srgbClr val="DDBAB2"/>
      </a:accent1>
      <a:accent2>
        <a:srgbClr val="DC996D"/>
      </a:accent2>
      <a:accent3>
        <a:srgbClr val="A06436"/>
      </a:accent3>
      <a:accent4>
        <a:srgbClr val="FE9498"/>
      </a:accent4>
      <a:accent5>
        <a:srgbClr val="9F013B"/>
      </a:accent5>
      <a:accent6>
        <a:srgbClr val="B2304C"/>
      </a:accent6>
      <a:hlink>
        <a:srgbClr val="CC003D"/>
      </a:hlink>
      <a:folHlink>
        <a:srgbClr val="3D4C49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装饰物">
      <a:dk1>
        <a:srgbClr val="000000"/>
      </a:dk1>
      <a:lt1>
        <a:srgbClr val="FFFFFF"/>
      </a:lt1>
      <a:dk2>
        <a:srgbClr val="DCECFB"/>
      </a:dk2>
      <a:lt2>
        <a:srgbClr val="A5C9F0"/>
      </a:lt2>
      <a:accent1>
        <a:srgbClr val="DDBAB2"/>
      </a:accent1>
      <a:accent2>
        <a:srgbClr val="DC996D"/>
      </a:accent2>
      <a:accent3>
        <a:srgbClr val="A06436"/>
      </a:accent3>
      <a:accent4>
        <a:srgbClr val="FE9498"/>
      </a:accent4>
      <a:accent5>
        <a:srgbClr val="9F013B"/>
      </a:accent5>
      <a:accent6>
        <a:srgbClr val="B2304C"/>
      </a:accent6>
      <a:hlink>
        <a:srgbClr val="CC003D"/>
      </a:hlink>
      <a:folHlink>
        <a:srgbClr val="3D4C49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​​">
  <a:themeElements>
    <a:clrScheme name="装饰物">
      <a:dk1>
        <a:srgbClr val="000000"/>
      </a:dk1>
      <a:lt1>
        <a:srgbClr val="FFFFFF"/>
      </a:lt1>
      <a:dk2>
        <a:srgbClr val="DCECFB"/>
      </a:dk2>
      <a:lt2>
        <a:srgbClr val="A5C9F0"/>
      </a:lt2>
      <a:accent1>
        <a:srgbClr val="DDBAB2"/>
      </a:accent1>
      <a:accent2>
        <a:srgbClr val="DC996D"/>
      </a:accent2>
      <a:accent3>
        <a:srgbClr val="A06436"/>
      </a:accent3>
      <a:accent4>
        <a:srgbClr val="FE9498"/>
      </a:accent4>
      <a:accent5>
        <a:srgbClr val="9F013B"/>
      </a:accent5>
      <a:accent6>
        <a:srgbClr val="B2304C"/>
      </a:accent6>
      <a:hlink>
        <a:srgbClr val="CC003D"/>
      </a:hlink>
      <a:folHlink>
        <a:srgbClr val="3D4C49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​​">
  <a:themeElements>
    <a:clrScheme name="装饰物">
      <a:dk1>
        <a:srgbClr val="000000"/>
      </a:dk1>
      <a:lt1>
        <a:srgbClr val="FFFFFF"/>
      </a:lt1>
      <a:dk2>
        <a:srgbClr val="DCECFB"/>
      </a:dk2>
      <a:lt2>
        <a:srgbClr val="A5C9F0"/>
      </a:lt2>
      <a:accent1>
        <a:srgbClr val="DDBAB2"/>
      </a:accent1>
      <a:accent2>
        <a:srgbClr val="DC996D"/>
      </a:accent2>
      <a:accent3>
        <a:srgbClr val="A06436"/>
      </a:accent3>
      <a:accent4>
        <a:srgbClr val="FE9498"/>
      </a:accent4>
      <a:accent5>
        <a:srgbClr val="9F013B"/>
      </a:accent5>
      <a:accent6>
        <a:srgbClr val="B2304C"/>
      </a:accent6>
      <a:hlink>
        <a:srgbClr val="CC003D"/>
      </a:hlink>
      <a:folHlink>
        <a:srgbClr val="3D4C49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主题​​">
  <a:themeElements>
    <a:clrScheme name="装饰物">
      <a:dk1>
        <a:srgbClr val="000000"/>
      </a:dk1>
      <a:lt1>
        <a:srgbClr val="FFFFFF"/>
      </a:lt1>
      <a:dk2>
        <a:srgbClr val="DCECFB"/>
      </a:dk2>
      <a:lt2>
        <a:srgbClr val="A5C9F0"/>
      </a:lt2>
      <a:accent1>
        <a:srgbClr val="DDBAB2"/>
      </a:accent1>
      <a:accent2>
        <a:srgbClr val="DC996D"/>
      </a:accent2>
      <a:accent3>
        <a:srgbClr val="A06436"/>
      </a:accent3>
      <a:accent4>
        <a:srgbClr val="FE9498"/>
      </a:accent4>
      <a:accent5>
        <a:srgbClr val="9F013B"/>
      </a:accent5>
      <a:accent6>
        <a:srgbClr val="B2304C"/>
      </a:accent6>
      <a:hlink>
        <a:srgbClr val="CC003D"/>
      </a:hlink>
      <a:folHlink>
        <a:srgbClr val="3D4C49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2541</Words>
  <Application>WPS 演示</Application>
  <PresentationFormat>宽屏</PresentationFormat>
  <Paragraphs>443</Paragraphs>
  <Slides>22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6</vt:i4>
      </vt:variant>
      <vt:variant>
        <vt:lpstr>嵌入 OLE 服务器</vt:lpstr>
      </vt:variant>
      <vt:variant>
        <vt:i4>121</vt:i4>
      </vt:variant>
      <vt:variant>
        <vt:lpstr>幻灯片标题</vt:lpstr>
      </vt:variant>
      <vt:variant>
        <vt:i4>22</vt:i4>
      </vt:variant>
    </vt:vector>
  </HeadingPairs>
  <TitlesOfParts>
    <vt:vector size="160" baseType="lpstr">
      <vt:lpstr>Arial</vt:lpstr>
      <vt:lpstr>宋体</vt:lpstr>
      <vt:lpstr>Wingdings</vt:lpstr>
      <vt:lpstr>微软雅黑</vt:lpstr>
      <vt:lpstr>Wingdings</vt:lpstr>
      <vt:lpstr>楷体</vt:lpstr>
      <vt:lpstr>Calibri</vt:lpstr>
      <vt:lpstr>Tahoma</vt:lpstr>
      <vt:lpstr>Times New Roman</vt:lpstr>
      <vt:lpstr>Arial Unicode MS</vt:lpstr>
      <vt:lpstr>黑体</vt:lpstr>
      <vt:lpstr>Office 主题​​</vt:lpstr>
      <vt:lpstr>1_Office 主题​​</vt:lpstr>
      <vt:lpstr>2_Office 主题​​</vt:lpstr>
      <vt:lpstr>3_Office 主题​​</vt:lpstr>
      <vt:lpstr>4_Office 主题​​</vt:lpstr>
      <vt:lpstr>6_Office 主题​​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蔡竺蓉</cp:lastModifiedBy>
  <cp:revision>208</cp:revision>
  <dcterms:created xsi:type="dcterms:W3CDTF">2019-06-19T02:08:00Z</dcterms:created>
  <dcterms:modified xsi:type="dcterms:W3CDTF">2025-10-11T00:29:42Z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2052-12.1.0.22089</vt:lpwstr>
  </property>
  <property fmtid="{D5CDD505-2E9C-101B-9397-08002B2CF9AE}" pid="3" name="ICV">
    <vt:lpwstr>3CAD31AAF3584C8CB1C816195DD81556_12</vt:lpwstr>
  </property>
</Properties>
</file>