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26" r:id="rId3"/>
    <p:sldId id="439" r:id="rId4"/>
    <p:sldId id="275" r:id="rId5"/>
    <p:sldId id="501" r:id="rId6"/>
    <p:sldId id="549" r:id="rId7"/>
    <p:sldId id="550" r:id="rId8"/>
    <p:sldId id="503" r:id="rId9"/>
    <p:sldId id="485" r:id="rId10"/>
    <p:sldId id="557" r:id="rId11"/>
    <p:sldId id="558" r:id="rId12"/>
    <p:sldId id="559" r:id="rId13"/>
    <p:sldId id="560" r:id="rId14"/>
    <p:sldId id="556" r:id="rId15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3" userDrawn="1">
          <p15:clr>
            <a:srgbClr val="A4A3A4"/>
          </p15:clr>
        </p15:guide>
        <p15:guide id="2" pos="3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1" d="100"/>
          <a:sy n="101" d="100"/>
        </p:scale>
        <p:origin x="-1278" y="-96"/>
      </p:cViewPr>
      <p:guideLst>
        <p:guide orient="horz" pos="2203"/>
        <p:guide pos="38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sldImg"/>
          </p:nvPr>
        </p:nvSpPr>
        <p:spPr>
          <a:xfrm>
            <a:off x="408870" y="754063"/>
            <a:ext cx="5856110" cy="3294062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538163" y="4387850"/>
            <a:ext cx="5780088" cy="3952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
第二级
第三级
第四级
第五级</a:t>
            </a:r>
            <a:endParaRPr lang="zh-CN" altLang="en-US" dirty="0"/>
          </a:p>
        </p:txBody>
      </p:sp>
      <p:sp>
        <p:nvSpPr>
          <p:cNvPr id="3076" name="Rectangle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lvl1pPr>
              <a:buFont typeface="Arial" panose="020B0604020202020204" pitchFamily="34" charset="0"/>
              <a:buChar char="•"/>
              <a:defRPr sz="1200" noProof="1" dirty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/>
          </p:cNvSpPr>
          <p:nvPr>
            <p:ph type="dt"/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lvl1pPr algn="r">
              <a:buFont typeface="Arial" panose="020B0604020202020204" pitchFamily="34" charset="0"/>
              <a:buChar char="•"/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Rectangle 6"/>
          <p:cNvSpPr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lstStyle>
            <a:lvl1pPr>
              <a:buFont typeface="Arial" panose="020B0604020202020204" pitchFamily="34" charset="0"/>
              <a:buChar char="•"/>
              <a:defRPr sz="1200" noProof="1" dirty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9" name="Rectangle 7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742950" lvl="1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1143000" lvl="2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600200" lvl="3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2057400" lvl="4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-22860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-22860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-22860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-22860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0" y="1447025"/>
            <a:ext cx="12192000" cy="35067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102354" y="1184038"/>
            <a:ext cx="9987292" cy="4107884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695326" y="939802"/>
            <a:ext cx="10671175" cy="4797041"/>
            <a:chOff x="2929531" y="3086100"/>
            <a:chExt cx="2205606" cy="1861778"/>
          </a:xfrm>
        </p:grpSpPr>
        <p:cxnSp>
          <p:nvCxnSpPr>
            <p:cNvPr id="48" name="直接箭头连接符 47"/>
            <p:cNvCxnSpPr/>
            <p:nvPr/>
          </p:nvCxnSpPr>
          <p:spPr>
            <a:xfrm flipV="1">
              <a:off x="2929531" y="4775200"/>
              <a:ext cx="2205606" cy="202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/>
            <p:nvPr/>
          </p:nvCxnSpPr>
          <p:spPr>
            <a:xfrm flipV="1">
              <a:off x="3013659" y="3086100"/>
              <a:ext cx="0" cy="1861778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椭圆 49"/>
          <p:cNvSpPr/>
          <p:nvPr/>
        </p:nvSpPr>
        <p:spPr>
          <a:xfrm>
            <a:off x="10110788" y="4300100"/>
            <a:ext cx="976312" cy="976312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/>
          <p:cNvSpPr/>
          <p:nvPr/>
        </p:nvSpPr>
        <p:spPr>
          <a:xfrm>
            <a:off x="1590546" y="1213596"/>
            <a:ext cx="2124691" cy="4056465"/>
          </a:xfrm>
          <a:custGeom>
            <a:avLst/>
            <a:gdLst/>
            <a:ahLst/>
            <a:cxnLst/>
            <a:rect l="l" t="t" r="r" b="b"/>
            <a:pathLst>
              <a:path w="2154546" h="4107884">
                <a:moveTo>
                  <a:pt x="0" y="3429723"/>
                </a:moveTo>
                <a:lnTo>
                  <a:pt x="2154546" y="3429723"/>
                </a:lnTo>
                <a:lnTo>
                  <a:pt x="2154546" y="3846623"/>
                </a:lnTo>
                <a:lnTo>
                  <a:pt x="612740" y="3846623"/>
                </a:lnTo>
                <a:cubicBezTo>
                  <a:pt x="683954" y="3922783"/>
                  <a:pt x="745896" y="4005742"/>
                  <a:pt x="798564" y="4095502"/>
                </a:cubicBezTo>
                <a:lnTo>
                  <a:pt x="804948" y="4107884"/>
                </a:lnTo>
                <a:lnTo>
                  <a:pt x="400398" y="4107884"/>
                </a:lnTo>
                <a:lnTo>
                  <a:pt x="347912" y="4030593"/>
                </a:lnTo>
                <a:cubicBezTo>
                  <a:pt x="248508" y="3903001"/>
                  <a:pt x="132538" y="3815467"/>
                  <a:pt x="0" y="3767991"/>
                </a:cubicBezTo>
                <a:close/>
                <a:moveTo>
                  <a:pt x="915400" y="1292774"/>
                </a:moveTo>
                <a:lnTo>
                  <a:pt x="1305595" y="1292774"/>
                </a:lnTo>
                <a:lnTo>
                  <a:pt x="1305595" y="1863972"/>
                </a:lnTo>
                <a:lnTo>
                  <a:pt x="1870858" y="1863972"/>
                </a:lnTo>
                <a:lnTo>
                  <a:pt x="1870858" y="2243781"/>
                </a:lnTo>
                <a:lnTo>
                  <a:pt x="1305595" y="2243781"/>
                </a:lnTo>
                <a:lnTo>
                  <a:pt x="1305595" y="2813496"/>
                </a:lnTo>
                <a:lnTo>
                  <a:pt x="915400" y="2813496"/>
                </a:lnTo>
                <a:lnTo>
                  <a:pt x="915400" y="2243781"/>
                </a:lnTo>
                <a:lnTo>
                  <a:pt x="350137" y="2243781"/>
                </a:lnTo>
                <a:lnTo>
                  <a:pt x="350137" y="1863972"/>
                </a:lnTo>
                <a:lnTo>
                  <a:pt x="915400" y="1863972"/>
                </a:lnTo>
                <a:close/>
                <a:moveTo>
                  <a:pt x="0" y="0"/>
                </a:moveTo>
                <a:lnTo>
                  <a:pt x="2154546" y="0"/>
                </a:lnTo>
                <a:lnTo>
                  <a:pt x="2154546" y="389048"/>
                </a:lnTo>
                <a:lnTo>
                  <a:pt x="612740" y="389048"/>
                </a:lnTo>
                <a:cubicBezTo>
                  <a:pt x="755168" y="541367"/>
                  <a:pt x="860506" y="720887"/>
                  <a:pt x="928753" y="927606"/>
                </a:cubicBezTo>
                <a:lnTo>
                  <a:pt x="550427" y="927606"/>
                </a:lnTo>
                <a:cubicBezTo>
                  <a:pt x="514820" y="818806"/>
                  <a:pt x="447315" y="700610"/>
                  <a:pt x="347912" y="573018"/>
                </a:cubicBezTo>
                <a:cubicBezTo>
                  <a:pt x="248508" y="445426"/>
                  <a:pt x="132538" y="357892"/>
                  <a:pt x="0" y="3104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: 形状 52"/>
          <p:cNvSpPr/>
          <p:nvPr/>
        </p:nvSpPr>
        <p:spPr>
          <a:xfrm>
            <a:off x="1104899" y="1219947"/>
            <a:ext cx="9771643" cy="3960904"/>
          </a:xfrm>
          <a:custGeom>
            <a:avLst/>
            <a:gdLst>
              <a:gd name="connsiteX0" fmla="*/ 0 w 9935161"/>
              <a:gd name="connsiteY0" fmla="*/ 3962400 h 4011416"/>
              <a:gd name="connsiteX1" fmla="*/ 8496300 w 9935161"/>
              <a:gd name="connsiteY1" fmla="*/ 3454400 h 4011416"/>
              <a:gd name="connsiteX2" fmla="*/ 9855200 w 9935161"/>
              <a:gd name="connsiteY2" fmla="*/ 0 h 4011416"/>
              <a:gd name="connsiteX0-1" fmla="*/ 0 w 9855200"/>
              <a:gd name="connsiteY0-2" fmla="*/ 3962400 h 3962400"/>
              <a:gd name="connsiteX1-3" fmla="*/ 9855200 w 9855200"/>
              <a:gd name="connsiteY1-4" fmla="*/ 0 h 3962400"/>
              <a:gd name="connsiteX0-5" fmla="*/ 0 w 9791700"/>
              <a:gd name="connsiteY0-6" fmla="*/ 3949700 h 3949700"/>
              <a:gd name="connsiteX1-7" fmla="*/ 9791700 w 9791700"/>
              <a:gd name="connsiteY1-8" fmla="*/ 0 h 3949700"/>
              <a:gd name="connsiteX0-9" fmla="*/ 0 w 9791700"/>
              <a:gd name="connsiteY0-10" fmla="*/ 3949700 h 3949700"/>
              <a:gd name="connsiteX1-11" fmla="*/ 9791700 w 9791700"/>
              <a:gd name="connsiteY1-12" fmla="*/ 0 h 3949700"/>
              <a:gd name="connsiteX0-13" fmla="*/ 0 w 9791700"/>
              <a:gd name="connsiteY0-14" fmla="*/ 3949700 h 3970332"/>
              <a:gd name="connsiteX1-15" fmla="*/ 9791700 w 9791700"/>
              <a:gd name="connsiteY1-16" fmla="*/ 0 h 3970332"/>
              <a:gd name="connsiteX0-17" fmla="*/ 0 w 9791700"/>
              <a:gd name="connsiteY0-18" fmla="*/ 3949700 h 3961813"/>
              <a:gd name="connsiteX1-19" fmla="*/ 9791700 w 9791700"/>
              <a:gd name="connsiteY1-20" fmla="*/ 0 h 3961813"/>
              <a:gd name="connsiteX0-21" fmla="*/ 0 w 9791700"/>
              <a:gd name="connsiteY0-22" fmla="*/ 3949700 h 3953007"/>
              <a:gd name="connsiteX1-23" fmla="*/ 9791700 w 9791700"/>
              <a:gd name="connsiteY1-24" fmla="*/ 0 h 3953007"/>
              <a:gd name="connsiteX0-25" fmla="*/ 0 w 9791700"/>
              <a:gd name="connsiteY0-26" fmla="*/ 3949700 h 3951480"/>
              <a:gd name="connsiteX1-27" fmla="*/ 9791700 w 9791700"/>
              <a:gd name="connsiteY1-28" fmla="*/ 0 h 3951480"/>
              <a:gd name="connsiteX0-29" fmla="*/ 0 w 9791700"/>
              <a:gd name="connsiteY0-30" fmla="*/ 3949700 h 3949746"/>
              <a:gd name="connsiteX1-31" fmla="*/ 9791700 w 9791700"/>
              <a:gd name="connsiteY1-32" fmla="*/ 0 h 3949746"/>
              <a:gd name="connsiteX0-33" fmla="*/ 0 w 9791700"/>
              <a:gd name="connsiteY0-34" fmla="*/ 3949700 h 3960904"/>
              <a:gd name="connsiteX1-35" fmla="*/ 9791700 w 9791700"/>
              <a:gd name="connsiteY1-36" fmla="*/ 0 h 39609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9791700" h="3960904">
                <a:moveTo>
                  <a:pt x="0" y="3949700"/>
                </a:moveTo>
                <a:cubicBezTo>
                  <a:pt x="9588500" y="3953933"/>
                  <a:pt x="9753600" y="4351867"/>
                  <a:pt x="9791700" y="0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: 圆角 53"/>
          <p:cNvSpPr/>
          <p:nvPr/>
        </p:nvSpPr>
        <p:spPr>
          <a:xfrm>
            <a:off x="3013658" y="3250098"/>
            <a:ext cx="6164684" cy="299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占位符 56"/>
          <p:cNvSpPr>
            <a:spLocks noGrp="1"/>
          </p:cNvSpPr>
          <p:nvPr>
            <p:ph type="body" sz="quarter" idx="12" hasCustomPrompt="1"/>
          </p:nvPr>
        </p:nvSpPr>
        <p:spPr>
          <a:xfrm>
            <a:off x="1111878" y="2638372"/>
            <a:ext cx="9968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6000" b="1" kern="1200" spc="60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数学课件模板</a:t>
            </a:r>
            <a:r>
              <a:rPr lang="en-US" altLang="zh-CN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56"/>
          <p:cNvSpPr>
            <a:spLocks noGrp="1"/>
          </p:cNvSpPr>
          <p:nvPr>
            <p:ph type="body" sz="quarter" idx="14" hasCustomPrompt="1"/>
          </p:nvPr>
        </p:nvSpPr>
        <p:spPr>
          <a:xfrm>
            <a:off x="1111878" y="2033525"/>
            <a:ext cx="996677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800" b="0">
                <a:latin typeface="+mj-ea"/>
              </a:defRPr>
            </a:lvl1pPr>
          </a:lstStyle>
          <a:p>
            <a:r>
              <a:rPr lang="zh-CN" altLang="en-US" sz="2800" b="1" dirty="0">
                <a:latin typeface="+mj-ea"/>
                <a:ea typeface="+mj-ea"/>
              </a:rPr>
              <a:t>第一单元​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6" name="文本占位符 30"/>
          <p:cNvSpPr>
            <a:spLocks noGrp="1"/>
          </p:cNvSpPr>
          <p:nvPr>
            <p:ph type="body" sz="quarter" idx="15" hasCustomPrompt="1"/>
          </p:nvPr>
        </p:nvSpPr>
        <p:spPr>
          <a:xfrm>
            <a:off x="1099820" y="4178341"/>
            <a:ext cx="996677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en-US" altLang="zh-CN" sz="2400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CN" dirty="0" err="1"/>
              <a:t>OfficePLUS</a:t>
            </a:r>
            <a:endParaRPr lang="en-US" altLang="zh-CN" dirty="0"/>
          </a:p>
        </p:txBody>
      </p:sp>
      <p:pic>
        <p:nvPicPr>
          <p:cNvPr id="7" name="图片 6" descr="1蓝田校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20" y="40640"/>
            <a:ext cx="1080000" cy="1080000"/>
          </a:xfrm>
          <a:prstGeom prst="rect">
            <a:avLst/>
          </a:prstGeom>
        </p:spPr>
      </p:pic>
      <p:pic>
        <p:nvPicPr>
          <p:cNvPr id="8" name="图片 7" descr="1清枫拂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120" y="5418455"/>
            <a:ext cx="1366510" cy="43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/>
        </p:nvSpPr>
        <p:spPr>
          <a:xfrm rot="10800000" flipV="1">
            <a:off x="530577" y="269103"/>
            <a:ext cx="558099" cy="512266"/>
          </a:xfrm>
          <a:prstGeom prst="roundRect">
            <a:avLst>
              <a:gd name="adj" fmla="val 1072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99714" y="497690"/>
            <a:ext cx="222342" cy="22234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占位符 56"/>
          <p:cNvSpPr>
            <a:spLocks noGrp="1"/>
          </p:cNvSpPr>
          <p:nvPr>
            <p:ph type="body" sz="quarter" idx="10" hasCustomPrompt="1"/>
          </p:nvPr>
        </p:nvSpPr>
        <p:spPr>
          <a:xfrm>
            <a:off x="707648" y="322545"/>
            <a:ext cx="1798485" cy="553581"/>
          </a:xfrm>
          <a:prstGeom prst="roundRect">
            <a:avLst>
              <a:gd name="adj" fmla="val 9943"/>
            </a:avLst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zh-CN" altLang="en-US" sz="2800" b="1" spc="300" dirty="0" smtClean="0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28600" lvl="0" indent="-228600" algn="ctr"/>
            <a:r>
              <a:rPr lang="zh-CN" altLang="en-US" dirty="0"/>
              <a:t>输入标题</a:t>
            </a:r>
            <a:endParaRPr lang="zh-CN" altLang="en-US" dirty="0"/>
          </a:p>
        </p:txBody>
      </p:sp>
      <p:sp>
        <p:nvSpPr>
          <p:cNvPr id="43" name="矩形: 圆角 42"/>
          <p:cNvSpPr/>
          <p:nvPr/>
        </p:nvSpPr>
        <p:spPr>
          <a:xfrm>
            <a:off x="516000" y="1026222"/>
            <a:ext cx="11160000" cy="5220000"/>
          </a:xfrm>
          <a:prstGeom prst="roundRect">
            <a:avLst>
              <a:gd name="adj" fmla="val 2670"/>
            </a:avLst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trans="50000" grainSize="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61450" y="6054266"/>
            <a:ext cx="434664" cy="436938"/>
          </a:xfrm>
          <a:prstGeom prst="rect">
            <a:avLst/>
          </a:prstGeom>
        </p:spPr>
      </p:pic>
      <p:pic>
        <p:nvPicPr>
          <p:cNvPr id="4" name="图片 3" descr="1清枫拂江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77" y="6327812"/>
            <a:ext cx="1260000" cy="398328"/>
          </a:xfrm>
          <a:prstGeom prst="rect">
            <a:avLst/>
          </a:prstGeom>
        </p:spPr>
      </p:pic>
      <p:pic>
        <p:nvPicPr>
          <p:cNvPr id="5" name="图片 4" descr="1蓝田校徽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5954" y="69813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1439776"/>
            <a:ext cx="12192000" cy="3978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243006" y="1853711"/>
            <a:ext cx="18774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spc="600">
                <a:solidFill>
                  <a:schemeClr val="tx1">
                    <a:lumMod val="75000"/>
                    <a:lumOff val="25000"/>
                  </a:schemeClr>
                </a:solidFill>
              </a:rPr>
              <a:t>目录</a:t>
            </a:r>
            <a:endParaRPr lang="zh-CN" altLang="en-US" sz="6000" b="1" spc="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 useBgFill="1">
        <p:nvSpPr>
          <p:cNvPr id="17" name="矩形 16"/>
          <p:cNvSpPr/>
          <p:nvPr/>
        </p:nvSpPr>
        <p:spPr>
          <a:xfrm>
            <a:off x="1276250" y="3688251"/>
            <a:ext cx="1838425" cy="729489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446581" y="3700984"/>
            <a:ext cx="1497759" cy="637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/>
          <p:cNvSpPr/>
          <p:nvPr/>
        </p:nvSpPr>
        <p:spPr>
          <a:xfrm>
            <a:off x="2037120" y="3559513"/>
            <a:ext cx="316683" cy="2574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5" name="矩形 24"/>
          <p:cNvSpPr/>
          <p:nvPr/>
        </p:nvSpPr>
        <p:spPr>
          <a:xfrm>
            <a:off x="3889275" y="3688251"/>
            <a:ext cx="1838425" cy="729489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059606" y="3700984"/>
            <a:ext cx="1497759" cy="637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4650145" y="3559513"/>
            <a:ext cx="316683" cy="2574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9" name="矩形 28"/>
          <p:cNvSpPr/>
          <p:nvPr/>
        </p:nvSpPr>
        <p:spPr>
          <a:xfrm>
            <a:off x="6502300" y="3688251"/>
            <a:ext cx="1838425" cy="729489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672631" y="3700984"/>
            <a:ext cx="1497759" cy="637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7263170" y="3559513"/>
            <a:ext cx="316683" cy="2574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3" name="矩形 32"/>
          <p:cNvSpPr/>
          <p:nvPr/>
        </p:nvSpPr>
        <p:spPr>
          <a:xfrm>
            <a:off x="9115325" y="3688251"/>
            <a:ext cx="1838425" cy="729489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285656" y="3700984"/>
            <a:ext cx="1497759" cy="637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35"/>
          <p:cNvSpPr/>
          <p:nvPr/>
        </p:nvSpPr>
        <p:spPr>
          <a:xfrm>
            <a:off x="9876195" y="3559513"/>
            <a:ext cx="316683" cy="2574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 rot="1312566">
            <a:off x="4701061" y="3564774"/>
            <a:ext cx="243146" cy="246954"/>
            <a:chOff x="844463" y="5624427"/>
            <a:chExt cx="566220" cy="575088"/>
          </a:xfrm>
        </p:grpSpPr>
        <p:sp>
          <p:nvSpPr>
            <p:cNvPr id="38" name="任意多边形: 形状 37"/>
            <p:cNvSpPr/>
            <p:nvPr/>
          </p:nvSpPr>
          <p:spPr>
            <a:xfrm>
              <a:off x="1053884" y="5656580"/>
              <a:ext cx="20050" cy="20050"/>
            </a:xfrm>
            <a:custGeom>
              <a:avLst/>
              <a:gdLst>
                <a:gd name="connsiteX0" fmla="*/ 0 w 46508"/>
                <a:gd name="connsiteY0" fmla="*/ 0 h 46508"/>
                <a:gd name="connsiteX1" fmla="*/ 47625 w 46508"/>
                <a:gd name="connsiteY1" fmla="*/ 0 h 46508"/>
                <a:gd name="connsiteX2" fmla="*/ 47625 w 46508"/>
                <a:gd name="connsiteY2" fmla="*/ 47625 h 46508"/>
                <a:gd name="connsiteX3" fmla="*/ 0 w 46508"/>
                <a:gd name="connsiteY3" fmla="*/ 47625 h 4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8" h="46508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rgbClr val="000000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851033" y="5631942"/>
              <a:ext cx="475593" cy="560605"/>
            </a:xfrm>
            <a:custGeom>
              <a:avLst/>
              <a:gdLst>
                <a:gd name="connsiteX0" fmla="*/ 1007745 w 1103188"/>
                <a:gd name="connsiteY0" fmla="*/ 1242060 h 1300385"/>
                <a:gd name="connsiteX1" fmla="*/ 1026795 w 1103188"/>
                <a:gd name="connsiteY1" fmla="*/ 1030605 h 1300385"/>
                <a:gd name="connsiteX2" fmla="*/ 1104900 w 1103188"/>
                <a:gd name="connsiteY2" fmla="*/ 1011555 h 1300385"/>
                <a:gd name="connsiteX3" fmla="*/ 1104900 w 1103188"/>
                <a:gd name="connsiteY3" fmla="*/ 0 h 1300385"/>
                <a:gd name="connsiteX4" fmla="*/ 89535 w 1103188"/>
                <a:gd name="connsiteY4" fmla="*/ 0 h 1300385"/>
                <a:gd name="connsiteX5" fmla="*/ 100965 w 1103188"/>
                <a:gd name="connsiteY5" fmla="*/ 11430 h 1300385"/>
                <a:gd name="connsiteX6" fmla="*/ 11430 w 1103188"/>
                <a:gd name="connsiteY6" fmla="*/ 100965 h 1300385"/>
                <a:gd name="connsiteX7" fmla="*/ 0 w 1103188"/>
                <a:gd name="connsiteY7" fmla="*/ 89535 h 1300385"/>
                <a:gd name="connsiteX8" fmla="*/ 0 w 1103188"/>
                <a:gd name="connsiteY8" fmla="*/ 1211580 h 1300385"/>
                <a:gd name="connsiteX9" fmla="*/ 9525 w 1103188"/>
                <a:gd name="connsiteY9" fmla="*/ 1202055 h 1300385"/>
                <a:gd name="connsiteX10" fmla="*/ 99060 w 1103188"/>
                <a:gd name="connsiteY10" fmla="*/ 1291590 h 1300385"/>
                <a:gd name="connsiteX11" fmla="*/ 89535 w 1103188"/>
                <a:gd name="connsiteY11" fmla="*/ 1301115 h 1300385"/>
                <a:gd name="connsiteX12" fmla="*/ 1104900 w 1103188"/>
                <a:gd name="connsiteY12" fmla="*/ 1301115 h 1300385"/>
                <a:gd name="connsiteX13" fmla="*/ 1104900 w 1103188"/>
                <a:gd name="connsiteY13" fmla="*/ 1280160 h 130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188" h="1300385">
                  <a:moveTo>
                    <a:pt x="1007745" y="1242060"/>
                  </a:moveTo>
                  <a:lnTo>
                    <a:pt x="1026795" y="1030605"/>
                  </a:lnTo>
                  <a:lnTo>
                    <a:pt x="1104900" y="1011555"/>
                  </a:lnTo>
                  <a:lnTo>
                    <a:pt x="1104900" y="0"/>
                  </a:lnTo>
                  <a:lnTo>
                    <a:pt x="89535" y="0"/>
                  </a:lnTo>
                  <a:lnTo>
                    <a:pt x="100965" y="11430"/>
                  </a:lnTo>
                  <a:lnTo>
                    <a:pt x="11430" y="100965"/>
                  </a:lnTo>
                  <a:lnTo>
                    <a:pt x="0" y="89535"/>
                  </a:lnTo>
                  <a:lnTo>
                    <a:pt x="0" y="1211580"/>
                  </a:lnTo>
                  <a:lnTo>
                    <a:pt x="9525" y="1202055"/>
                  </a:lnTo>
                  <a:lnTo>
                    <a:pt x="99060" y="1291590"/>
                  </a:lnTo>
                  <a:lnTo>
                    <a:pt x="89535" y="1301115"/>
                  </a:lnTo>
                  <a:lnTo>
                    <a:pt x="1104900" y="1301115"/>
                  </a:lnTo>
                  <a:lnTo>
                    <a:pt x="1104900" y="1280160"/>
                  </a:lnTo>
                  <a:close/>
                </a:path>
              </a:pathLst>
            </a:custGeom>
            <a:solidFill>
              <a:srgbClr val="FFFFFF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905236" y="5643440"/>
              <a:ext cx="368925" cy="373737"/>
            </a:xfrm>
            <a:custGeom>
              <a:avLst/>
              <a:gdLst>
                <a:gd name="connsiteX0" fmla="*/ 0 w 855761"/>
                <a:gd name="connsiteY0" fmla="*/ 0 h 866923"/>
                <a:gd name="connsiteX1" fmla="*/ 857250 w 855761"/>
                <a:gd name="connsiteY1" fmla="*/ 0 h 866923"/>
                <a:gd name="connsiteX2" fmla="*/ 857250 w 855761"/>
                <a:gd name="connsiteY2" fmla="*/ 868680 h 866923"/>
                <a:gd name="connsiteX3" fmla="*/ 0 w 855761"/>
                <a:gd name="connsiteY3" fmla="*/ 868680 h 8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761" h="866923">
                  <a:moveTo>
                    <a:pt x="0" y="0"/>
                  </a:moveTo>
                  <a:lnTo>
                    <a:pt x="857250" y="0"/>
                  </a:lnTo>
                  <a:lnTo>
                    <a:pt x="857250" y="868680"/>
                  </a:lnTo>
                  <a:lnTo>
                    <a:pt x="0" y="86868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844463" y="6051605"/>
              <a:ext cx="566220" cy="147570"/>
            </a:xfrm>
            <a:custGeom>
              <a:avLst/>
              <a:gdLst>
                <a:gd name="connsiteX0" fmla="*/ 1314450 w 1313408"/>
                <a:gd name="connsiteY0" fmla="*/ 169545 h 342304"/>
                <a:gd name="connsiteX1" fmla="*/ 1314450 w 1313408"/>
                <a:gd name="connsiteY1" fmla="*/ 169545 h 342304"/>
                <a:gd name="connsiteX2" fmla="*/ 1143000 w 1313408"/>
                <a:gd name="connsiteY2" fmla="*/ 295275 h 342304"/>
                <a:gd name="connsiteX3" fmla="*/ 167640 w 1313408"/>
                <a:gd name="connsiteY3" fmla="*/ 295275 h 342304"/>
                <a:gd name="connsiteX4" fmla="*/ 53340 w 1313408"/>
                <a:gd name="connsiteY4" fmla="*/ 180975 h 342304"/>
                <a:gd name="connsiteX5" fmla="*/ 53340 w 1313408"/>
                <a:gd name="connsiteY5" fmla="*/ 161925 h 342304"/>
                <a:gd name="connsiteX6" fmla="*/ 167640 w 1313408"/>
                <a:gd name="connsiteY6" fmla="*/ 47625 h 342304"/>
                <a:gd name="connsiteX7" fmla="*/ 1143000 w 1313408"/>
                <a:gd name="connsiteY7" fmla="*/ 47625 h 342304"/>
                <a:gd name="connsiteX8" fmla="*/ 1143000 w 1313408"/>
                <a:gd name="connsiteY8" fmla="*/ 0 h 342304"/>
                <a:gd name="connsiteX9" fmla="*/ 171450 w 1313408"/>
                <a:gd name="connsiteY9" fmla="*/ 0 h 342304"/>
                <a:gd name="connsiteX10" fmla="*/ 0 w 1313408"/>
                <a:gd name="connsiteY10" fmla="*/ 171450 h 342304"/>
                <a:gd name="connsiteX11" fmla="*/ 171450 w 1313408"/>
                <a:gd name="connsiteY11" fmla="*/ 342900 h 342304"/>
                <a:gd name="connsiteX12" fmla="*/ 1143000 w 1313408"/>
                <a:gd name="connsiteY12" fmla="*/ 342900 h 342304"/>
                <a:gd name="connsiteX13" fmla="*/ 1143000 w 1313408"/>
                <a:gd name="connsiteY13" fmla="*/ 295275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3408" h="342304">
                  <a:moveTo>
                    <a:pt x="1314450" y="169545"/>
                  </a:moveTo>
                  <a:lnTo>
                    <a:pt x="1314450" y="169545"/>
                  </a:lnTo>
                  <a:close/>
                  <a:moveTo>
                    <a:pt x="1143000" y="295275"/>
                  </a:moveTo>
                  <a:lnTo>
                    <a:pt x="167640" y="295275"/>
                  </a:lnTo>
                  <a:cubicBezTo>
                    <a:pt x="104775" y="295275"/>
                    <a:pt x="53340" y="243840"/>
                    <a:pt x="53340" y="180975"/>
                  </a:cubicBezTo>
                  <a:lnTo>
                    <a:pt x="53340" y="161925"/>
                  </a:lnTo>
                  <a:cubicBezTo>
                    <a:pt x="53340" y="99060"/>
                    <a:pt x="104775" y="47625"/>
                    <a:pt x="167640" y="47625"/>
                  </a:cubicBezTo>
                  <a:lnTo>
                    <a:pt x="1143000" y="47625"/>
                  </a:lnTo>
                  <a:lnTo>
                    <a:pt x="1143000" y="0"/>
                  </a:lnTo>
                  <a:lnTo>
                    <a:pt x="171450" y="0"/>
                  </a:lnTo>
                  <a:cubicBezTo>
                    <a:pt x="76200" y="0"/>
                    <a:pt x="0" y="76200"/>
                    <a:pt x="0" y="171450"/>
                  </a:cubicBezTo>
                  <a:cubicBezTo>
                    <a:pt x="0" y="266700"/>
                    <a:pt x="76200" y="342900"/>
                    <a:pt x="171450" y="342900"/>
                  </a:cubicBezTo>
                  <a:lnTo>
                    <a:pt x="1143000" y="342900"/>
                  </a:lnTo>
                  <a:lnTo>
                    <a:pt x="1143000" y="29527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844463" y="5624474"/>
              <a:ext cx="493237" cy="575041"/>
            </a:xfrm>
            <a:custGeom>
              <a:avLst/>
              <a:gdLst>
                <a:gd name="connsiteX0" fmla="*/ 190500 w 1144116"/>
                <a:gd name="connsiteY0" fmla="*/ 45720 h 1333872"/>
                <a:gd name="connsiteX1" fmla="*/ 882015 w 1144116"/>
                <a:gd name="connsiteY1" fmla="*/ 45720 h 1333872"/>
                <a:gd name="connsiteX2" fmla="*/ 882015 w 1144116"/>
                <a:gd name="connsiteY2" fmla="*/ 0 h 1333872"/>
                <a:gd name="connsiteX3" fmla="*/ 975360 w 1144116"/>
                <a:gd name="connsiteY3" fmla="*/ 0 h 1333872"/>
                <a:gd name="connsiteX4" fmla="*/ 173355 w 1144116"/>
                <a:gd name="connsiteY4" fmla="*/ 0 h 1333872"/>
                <a:gd name="connsiteX5" fmla="*/ 0 w 1144116"/>
                <a:gd name="connsiteY5" fmla="*/ 173355 h 1333872"/>
                <a:gd name="connsiteX6" fmla="*/ 0 w 1144116"/>
                <a:gd name="connsiteY6" fmla="*/ 1162050 h 1333872"/>
                <a:gd name="connsiteX7" fmla="*/ 173355 w 1144116"/>
                <a:gd name="connsiteY7" fmla="*/ 1335405 h 1333872"/>
                <a:gd name="connsiteX8" fmla="*/ 192405 w 1144116"/>
                <a:gd name="connsiteY8" fmla="*/ 1335405 h 1333872"/>
                <a:gd name="connsiteX9" fmla="*/ 47625 w 1144116"/>
                <a:gd name="connsiteY9" fmla="*/ 1190625 h 1333872"/>
                <a:gd name="connsiteX10" fmla="*/ 47625 w 1144116"/>
                <a:gd name="connsiteY10" fmla="*/ 188595 h 1333872"/>
                <a:gd name="connsiteX11" fmla="*/ 190500 w 1144116"/>
                <a:gd name="connsiteY11" fmla="*/ 45720 h 1333872"/>
                <a:gd name="connsiteX12" fmla="*/ 1097280 w 1144116"/>
                <a:gd name="connsiteY12" fmla="*/ 255270 h 1333872"/>
                <a:gd name="connsiteX13" fmla="*/ 1144905 w 1144116"/>
                <a:gd name="connsiteY13" fmla="*/ 255270 h 1333872"/>
                <a:gd name="connsiteX14" fmla="*/ 1144905 w 1144116"/>
                <a:gd name="connsiteY14" fmla="*/ 1034415 h 1333872"/>
                <a:gd name="connsiteX15" fmla="*/ 1097280 w 1144116"/>
                <a:gd name="connsiteY15" fmla="*/ 1034415 h 133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44116" h="1333872">
                  <a:moveTo>
                    <a:pt x="190500" y="45720"/>
                  </a:moveTo>
                  <a:lnTo>
                    <a:pt x="882015" y="45720"/>
                  </a:lnTo>
                  <a:lnTo>
                    <a:pt x="882015" y="0"/>
                  </a:lnTo>
                  <a:lnTo>
                    <a:pt x="975360" y="0"/>
                  </a:lnTo>
                  <a:lnTo>
                    <a:pt x="173355" y="0"/>
                  </a:lnTo>
                  <a:cubicBezTo>
                    <a:pt x="78105" y="0"/>
                    <a:pt x="0" y="78105"/>
                    <a:pt x="0" y="173355"/>
                  </a:cubicBezTo>
                  <a:lnTo>
                    <a:pt x="0" y="1162050"/>
                  </a:lnTo>
                  <a:cubicBezTo>
                    <a:pt x="0" y="1257300"/>
                    <a:pt x="78105" y="1335405"/>
                    <a:pt x="173355" y="1335405"/>
                  </a:cubicBezTo>
                  <a:lnTo>
                    <a:pt x="192405" y="1335405"/>
                  </a:lnTo>
                  <a:cubicBezTo>
                    <a:pt x="112395" y="1335405"/>
                    <a:pt x="47625" y="1270635"/>
                    <a:pt x="47625" y="1190625"/>
                  </a:cubicBezTo>
                  <a:lnTo>
                    <a:pt x="47625" y="188595"/>
                  </a:lnTo>
                  <a:cubicBezTo>
                    <a:pt x="45720" y="110490"/>
                    <a:pt x="112395" y="45720"/>
                    <a:pt x="190500" y="45720"/>
                  </a:cubicBezTo>
                  <a:close/>
                  <a:moveTo>
                    <a:pt x="1097280" y="255270"/>
                  </a:moveTo>
                  <a:lnTo>
                    <a:pt x="1144905" y="255270"/>
                  </a:lnTo>
                  <a:lnTo>
                    <a:pt x="1144905" y="1034415"/>
                  </a:lnTo>
                  <a:lnTo>
                    <a:pt x="1097280" y="103441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 userDrawn="1"/>
          </p:nvSpPr>
          <p:spPr>
            <a:xfrm>
              <a:off x="1224393" y="5624427"/>
              <a:ext cx="113561" cy="111895"/>
            </a:xfrm>
            <a:custGeom>
              <a:avLst/>
              <a:gdLst>
                <a:gd name="connsiteX0" fmla="*/ 0 w 260449"/>
                <a:gd name="connsiteY0" fmla="*/ 0 h 256728"/>
                <a:gd name="connsiteX1" fmla="*/ 0 w 260449"/>
                <a:gd name="connsiteY1" fmla="*/ 47625 h 256728"/>
                <a:gd name="connsiteX2" fmla="*/ 215265 w 260449"/>
                <a:gd name="connsiteY2" fmla="*/ 47625 h 256728"/>
                <a:gd name="connsiteX3" fmla="*/ 215265 w 260449"/>
                <a:gd name="connsiteY3" fmla="*/ 257175 h 256728"/>
                <a:gd name="connsiteX4" fmla="*/ 260985 w 260449"/>
                <a:gd name="connsiteY4" fmla="*/ 257175 h 256728"/>
                <a:gd name="connsiteX5" fmla="*/ 260985 w 260449"/>
                <a:gd name="connsiteY5" fmla="*/ 0 h 256728"/>
                <a:gd name="connsiteX0-1" fmla="*/ 0 w 261579"/>
                <a:gd name="connsiteY0-2" fmla="*/ 2374 h 257175"/>
                <a:gd name="connsiteX1-3" fmla="*/ 594 w 261579"/>
                <a:gd name="connsiteY1-4" fmla="*/ 47625 h 257175"/>
                <a:gd name="connsiteX2-5" fmla="*/ 215859 w 261579"/>
                <a:gd name="connsiteY2-6" fmla="*/ 47625 h 257175"/>
                <a:gd name="connsiteX3-7" fmla="*/ 215859 w 261579"/>
                <a:gd name="connsiteY3-8" fmla="*/ 257175 h 257175"/>
                <a:gd name="connsiteX4-9" fmla="*/ 261579 w 261579"/>
                <a:gd name="connsiteY4-10" fmla="*/ 257175 h 257175"/>
                <a:gd name="connsiteX5-11" fmla="*/ 261579 w 261579"/>
                <a:gd name="connsiteY5-12" fmla="*/ 0 h 257175"/>
                <a:gd name="connsiteX6" fmla="*/ 0 w 261579"/>
                <a:gd name="connsiteY6" fmla="*/ 2374 h 257175"/>
                <a:gd name="connsiteX0-13" fmla="*/ 0 w 261579"/>
                <a:gd name="connsiteY0-14" fmla="*/ 0 h 254801"/>
                <a:gd name="connsiteX1-15" fmla="*/ 594 w 261579"/>
                <a:gd name="connsiteY1-16" fmla="*/ 45251 h 254801"/>
                <a:gd name="connsiteX2-17" fmla="*/ 215859 w 261579"/>
                <a:gd name="connsiteY2-18" fmla="*/ 45251 h 254801"/>
                <a:gd name="connsiteX3-19" fmla="*/ 215859 w 261579"/>
                <a:gd name="connsiteY3-20" fmla="*/ 254801 h 254801"/>
                <a:gd name="connsiteX4-21" fmla="*/ 261579 w 261579"/>
                <a:gd name="connsiteY4-22" fmla="*/ 254801 h 254801"/>
                <a:gd name="connsiteX5-23" fmla="*/ 261579 w 261579"/>
                <a:gd name="connsiteY5-24" fmla="*/ 0 h 254801"/>
                <a:gd name="connsiteX6-25" fmla="*/ 0 w 261579"/>
                <a:gd name="connsiteY6-26" fmla="*/ 0 h 254801"/>
                <a:gd name="connsiteX0-27" fmla="*/ 1186 w 262765"/>
                <a:gd name="connsiteY0-28" fmla="*/ 0 h 254801"/>
                <a:gd name="connsiteX1-29" fmla="*/ 0 w 262765"/>
                <a:gd name="connsiteY1-30" fmla="*/ 44658 h 254801"/>
                <a:gd name="connsiteX2-31" fmla="*/ 217045 w 262765"/>
                <a:gd name="connsiteY2-32" fmla="*/ 45251 h 254801"/>
                <a:gd name="connsiteX3-33" fmla="*/ 217045 w 262765"/>
                <a:gd name="connsiteY3-34" fmla="*/ 254801 h 254801"/>
                <a:gd name="connsiteX4-35" fmla="*/ 262765 w 262765"/>
                <a:gd name="connsiteY4-36" fmla="*/ 254801 h 254801"/>
                <a:gd name="connsiteX5-37" fmla="*/ 262765 w 262765"/>
                <a:gd name="connsiteY5-38" fmla="*/ 0 h 254801"/>
                <a:gd name="connsiteX6-39" fmla="*/ 1186 w 262765"/>
                <a:gd name="connsiteY6-40" fmla="*/ 0 h 254801"/>
                <a:gd name="connsiteX0-41" fmla="*/ 114 w 261693"/>
                <a:gd name="connsiteY0-42" fmla="*/ 0 h 254801"/>
                <a:gd name="connsiteX1-43" fmla="*/ 115 w 261693"/>
                <a:gd name="connsiteY1-44" fmla="*/ 45845 h 254801"/>
                <a:gd name="connsiteX2-45" fmla="*/ 215973 w 261693"/>
                <a:gd name="connsiteY2-46" fmla="*/ 45251 h 254801"/>
                <a:gd name="connsiteX3-47" fmla="*/ 215973 w 261693"/>
                <a:gd name="connsiteY3-48" fmla="*/ 254801 h 254801"/>
                <a:gd name="connsiteX4-49" fmla="*/ 261693 w 261693"/>
                <a:gd name="connsiteY4-50" fmla="*/ 254801 h 254801"/>
                <a:gd name="connsiteX5-51" fmla="*/ 261693 w 261693"/>
                <a:gd name="connsiteY5-52" fmla="*/ 0 h 254801"/>
                <a:gd name="connsiteX6-53" fmla="*/ 114 w 261693"/>
                <a:gd name="connsiteY6-54" fmla="*/ 0 h 254801"/>
                <a:gd name="connsiteX0-55" fmla="*/ 114 w 261693"/>
                <a:gd name="connsiteY0-56" fmla="*/ 0 h 254801"/>
                <a:gd name="connsiteX1-57" fmla="*/ 115 w 261693"/>
                <a:gd name="connsiteY1-58" fmla="*/ 44658 h 254801"/>
                <a:gd name="connsiteX2-59" fmla="*/ 215973 w 261693"/>
                <a:gd name="connsiteY2-60" fmla="*/ 45251 h 254801"/>
                <a:gd name="connsiteX3-61" fmla="*/ 215973 w 261693"/>
                <a:gd name="connsiteY3-62" fmla="*/ 254801 h 254801"/>
                <a:gd name="connsiteX4-63" fmla="*/ 261693 w 261693"/>
                <a:gd name="connsiteY4-64" fmla="*/ 254801 h 254801"/>
                <a:gd name="connsiteX5-65" fmla="*/ 261693 w 261693"/>
                <a:gd name="connsiteY5-66" fmla="*/ 0 h 254801"/>
                <a:gd name="connsiteX6-67" fmla="*/ 114 w 261693"/>
                <a:gd name="connsiteY6-68" fmla="*/ 0 h 254801"/>
                <a:gd name="connsiteX0-69" fmla="*/ 114 w 261693"/>
                <a:gd name="connsiteY0-70" fmla="*/ 0 h 254801"/>
                <a:gd name="connsiteX1-71" fmla="*/ 115 w 261693"/>
                <a:gd name="connsiteY1-72" fmla="*/ 45845 h 254801"/>
                <a:gd name="connsiteX2-73" fmla="*/ 215973 w 261693"/>
                <a:gd name="connsiteY2-74" fmla="*/ 45251 h 254801"/>
                <a:gd name="connsiteX3-75" fmla="*/ 215973 w 261693"/>
                <a:gd name="connsiteY3-76" fmla="*/ 254801 h 254801"/>
                <a:gd name="connsiteX4-77" fmla="*/ 261693 w 261693"/>
                <a:gd name="connsiteY4-78" fmla="*/ 254801 h 254801"/>
                <a:gd name="connsiteX5-79" fmla="*/ 261693 w 261693"/>
                <a:gd name="connsiteY5-80" fmla="*/ 0 h 254801"/>
                <a:gd name="connsiteX6-81" fmla="*/ 114 w 261693"/>
                <a:gd name="connsiteY6-82" fmla="*/ 0 h 254801"/>
                <a:gd name="connsiteX0-83" fmla="*/ 114 w 261693"/>
                <a:gd name="connsiteY0-84" fmla="*/ 0 h 254801"/>
                <a:gd name="connsiteX1-85" fmla="*/ 115 w 261693"/>
                <a:gd name="connsiteY1-86" fmla="*/ 45845 h 254801"/>
                <a:gd name="connsiteX2-87" fmla="*/ 215973 w 261693"/>
                <a:gd name="connsiteY2-88" fmla="*/ 45251 h 254801"/>
                <a:gd name="connsiteX3-89" fmla="*/ 215973 w 261693"/>
                <a:gd name="connsiteY3-90" fmla="*/ 254801 h 254801"/>
                <a:gd name="connsiteX4-91" fmla="*/ 261693 w 261693"/>
                <a:gd name="connsiteY4-92" fmla="*/ 254801 h 254801"/>
                <a:gd name="connsiteX5-93" fmla="*/ 261693 w 261693"/>
                <a:gd name="connsiteY5-94" fmla="*/ 0 h 254801"/>
                <a:gd name="connsiteX6-95" fmla="*/ 114 w 261693"/>
                <a:gd name="connsiteY6-96" fmla="*/ 0 h 254801"/>
                <a:gd name="connsiteX0-97" fmla="*/ 114 w 261693"/>
                <a:gd name="connsiteY0-98" fmla="*/ 0 h 254801"/>
                <a:gd name="connsiteX1-99" fmla="*/ 115 w 261693"/>
                <a:gd name="connsiteY1-100" fmla="*/ 44658 h 254801"/>
                <a:gd name="connsiteX2-101" fmla="*/ 215973 w 261693"/>
                <a:gd name="connsiteY2-102" fmla="*/ 45251 h 254801"/>
                <a:gd name="connsiteX3-103" fmla="*/ 215973 w 261693"/>
                <a:gd name="connsiteY3-104" fmla="*/ 254801 h 254801"/>
                <a:gd name="connsiteX4-105" fmla="*/ 261693 w 261693"/>
                <a:gd name="connsiteY4-106" fmla="*/ 254801 h 254801"/>
                <a:gd name="connsiteX5-107" fmla="*/ 261693 w 261693"/>
                <a:gd name="connsiteY5-108" fmla="*/ 0 h 254801"/>
                <a:gd name="connsiteX6-109" fmla="*/ 114 w 261693"/>
                <a:gd name="connsiteY6-110" fmla="*/ 0 h 254801"/>
                <a:gd name="connsiteX0-111" fmla="*/ 593 w 262172"/>
                <a:gd name="connsiteY0-112" fmla="*/ 0 h 254801"/>
                <a:gd name="connsiteX1-113" fmla="*/ 0 w 262172"/>
                <a:gd name="connsiteY1-114" fmla="*/ 47032 h 254801"/>
                <a:gd name="connsiteX2-115" fmla="*/ 216452 w 262172"/>
                <a:gd name="connsiteY2-116" fmla="*/ 45251 h 254801"/>
                <a:gd name="connsiteX3-117" fmla="*/ 216452 w 262172"/>
                <a:gd name="connsiteY3-118" fmla="*/ 254801 h 254801"/>
                <a:gd name="connsiteX4-119" fmla="*/ 262172 w 262172"/>
                <a:gd name="connsiteY4-120" fmla="*/ 254801 h 254801"/>
                <a:gd name="connsiteX5-121" fmla="*/ 262172 w 262172"/>
                <a:gd name="connsiteY5-122" fmla="*/ 0 h 254801"/>
                <a:gd name="connsiteX6-123" fmla="*/ 593 w 262172"/>
                <a:gd name="connsiteY6-124" fmla="*/ 0 h 254801"/>
                <a:gd name="connsiteX0-125" fmla="*/ 593 w 262172"/>
                <a:gd name="connsiteY0-126" fmla="*/ 0 h 254801"/>
                <a:gd name="connsiteX1-127" fmla="*/ 0 w 262172"/>
                <a:gd name="connsiteY1-128" fmla="*/ 47032 h 254801"/>
                <a:gd name="connsiteX2-129" fmla="*/ 216452 w 262172"/>
                <a:gd name="connsiteY2-130" fmla="*/ 45251 h 254801"/>
                <a:gd name="connsiteX3-131" fmla="*/ 216452 w 262172"/>
                <a:gd name="connsiteY3-132" fmla="*/ 254801 h 254801"/>
                <a:gd name="connsiteX4-133" fmla="*/ 262172 w 262172"/>
                <a:gd name="connsiteY4-134" fmla="*/ 254801 h 254801"/>
                <a:gd name="connsiteX5-135" fmla="*/ 262172 w 262172"/>
                <a:gd name="connsiteY5-136" fmla="*/ 0 h 254801"/>
                <a:gd name="connsiteX6-137" fmla="*/ 593 w 262172"/>
                <a:gd name="connsiteY6-138" fmla="*/ 0 h 254801"/>
                <a:gd name="connsiteX0-139" fmla="*/ 593 w 262172"/>
                <a:gd name="connsiteY0-140" fmla="*/ 0 h 254801"/>
                <a:gd name="connsiteX1-141" fmla="*/ 0 w 262172"/>
                <a:gd name="connsiteY1-142" fmla="*/ 45845 h 254801"/>
                <a:gd name="connsiteX2-143" fmla="*/ 216452 w 262172"/>
                <a:gd name="connsiteY2-144" fmla="*/ 45251 h 254801"/>
                <a:gd name="connsiteX3-145" fmla="*/ 216452 w 262172"/>
                <a:gd name="connsiteY3-146" fmla="*/ 254801 h 254801"/>
                <a:gd name="connsiteX4-147" fmla="*/ 262172 w 262172"/>
                <a:gd name="connsiteY4-148" fmla="*/ 254801 h 254801"/>
                <a:gd name="connsiteX5-149" fmla="*/ 262172 w 262172"/>
                <a:gd name="connsiteY5-150" fmla="*/ 0 h 254801"/>
                <a:gd name="connsiteX6-151" fmla="*/ 593 w 262172"/>
                <a:gd name="connsiteY6-152" fmla="*/ 0 h 254801"/>
                <a:gd name="connsiteX0-153" fmla="*/ 593 w 262172"/>
                <a:gd name="connsiteY0-154" fmla="*/ 0 h 254801"/>
                <a:gd name="connsiteX1-155" fmla="*/ 0 w 262172"/>
                <a:gd name="connsiteY1-156" fmla="*/ 45845 h 254801"/>
                <a:gd name="connsiteX2-157" fmla="*/ 216452 w 262172"/>
                <a:gd name="connsiteY2-158" fmla="*/ 45251 h 254801"/>
                <a:gd name="connsiteX3-159" fmla="*/ 216452 w 262172"/>
                <a:gd name="connsiteY3-160" fmla="*/ 254801 h 254801"/>
                <a:gd name="connsiteX4-161" fmla="*/ 262172 w 262172"/>
                <a:gd name="connsiteY4-162" fmla="*/ 254801 h 254801"/>
                <a:gd name="connsiteX5-163" fmla="*/ 262172 w 262172"/>
                <a:gd name="connsiteY5-164" fmla="*/ 0 h 254801"/>
                <a:gd name="connsiteX6-165" fmla="*/ 593 w 262172"/>
                <a:gd name="connsiteY6-166" fmla="*/ 0 h 254801"/>
                <a:gd name="connsiteX0-167" fmla="*/ 593 w 262172"/>
                <a:gd name="connsiteY0-168" fmla="*/ 0 h 257175"/>
                <a:gd name="connsiteX1-169" fmla="*/ 0 w 262172"/>
                <a:gd name="connsiteY1-170" fmla="*/ 45845 h 257175"/>
                <a:gd name="connsiteX2-171" fmla="*/ 216452 w 262172"/>
                <a:gd name="connsiteY2-172" fmla="*/ 45251 h 257175"/>
                <a:gd name="connsiteX3-173" fmla="*/ 216452 w 262172"/>
                <a:gd name="connsiteY3-174" fmla="*/ 257175 h 257175"/>
                <a:gd name="connsiteX4-175" fmla="*/ 262172 w 262172"/>
                <a:gd name="connsiteY4-176" fmla="*/ 254801 h 257175"/>
                <a:gd name="connsiteX5-177" fmla="*/ 262172 w 262172"/>
                <a:gd name="connsiteY5-178" fmla="*/ 0 h 257175"/>
                <a:gd name="connsiteX6-179" fmla="*/ 593 w 262172"/>
                <a:gd name="connsiteY6-180" fmla="*/ 0 h 257175"/>
                <a:gd name="connsiteX0-181" fmla="*/ 593 w 262765"/>
                <a:gd name="connsiteY0-182" fmla="*/ 0 h 259549"/>
                <a:gd name="connsiteX1-183" fmla="*/ 0 w 262765"/>
                <a:gd name="connsiteY1-184" fmla="*/ 45845 h 259549"/>
                <a:gd name="connsiteX2-185" fmla="*/ 216452 w 262765"/>
                <a:gd name="connsiteY2-186" fmla="*/ 45251 h 259549"/>
                <a:gd name="connsiteX3-187" fmla="*/ 216452 w 262765"/>
                <a:gd name="connsiteY3-188" fmla="*/ 257175 h 259549"/>
                <a:gd name="connsiteX4-189" fmla="*/ 262765 w 262765"/>
                <a:gd name="connsiteY4-190" fmla="*/ 259549 h 259549"/>
                <a:gd name="connsiteX5-191" fmla="*/ 262172 w 262765"/>
                <a:gd name="connsiteY5-192" fmla="*/ 0 h 259549"/>
                <a:gd name="connsiteX6-193" fmla="*/ 593 w 262765"/>
                <a:gd name="connsiteY6-194" fmla="*/ 0 h 259549"/>
                <a:gd name="connsiteX0-195" fmla="*/ 593 w 263385"/>
                <a:gd name="connsiteY0-196" fmla="*/ 0 h 259549"/>
                <a:gd name="connsiteX1-197" fmla="*/ 0 w 263385"/>
                <a:gd name="connsiteY1-198" fmla="*/ 45845 h 259549"/>
                <a:gd name="connsiteX2-199" fmla="*/ 216452 w 263385"/>
                <a:gd name="connsiteY2-200" fmla="*/ 45251 h 259549"/>
                <a:gd name="connsiteX3-201" fmla="*/ 216452 w 263385"/>
                <a:gd name="connsiteY3-202" fmla="*/ 257175 h 259549"/>
                <a:gd name="connsiteX4-203" fmla="*/ 262765 w 263385"/>
                <a:gd name="connsiteY4-204" fmla="*/ 259549 h 259549"/>
                <a:gd name="connsiteX5-205" fmla="*/ 263359 w 263385"/>
                <a:gd name="connsiteY5-206" fmla="*/ 0 h 259549"/>
                <a:gd name="connsiteX6-207" fmla="*/ 593 w 263385"/>
                <a:gd name="connsiteY6-208" fmla="*/ 0 h 259549"/>
                <a:gd name="connsiteX0-209" fmla="*/ 593 w 263416"/>
                <a:gd name="connsiteY0-210" fmla="*/ 0 h 259549"/>
                <a:gd name="connsiteX1-211" fmla="*/ 0 w 263416"/>
                <a:gd name="connsiteY1-212" fmla="*/ 45845 h 259549"/>
                <a:gd name="connsiteX2-213" fmla="*/ 216452 w 263416"/>
                <a:gd name="connsiteY2-214" fmla="*/ 45251 h 259549"/>
                <a:gd name="connsiteX3-215" fmla="*/ 216452 w 263416"/>
                <a:gd name="connsiteY3-216" fmla="*/ 257175 h 259549"/>
                <a:gd name="connsiteX4-217" fmla="*/ 263359 w 263416"/>
                <a:gd name="connsiteY4-218" fmla="*/ 259549 h 259549"/>
                <a:gd name="connsiteX5-219" fmla="*/ 263359 w 263416"/>
                <a:gd name="connsiteY5-220" fmla="*/ 0 h 259549"/>
                <a:gd name="connsiteX6-221" fmla="*/ 593 w 263416"/>
                <a:gd name="connsiteY6-222" fmla="*/ 0 h 259549"/>
                <a:gd name="connsiteX0-223" fmla="*/ 593 w 263416"/>
                <a:gd name="connsiteY0-224" fmla="*/ 0 h 259549"/>
                <a:gd name="connsiteX1-225" fmla="*/ 0 w 263416"/>
                <a:gd name="connsiteY1-226" fmla="*/ 45845 h 259549"/>
                <a:gd name="connsiteX2-227" fmla="*/ 216452 w 263416"/>
                <a:gd name="connsiteY2-228" fmla="*/ 45251 h 259549"/>
                <a:gd name="connsiteX3-229" fmla="*/ 216452 w 263416"/>
                <a:gd name="connsiteY3-230" fmla="*/ 257175 h 259549"/>
                <a:gd name="connsiteX4-231" fmla="*/ 263359 w 263416"/>
                <a:gd name="connsiteY4-232" fmla="*/ 259549 h 259549"/>
                <a:gd name="connsiteX5-233" fmla="*/ 263359 w 263416"/>
                <a:gd name="connsiteY5-234" fmla="*/ 0 h 259549"/>
                <a:gd name="connsiteX6-235" fmla="*/ 593 w 263416"/>
                <a:gd name="connsiteY6-236" fmla="*/ 0 h 2595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263416" h="259549">
                  <a:moveTo>
                    <a:pt x="593" y="0"/>
                  </a:moveTo>
                  <a:cubicBezTo>
                    <a:pt x="198" y="14886"/>
                    <a:pt x="395" y="30959"/>
                    <a:pt x="0" y="45845"/>
                  </a:cubicBezTo>
                  <a:lnTo>
                    <a:pt x="216452" y="45251"/>
                  </a:lnTo>
                  <a:lnTo>
                    <a:pt x="216452" y="257175"/>
                  </a:lnTo>
                  <a:lnTo>
                    <a:pt x="263359" y="259549"/>
                  </a:lnTo>
                  <a:cubicBezTo>
                    <a:pt x="263161" y="173033"/>
                    <a:pt x="263557" y="86516"/>
                    <a:pt x="263359" y="0"/>
                  </a:cubicBezTo>
                  <a:lnTo>
                    <a:pt x="593" y="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1011179" y="6096775"/>
              <a:ext cx="274288" cy="56943"/>
            </a:xfrm>
            <a:custGeom>
              <a:avLst/>
              <a:gdLst>
                <a:gd name="connsiteX0" fmla="*/ 0 w 636240"/>
                <a:gd name="connsiteY0" fmla="*/ 0 h 132084"/>
                <a:gd name="connsiteX1" fmla="*/ 636270 w 636240"/>
                <a:gd name="connsiteY1" fmla="*/ 0 h 132084"/>
                <a:gd name="connsiteX2" fmla="*/ 636270 w 636240"/>
                <a:gd name="connsiteY2" fmla="*/ 47625 h 132084"/>
                <a:gd name="connsiteX3" fmla="*/ 0 w 636240"/>
                <a:gd name="connsiteY3" fmla="*/ 47625 h 132084"/>
                <a:gd name="connsiteX4" fmla="*/ 262890 w 636240"/>
                <a:gd name="connsiteY4" fmla="*/ 85725 h 132084"/>
                <a:gd name="connsiteX5" fmla="*/ 636270 w 636240"/>
                <a:gd name="connsiteY5" fmla="*/ 85725 h 132084"/>
                <a:gd name="connsiteX6" fmla="*/ 636270 w 636240"/>
                <a:gd name="connsiteY6" fmla="*/ 133350 h 132084"/>
                <a:gd name="connsiteX7" fmla="*/ 262890 w 636240"/>
                <a:gd name="connsiteY7" fmla="*/ 133350 h 13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240" h="132084">
                  <a:moveTo>
                    <a:pt x="0" y="0"/>
                  </a:moveTo>
                  <a:lnTo>
                    <a:pt x="636270" y="0"/>
                  </a:lnTo>
                  <a:lnTo>
                    <a:pt x="636270" y="47625"/>
                  </a:lnTo>
                  <a:lnTo>
                    <a:pt x="0" y="47625"/>
                  </a:lnTo>
                  <a:close/>
                  <a:moveTo>
                    <a:pt x="262890" y="85725"/>
                  </a:moveTo>
                  <a:lnTo>
                    <a:pt x="636270" y="85725"/>
                  </a:lnTo>
                  <a:lnTo>
                    <a:pt x="636270" y="133350"/>
                  </a:lnTo>
                  <a:lnTo>
                    <a:pt x="262890" y="13335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1273161" y="6051605"/>
              <a:ext cx="64161" cy="147570"/>
            </a:xfrm>
            <a:custGeom>
              <a:avLst/>
              <a:gdLst>
                <a:gd name="connsiteX0" fmla="*/ 40005 w 148828"/>
                <a:gd name="connsiteY0" fmla="*/ 171450 h 342304"/>
                <a:gd name="connsiteX1" fmla="*/ 150495 w 148828"/>
                <a:gd name="connsiteY1" fmla="*/ 26670 h 342304"/>
                <a:gd name="connsiteX2" fmla="*/ 150495 w 148828"/>
                <a:gd name="connsiteY2" fmla="*/ 0 h 342304"/>
                <a:gd name="connsiteX3" fmla="*/ 0 w 148828"/>
                <a:gd name="connsiteY3" fmla="*/ 171450 h 342304"/>
                <a:gd name="connsiteX4" fmla="*/ 150495 w 148828"/>
                <a:gd name="connsiteY4" fmla="*/ 342900 h 342304"/>
                <a:gd name="connsiteX5" fmla="*/ 150495 w 148828"/>
                <a:gd name="connsiteY5" fmla="*/ 316230 h 342304"/>
                <a:gd name="connsiteX6" fmla="*/ 40005 w 148828"/>
                <a:gd name="connsiteY6" fmla="*/ 171450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828" h="342304">
                  <a:moveTo>
                    <a:pt x="40005" y="171450"/>
                  </a:moveTo>
                  <a:cubicBezTo>
                    <a:pt x="40005" y="74295"/>
                    <a:pt x="104775" y="40005"/>
                    <a:pt x="150495" y="26670"/>
                  </a:cubicBezTo>
                  <a:lnTo>
                    <a:pt x="150495" y="0"/>
                  </a:lnTo>
                  <a:cubicBezTo>
                    <a:pt x="150495" y="0"/>
                    <a:pt x="0" y="7620"/>
                    <a:pt x="0" y="171450"/>
                  </a:cubicBezTo>
                  <a:cubicBezTo>
                    <a:pt x="0" y="337185"/>
                    <a:pt x="150495" y="342900"/>
                    <a:pt x="150495" y="342900"/>
                  </a:cubicBezTo>
                  <a:lnTo>
                    <a:pt x="150495" y="316230"/>
                  </a:lnTo>
                  <a:cubicBezTo>
                    <a:pt x="104775" y="302895"/>
                    <a:pt x="40005" y="268605"/>
                    <a:pt x="40005" y="171450"/>
                  </a:cubicBez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图形 15" descr="绘图圆规"/>
            <p:cNvSpPr/>
            <p:nvPr/>
          </p:nvSpPr>
          <p:spPr>
            <a:xfrm rot="314127">
              <a:off x="1022461" y="5711281"/>
              <a:ext cx="156121" cy="254417"/>
            </a:xfrm>
            <a:custGeom>
              <a:avLst/>
              <a:gdLst>
                <a:gd name="connsiteX0" fmla="*/ 347048 w 362137"/>
                <a:gd name="connsiteY0" fmla="*/ 271603 h 590150"/>
                <a:gd name="connsiteX1" fmla="*/ 274017 w 362137"/>
                <a:gd name="connsiteY1" fmla="*/ 271603 h 590150"/>
                <a:gd name="connsiteX2" fmla="*/ 243102 w 362137"/>
                <a:gd name="connsiteY2" fmla="*/ 169936 h 590150"/>
                <a:gd name="connsiteX3" fmla="*/ 243102 w 362137"/>
                <a:gd name="connsiteY3" fmla="*/ 63709 h 590150"/>
                <a:gd name="connsiteX4" fmla="*/ 202864 w 362137"/>
                <a:gd name="connsiteY4" fmla="*/ 63709 h 590150"/>
                <a:gd name="connsiteX5" fmla="*/ 202864 w 362137"/>
                <a:gd name="connsiteY5" fmla="*/ 20119 h 590150"/>
                <a:gd name="connsiteX6" fmla="*/ 182745 w 362137"/>
                <a:gd name="connsiteY6" fmla="*/ 0 h 590150"/>
                <a:gd name="connsiteX7" fmla="*/ 162627 w 362137"/>
                <a:gd name="connsiteY7" fmla="*/ 20119 h 590150"/>
                <a:gd name="connsiteX8" fmla="*/ 162627 w 362137"/>
                <a:gd name="connsiteY8" fmla="*/ 63709 h 590150"/>
                <a:gd name="connsiteX9" fmla="*/ 122389 w 362137"/>
                <a:gd name="connsiteY9" fmla="*/ 63709 h 590150"/>
                <a:gd name="connsiteX10" fmla="*/ 122389 w 362137"/>
                <a:gd name="connsiteY10" fmla="*/ 169936 h 590150"/>
                <a:gd name="connsiteX11" fmla="*/ 91473 w 362137"/>
                <a:gd name="connsiteY11" fmla="*/ 271603 h 590150"/>
                <a:gd name="connsiteX12" fmla="*/ 20119 w 362137"/>
                <a:gd name="connsiteY12" fmla="*/ 271603 h 590150"/>
                <a:gd name="connsiteX13" fmla="*/ 0 w 362137"/>
                <a:gd name="connsiteY13" fmla="*/ 291722 h 590150"/>
                <a:gd name="connsiteX14" fmla="*/ 20119 w 362137"/>
                <a:gd name="connsiteY14" fmla="*/ 311841 h 590150"/>
                <a:gd name="connsiteX15" fmla="*/ 79201 w 362137"/>
                <a:gd name="connsiteY15" fmla="*/ 311841 h 590150"/>
                <a:gd name="connsiteX16" fmla="*/ 35208 w 362137"/>
                <a:gd name="connsiteY16" fmla="*/ 456360 h 590150"/>
                <a:gd name="connsiteX17" fmla="*/ 35208 w 362137"/>
                <a:gd name="connsiteY17" fmla="*/ 539853 h 590150"/>
                <a:gd name="connsiteX18" fmla="*/ 48620 w 362137"/>
                <a:gd name="connsiteY18" fmla="*/ 558765 h 590150"/>
                <a:gd name="connsiteX19" fmla="*/ 48620 w 362137"/>
                <a:gd name="connsiteY19" fmla="*/ 573384 h 590150"/>
                <a:gd name="connsiteX20" fmla="*/ 55327 w 362137"/>
                <a:gd name="connsiteY20" fmla="*/ 593503 h 590150"/>
                <a:gd name="connsiteX21" fmla="*/ 62033 w 362137"/>
                <a:gd name="connsiteY21" fmla="*/ 573384 h 590150"/>
                <a:gd name="connsiteX22" fmla="*/ 62033 w 362137"/>
                <a:gd name="connsiteY22" fmla="*/ 558765 h 590150"/>
                <a:gd name="connsiteX23" fmla="*/ 75445 w 362137"/>
                <a:gd name="connsiteY23" fmla="*/ 539853 h 590150"/>
                <a:gd name="connsiteX24" fmla="*/ 75445 w 362137"/>
                <a:gd name="connsiteY24" fmla="*/ 462396 h 590150"/>
                <a:gd name="connsiteX25" fmla="*/ 121249 w 362137"/>
                <a:gd name="connsiteY25" fmla="*/ 311841 h 590150"/>
                <a:gd name="connsiteX26" fmla="*/ 162627 w 362137"/>
                <a:gd name="connsiteY26" fmla="*/ 311841 h 590150"/>
                <a:gd name="connsiteX27" fmla="*/ 162627 w 362137"/>
                <a:gd name="connsiteY27" fmla="*/ 325253 h 590150"/>
                <a:gd name="connsiteX28" fmla="*/ 182745 w 362137"/>
                <a:gd name="connsiteY28" fmla="*/ 345372 h 590150"/>
                <a:gd name="connsiteX29" fmla="*/ 202864 w 362137"/>
                <a:gd name="connsiteY29" fmla="*/ 325253 h 590150"/>
                <a:gd name="connsiteX30" fmla="*/ 202864 w 362137"/>
                <a:gd name="connsiteY30" fmla="*/ 311841 h 590150"/>
                <a:gd name="connsiteX31" fmla="*/ 244242 w 362137"/>
                <a:gd name="connsiteY31" fmla="*/ 311841 h 590150"/>
                <a:gd name="connsiteX32" fmla="*/ 290045 w 362137"/>
                <a:gd name="connsiteY32" fmla="*/ 462396 h 590150"/>
                <a:gd name="connsiteX33" fmla="*/ 290045 w 362137"/>
                <a:gd name="connsiteY33" fmla="*/ 539853 h 590150"/>
                <a:gd name="connsiteX34" fmla="*/ 303458 w 362137"/>
                <a:gd name="connsiteY34" fmla="*/ 558765 h 590150"/>
                <a:gd name="connsiteX35" fmla="*/ 303458 w 362137"/>
                <a:gd name="connsiteY35" fmla="*/ 573384 h 590150"/>
                <a:gd name="connsiteX36" fmla="*/ 310164 w 362137"/>
                <a:gd name="connsiteY36" fmla="*/ 593503 h 590150"/>
                <a:gd name="connsiteX37" fmla="*/ 316870 w 362137"/>
                <a:gd name="connsiteY37" fmla="*/ 573384 h 590150"/>
                <a:gd name="connsiteX38" fmla="*/ 316870 w 362137"/>
                <a:gd name="connsiteY38" fmla="*/ 558765 h 590150"/>
                <a:gd name="connsiteX39" fmla="*/ 330283 w 362137"/>
                <a:gd name="connsiteY39" fmla="*/ 539853 h 590150"/>
                <a:gd name="connsiteX40" fmla="*/ 330283 w 362137"/>
                <a:gd name="connsiteY40" fmla="*/ 456360 h 590150"/>
                <a:gd name="connsiteX41" fmla="*/ 286290 w 362137"/>
                <a:gd name="connsiteY41" fmla="*/ 311841 h 590150"/>
                <a:gd name="connsiteX42" fmla="*/ 347048 w 362137"/>
                <a:gd name="connsiteY42" fmla="*/ 311841 h 590150"/>
                <a:gd name="connsiteX43" fmla="*/ 367167 w 362137"/>
                <a:gd name="connsiteY43" fmla="*/ 291722 h 590150"/>
                <a:gd name="connsiteX44" fmla="*/ 347048 w 362137"/>
                <a:gd name="connsiteY44" fmla="*/ 271603 h 590150"/>
                <a:gd name="connsiteX45" fmla="*/ 202864 w 362137"/>
                <a:gd name="connsiteY45" fmla="*/ 271603 h 590150"/>
                <a:gd name="connsiteX46" fmla="*/ 202864 w 362137"/>
                <a:gd name="connsiteY46" fmla="*/ 258191 h 590150"/>
                <a:gd name="connsiteX47" fmla="*/ 182745 w 362137"/>
                <a:gd name="connsiteY47" fmla="*/ 238072 h 590150"/>
                <a:gd name="connsiteX48" fmla="*/ 162627 w 362137"/>
                <a:gd name="connsiteY48" fmla="*/ 258191 h 590150"/>
                <a:gd name="connsiteX49" fmla="*/ 162627 w 362137"/>
                <a:gd name="connsiteY49" fmla="*/ 271603 h 590150"/>
                <a:gd name="connsiteX50" fmla="*/ 133521 w 362137"/>
                <a:gd name="connsiteY50" fmla="*/ 271603 h 590150"/>
                <a:gd name="connsiteX51" fmla="*/ 162090 w 362137"/>
                <a:gd name="connsiteY51" fmla="*/ 177716 h 590150"/>
                <a:gd name="connsiteX52" fmla="*/ 203401 w 362137"/>
                <a:gd name="connsiteY52" fmla="*/ 177716 h 590150"/>
                <a:gd name="connsiteX53" fmla="*/ 231969 w 362137"/>
                <a:gd name="connsiteY53" fmla="*/ 271603 h 59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2137" h="590150">
                  <a:moveTo>
                    <a:pt x="347048" y="271603"/>
                  </a:moveTo>
                  <a:lnTo>
                    <a:pt x="274017" y="271603"/>
                  </a:lnTo>
                  <a:lnTo>
                    <a:pt x="243102" y="169936"/>
                  </a:lnTo>
                  <a:lnTo>
                    <a:pt x="243102" y="63709"/>
                  </a:lnTo>
                  <a:lnTo>
                    <a:pt x="202864" y="63709"/>
                  </a:lnTo>
                  <a:lnTo>
                    <a:pt x="202864" y="20119"/>
                  </a:lnTo>
                  <a:cubicBezTo>
                    <a:pt x="202864" y="9008"/>
                    <a:pt x="193857" y="0"/>
                    <a:pt x="182745" y="0"/>
                  </a:cubicBezTo>
                  <a:cubicBezTo>
                    <a:pt x="171634" y="0"/>
                    <a:pt x="162627" y="9008"/>
                    <a:pt x="162627" y="20119"/>
                  </a:cubicBezTo>
                  <a:lnTo>
                    <a:pt x="162627" y="63709"/>
                  </a:lnTo>
                  <a:lnTo>
                    <a:pt x="122389" y="63709"/>
                  </a:lnTo>
                  <a:lnTo>
                    <a:pt x="122389" y="169936"/>
                  </a:lnTo>
                  <a:lnTo>
                    <a:pt x="91473" y="271603"/>
                  </a:lnTo>
                  <a:lnTo>
                    <a:pt x="20119" y="271603"/>
                  </a:lnTo>
                  <a:cubicBezTo>
                    <a:pt x="9007" y="271603"/>
                    <a:pt x="0" y="280610"/>
                    <a:pt x="0" y="291722"/>
                  </a:cubicBezTo>
                  <a:cubicBezTo>
                    <a:pt x="0" y="302833"/>
                    <a:pt x="9007" y="311841"/>
                    <a:pt x="20119" y="311841"/>
                  </a:cubicBezTo>
                  <a:lnTo>
                    <a:pt x="79201" y="311841"/>
                  </a:lnTo>
                  <a:lnTo>
                    <a:pt x="35208" y="456360"/>
                  </a:lnTo>
                  <a:lnTo>
                    <a:pt x="35208" y="539853"/>
                  </a:lnTo>
                  <a:cubicBezTo>
                    <a:pt x="35232" y="548359"/>
                    <a:pt x="40602" y="555930"/>
                    <a:pt x="48620" y="558765"/>
                  </a:cubicBezTo>
                  <a:lnTo>
                    <a:pt x="48620" y="573384"/>
                  </a:lnTo>
                  <a:lnTo>
                    <a:pt x="55327" y="593503"/>
                  </a:lnTo>
                  <a:lnTo>
                    <a:pt x="62033" y="573384"/>
                  </a:lnTo>
                  <a:lnTo>
                    <a:pt x="62033" y="558765"/>
                  </a:lnTo>
                  <a:cubicBezTo>
                    <a:pt x="70051" y="555930"/>
                    <a:pt x="75421" y="548359"/>
                    <a:pt x="75445" y="539853"/>
                  </a:cubicBezTo>
                  <a:lnTo>
                    <a:pt x="75445" y="462396"/>
                  </a:lnTo>
                  <a:lnTo>
                    <a:pt x="121249" y="311841"/>
                  </a:lnTo>
                  <a:lnTo>
                    <a:pt x="162627" y="311841"/>
                  </a:lnTo>
                  <a:lnTo>
                    <a:pt x="162627" y="325253"/>
                  </a:lnTo>
                  <a:cubicBezTo>
                    <a:pt x="162627" y="336365"/>
                    <a:pt x="171634" y="345372"/>
                    <a:pt x="182745" y="345372"/>
                  </a:cubicBezTo>
                  <a:cubicBezTo>
                    <a:pt x="193857" y="345372"/>
                    <a:pt x="202864" y="336365"/>
                    <a:pt x="202864" y="325253"/>
                  </a:cubicBezTo>
                  <a:lnTo>
                    <a:pt x="202864" y="311841"/>
                  </a:lnTo>
                  <a:lnTo>
                    <a:pt x="244242" y="311841"/>
                  </a:lnTo>
                  <a:lnTo>
                    <a:pt x="290045" y="462396"/>
                  </a:lnTo>
                  <a:lnTo>
                    <a:pt x="290045" y="539853"/>
                  </a:lnTo>
                  <a:cubicBezTo>
                    <a:pt x="290069" y="548359"/>
                    <a:pt x="295439" y="555930"/>
                    <a:pt x="303458" y="558765"/>
                  </a:cubicBezTo>
                  <a:lnTo>
                    <a:pt x="303458" y="573384"/>
                  </a:lnTo>
                  <a:lnTo>
                    <a:pt x="310164" y="593503"/>
                  </a:lnTo>
                  <a:lnTo>
                    <a:pt x="316870" y="573384"/>
                  </a:lnTo>
                  <a:lnTo>
                    <a:pt x="316870" y="558765"/>
                  </a:lnTo>
                  <a:cubicBezTo>
                    <a:pt x="324889" y="555930"/>
                    <a:pt x="330259" y="548359"/>
                    <a:pt x="330283" y="539853"/>
                  </a:cubicBezTo>
                  <a:lnTo>
                    <a:pt x="330283" y="456360"/>
                  </a:lnTo>
                  <a:lnTo>
                    <a:pt x="286290" y="311841"/>
                  </a:lnTo>
                  <a:lnTo>
                    <a:pt x="347048" y="311841"/>
                  </a:lnTo>
                  <a:cubicBezTo>
                    <a:pt x="358160" y="311841"/>
                    <a:pt x="367167" y="302833"/>
                    <a:pt x="367167" y="291722"/>
                  </a:cubicBezTo>
                  <a:cubicBezTo>
                    <a:pt x="367167" y="280610"/>
                    <a:pt x="358160" y="271603"/>
                    <a:pt x="347048" y="271603"/>
                  </a:cubicBezTo>
                  <a:close/>
                  <a:moveTo>
                    <a:pt x="202864" y="271603"/>
                  </a:moveTo>
                  <a:lnTo>
                    <a:pt x="202864" y="258191"/>
                  </a:lnTo>
                  <a:cubicBezTo>
                    <a:pt x="202864" y="247079"/>
                    <a:pt x="193857" y="238072"/>
                    <a:pt x="182745" y="238072"/>
                  </a:cubicBezTo>
                  <a:cubicBezTo>
                    <a:pt x="171634" y="238072"/>
                    <a:pt x="162627" y="247079"/>
                    <a:pt x="162627" y="258191"/>
                  </a:cubicBezTo>
                  <a:lnTo>
                    <a:pt x="162627" y="271603"/>
                  </a:lnTo>
                  <a:lnTo>
                    <a:pt x="133521" y="271603"/>
                  </a:lnTo>
                  <a:lnTo>
                    <a:pt x="162090" y="177716"/>
                  </a:lnTo>
                  <a:lnTo>
                    <a:pt x="203401" y="177716"/>
                  </a:lnTo>
                  <a:lnTo>
                    <a:pt x="231969" y="2716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1312566">
            <a:off x="2096149" y="3564774"/>
            <a:ext cx="243146" cy="246954"/>
            <a:chOff x="844463" y="5624427"/>
            <a:chExt cx="566220" cy="575088"/>
          </a:xfrm>
        </p:grpSpPr>
        <p:sp>
          <p:nvSpPr>
            <p:cNvPr id="48" name="任意多边形: 形状 47"/>
            <p:cNvSpPr/>
            <p:nvPr/>
          </p:nvSpPr>
          <p:spPr>
            <a:xfrm>
              <a:off x="1053884" y="5656580"/>
              <a:ext cx="20050" cy="20050"/>
            </a:xfrm>
            <a:custGeom>
              <a:avLst/>
              <a:gdLst>
                <a:gd name="connsiteX0" fmla="*/ 0 w 46508"/>
                <a:gd name="connsiteY0" fmla="*/ 0 h 46508"/>
                <a:gd name="connsiteX1" fmla="*/ 47625 w 46508"/>
                <a:gd name="connsiteY1" fmla="*/ 0 h 46508"/>
                <a:gd name="connsiteX2" fmla="*/ 47625 w 46508"/>
                <a:gd name="connsiteY2" fmla="*/ 47625 h 46508"/>
                <a:gd name="connsiteX3" fmla="*/ 0 w 46508"/>
                <a:gd name="connsiteY3" fmla="*/ 47625 h 4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8" h="46508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rgbClr val="000000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851033" y="5631942"/>
              <a:ext cx="475593" cy="560605"/>
            </a:xfrm>
            <a:custGeom>
              <a:avLst/>
              <a:gdLst>
                <a:gd name="connsiteX0" fmla="*/ 1007745 w 1103188"/>
                <a:gd name="connsiteY0" fmla="*/ 1242060 h 1300385"/>
                <a:gd name="connsiteX1" fmla="*/ 1026795 w 1103188"/>
                <a:gd name="connsiteY1" fmla="*/ 1030605 h 1300385"/>
                <a:gd name="connsiteX2" fmla="*/ 1104900 w 1103188"/>
                <a:gd name="connsiteY2" fmla="*/ 1011555 h 1300385"/>
                <a:gd name="connsiteX3" fmla="*/ 1104900 w 1103188"/>
                <a:gd name="connsiteY3" fmla="*/ 0 h 1300385"/>
                <a:gd name="connsiteX4" fmla="*/ 89535 w 1103188"/>
                <a:gd name="connsiteY4" fmla="*/ 0 h 1300385"/>
                <a:gd name="connsiteX5" fmla="*/ 100965 w 1103188"/>
                <a:gd name="connsiteY5" fmla="*/ 11430 h 1300385"/>
                <a:gd name="connsiteX6" fmla="*/ 11430 w 1103188"/>
                <a:gd name="connsiteY6" fmla="*/ 100965 h 1300385"/>
                <a:gd name="connsiteX7" fmla="*/ 0 w 1103188"/>
                <a:gd name="connsiteY7" fmla="*/ 89535 h 1300385"/>
                <a:gd name="connsiteX8" fmla="*/ 0 w 1103188"/>
                <a:gd name="connsiteY8" fmla="*/ 1211580 h 1300385"/>
                <a:gd name="connsiteX9" fmla="*/ 9525 w 1103188"/>
                <a:gd name="connsiteY9" fmla="*/ 1202055 h 1300385"/>
                <a:gd name="connsiteX10" fmla="*/ 99060 w 1103188"/>
                <a:gd name="connsiteY10" fmla="*/ 1291590 h 1300385"/>
                <a:gd name="connsiteX11" fmla="*/ 89535 w 1103188"/>
                <a:gd name="connsiteY11" fmla="*/ 1301115 h 1300385"/>
                <a:gd name="connsiteX12" fmla="*/ 1104900 w 1103188"/>
                <a:gd name="connsiteY12" fmla="*/ 1301115 h 1300385"/>
                <a:gd name="connsiteX13" fmla="*/ 1104900 w 1103188"/>
                <a:gd name="connsiteY13" fmla="*/ 1280160 h 130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188" h="1300385">
                  <a:moveTo>
                    <a:pt x="1007745" y="1242060"/>
                  </a:moveTo>
                  <a:lnTo>
                    <a:pt x="1026795" y="1030605"/>
                  </a:lnTo>
                  <a:lnTo>
                    <a:pt x="1104900" y="1011555"/>
                  </a:lnTo>
                  <a:lnTo>
                    <a:pt x="1104900" y="0"/>
                  </a:lnTo>
                  <a:lnTo>
                    <a:pt x="89535" y="0"/>
                  </a:lnTo>
                  <a:lnTo>
                    <a:pt x="100965" y="11430"/>
                  </a:lnTo>
                  <a:lnTo>
                    <a:pt x="11430" y="100965"/>
                  </a:lnTo>
                  <a:lnTo>
                    <a:pt x="0" y="89535"/>
                  </a:lnTo>
                  <a:lnTo>
                    <a:pt x="0" y="1211580"/>
                  </a:lnTo>
                  <a:lnTo>
                    <a:pt x="9525" y="1202055"/>
                  </a:lnTo>
                  <a:lnTo>
                    <a:pt x="99060" y="1291590"/>
                  </a:lnTo>
                  <a:lnTo>
                    <a:pt x="89535" y="1301115"/>
                  </a:lnTo>
                  <a:lnTo>
                    <a:pt x="1104900" y="1301115"/>
                  </a:lnTo>
                  <a:lnTo>
                    <a:pt x="1104900" y="1280160"/>
                  </a:lnTo>
                  <a:close/>
                </a:path>
              </a:pathLst>
            </a:custGeom>
            <a:solidFill>
              <a:srgbClr val="FFFFFF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905236" y="5643440"/>
              <a:ext cx="368925" cy="373737"/>
            </a:xfrm>
            <a:custGeom>
              <a:avLst/>
              <a:gdLst>
                <a:gd name="connsiteX0" fmla="*/ 0 w 855761"/>
                <a:gd name="connsiteY0" fmla="*/ 0 h 866923"/>
                <a:gd name="connsiteX1" fmla="*/ 857250 w 855761"/>
                <a:gd name="connsiteY1" fmla="*/ 0 h 866923"/>
                <a:gd name="connsiteX2" fmla="*/ 857250 w 855761"/>
                <a:gd name="connsiteY2" fmla="*/ 868680 h 866923"/>
                <a:gd name="connsiteX3" fmla="*/ 0 w 855761"/>
                <a:gd name="connsiteY3" fmla="*/ 868680 h 8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761" h="866923">
                  <a:moveTo>
                    <a:pt x="0" y="0"/>
                  </a:moveTo>
                  <a:lnTo>
                    <a:pt x="857250" y="0"/>
                  </a:lnTo>
                  <a:lnTo>
                    <a:pt x="857250" y="868680"/>
                  </a:lnTo>
                  <a:lnTo>
                    <a:pt x="0" y="86868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844463" y="6051605"/>
              <a:ext cx="566220" cy="147570"/>
            </a:xfrm>
            <a:custGeom>
              <a:avLst/>
              <a:gdLst>
                <a:gd name="connsiteX0" fmla="*/ 1314450 w 1313408"/>
                <a:gd name="connsiteY0" fmla="*/ 169545 h 342304"/>
                <a:gd name="connsiteX1" fmla="*/ 1314450 w 1313408"/>
                <a:gd name="connsiteY1" fmla="*/ 169545 h 342304"/>
                <a:gd name="connsiteX2" fmla="*/ 1143000 w 1313408"/>
                <a:gd name="connsiteY2" fmla="*/ 295275 h 342304"/>
                <a:gd name="connsiteX3" fmla="*/ 167640 w 1313408"/>
                <a:gd name="connsiteY3" fmla="*/ 295275 h 342304"/>
                <a:gd name="connsiteX4" fmla="*/ 53340 w 1313408"/>
                <a:gd name="connsiteY4" fmla="*/ 180975 h 342304"/>
                <a:gd name="connsiteX5" fmla="*/ 53340 w 1313408"/>
                <a:gd name="connsiteY5" fmla="*/ 161925 h 342304"/>
                <a:gd name="connsiteX6" fmla="*/ 167640 w 1313408"/>
                <a:gd name="connsiteY6" fmla="*/ 47625 h 342304"/>
                <a:gd name="connsiteX7" fmla="*/ 1143000 w 1313408"/>
                <a:gd name="connsiteY7" fmla="*/ 47625 h 342304"/>
                <a:gd name="connsiteX8" fmla="*/ 1143000 w 1313408"/>
                <a:gd name="connsiteY8" fmla="*/ 0 h 342304"/>
                <a:gd name="connsiteX9" fmla="*/ 171450 w 1313408"/>
                <a:gd name="connsiteY9" fmla="*/ 0 h 342304"/>
                <a:gd name="connsiteX10" fmla="*/ 0 w 1313408"/>
                <a:gd name="connsiteY10" fmla="*/ 171450 h 342304"/>
                <a:gd name="connsiteX11" fmla="*/ 171450 w 1313408"/>
                <a:gd name="connsiteY11" fmla="*/ 342900 h 342304"/>
                <a:gd name="connsiteX12" fmla="*/ 1143000 w 1313408"/>
                <a:gd name="connsiteY12" fmla="*/ 342900 h 342304"/>
                <a:gd name="connsiteX13" fmla="*/ 1143000 w 1313408"/>
                <a:gd name="connsiteY13" fmla="*/ 295275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3408" h="342304">
                  <a:moveTo>
                    <a:pt x="1314450" y="169545"/>
                  </a:moveTo>
                  <a:lnTo>
                    <a:pt x="1314450" y="169545"/>
                  </a:lnTo>
                  <a:close/>
                  <a:moveTo>
                    <a:pt x="1143000" y="295275"/>
                  </a:moveTo>
                  <a:lnTo>
                    <a:pt x="167640" y="295275"/>
                  </a:lnTo>
                  <a:cubicBezTo>
                    <a:pt x="104775" y="295275"/>
                    <a:pt x="53340" y="243840"/>
                    <a:pt x="53340" y="180975"/>
                  </a:cubicBezTo>
                  <a:lnTo>
                    <a:pt x="53340" y="161925"/>
                  </a:lnTo>
                  <a:cubicBezTo>
                    <a:pt x="53340" y="99060"/>
                    <a:pt x="104775" y="47625"/>
                    <a:pt x="167640" y="47625"/>
                  </a:cubicBezTo>
                  <a:lnTo>
                    <a:pt x="1143000" y="47625"/>
                  </a:lnTo>
                  <a:lnTo>
                    <a:pt x="1143000" y="0"/>
                  </a:lnTo>
                  <a:lnTo>
                    <a:pt x="171450" y="0"/>
                  </a:lnTo>
                  <a:cubicBezTo>
                    <a:pt x="76200" y="0"/>
                    <a:pt x="0" y="76200"/>
                    <a:pt x="0" y="171450"/>
                  </a:cubicBezTo>
                  <a:cubicBezTo>
                    <a:pt x="0" y="266700"/>
                    <a:pt x="76200" y="342900"/>
                    <a:pt x="171450" y="342900"/>
                  </a:cubicBezTo>
                  <a:lnTo>
                    <a:pt x="1143000" y="342900"/>
                  </a:lnTo>
                  <a:lnTo>
                    <a:pt x="1143000" y="29527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844463" y="5624474"/>
              <a:ext cx="493237" cy="575041"/>
            </a:xfrm>
            <a:custGeom>
              <a:avLst/>
              <a:gdLst>
                <a:gd name="connsiteX0" fmla="*/ 190500 w 1144116"/>
                <a:gd name="connsiteY0" fmla="*/ 45720 h 1333872"/>
                <a:gd name="connsiteX1" fmla="*/ 882015 w 1144116"/>
                <a:gd name="connsiteY1" fmla="*/ 45720 h 1333872"/>
                <a:gd name="connsiteX2" fmla="*/ 882015 w 1144116"/>
                <a:gd name="connsiteY2" fmla="*/ 0 h 1333872"/>
                <a:gd name="connsiteX3" fmla="*/ 975360 w 1144116"/>
                <a:gd name="connsiteY3" fmla="*/ 0 h 1333872"/>
                <a:gd name="connsiteX4" fmla="*/ 173355 w 1144116"/>
                <a:gd name="connsiteY4" fmla="*/ 0 h 1333872"/>
                <a:gd name="connsiteX5" fmla="*/ 0 w 1144116"/>
                <a:gd name="connsiteY5" fmla="*/ 173355 h 1333872"/>
                <a:gd name="connsiteX6" fmla="*/ 0 w 1144116"/>
                <a:gd name="connsiteY6" fmla="*/ 1162050 h 1333872"/>
                <a:gd name="connsiteX7" fmla="*/ 173355 w 1144116"/>
                <a:gd name="connsiteY7" fmla="*/ 1335405 h 1333872"/>
                <a:gd name="connsiteX8" fmla="*/ 192405 w 1144116"/>
                <a:gd name="connsiteY8" fmla="*/ 1335405 h 1333872"/>
                <a:gd name="connsiteX9" fmla="*/ 47625 w 1144116"/>
                <a:gd name="connsiteY9" fmla="*/ 1190625 h 1333872"/>
                <a:gd name="connsiteX10" fmla="*/ 47625 w 1144116"/>
                <a:gd name="connsiteY10" fmla="*/ 188595 h 1333872"/>
                <a:gd name="connsiteX11" fmla="*/ 190500 w 1144116"/>
                <a:gd name="connsiteY11" fmla="*/ 45720 h 1333872"/>
                <a:gd name="connsiteX12" fmla="*/ 1097280 w 1144116"/>
                <a:gd name="connsiteY12" fmla="*/ 255270 h 1333872"/>
                <a:gd name="connsiteX13" fmla="*/ 1144905 w 1144116"/>
                <a:gd name="connsiteY13" fmla="*/ 255270 h 1333872"/>
                <a:gd name="connsiteX14" fmla="*/ 1144905 w 1144116"/>
                <a:gd name="connsiteY14" fmla="*/ 1034415 h 1333872"/>
                <a:gd name="connsiteX15" fmla="*/ 1097280 w 1144116"/>
                <a:gd name="connsiteY15" fmla="*/ 1034415 h 133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44116" h="1333872">
                  <a:moveTo>
                    <a:pt x="190500" y="45720"/>
                  </a:moveTo>
                  <a:lnTo>
                    <a:pt x="882015" y="45720"/>
                  </a:lnTo>
                  <a:lnTo>
                    <a:pt x="882015" y="0"/>
                  </a:lnTo>
                  <a:lnTo>
                    <a:pt x="975360" y="0"/>
                  </a:lnTo>
                  <a:lnTo>
                    <a:pt x="173355" y="0"/>
                  </a:lnTo>
                  <a:cubicBezTo>
                    <a:pt x="78105" y="0"/>
                    <a:pt x="0" y="78105"/>
                    <a:pt x="0" y="173355"/>
                  </a:cubicBezTo>
                  <a:lnTo>
                    <a:pt x="0" y="1162050"/>
                  </a:lnTo>
                  <a:cubicBezTo>
                    <a:pt x="0" y="1257300"/>
                    <a:pt x="78105" y="1335405"/>
                    <a:pt x="173355" y="1335405"/>
                  </a:cubicBezTo>
                  <a:lnTo>
                    <a:pt x="192405" y="1335405"/>
                  </a:lnTo>
                  <a:cubicBezTo>
                    <a:pt x="112395" y="1335405"/>
                    <a:pt x="47625" y="1270635"/>
                    <a:pt x="47625" y="1190625"/>
                  </a:cubicBezTo>
                  <a:lnTo>
                    <a:pt x="47625" y="188595"/>
                  </a:lnTo>
                  <a:cubicBezTo>
                    <a:pt x="45720" y="110490"/>
                    <a:pt x="112395" y="45720"/>
                    <a:pt x="190500" y="45720"/>
                  </a:cubicBezTo>
                  <a:close/>
                  <a:moveTo>
                    <a:pt x="1097280" y="255270"/>
                  </a:moveTo>
                  <a:lnTo>
                    <a:pt x="1144905" y="255270"/>
                  </a:lnTo>
                  <a:lnTo>
                    <a:pt x="1144905" y="1034415"/>
                  </a:lnTo>
                  <a:lnTo>
                    <a:pt x="1097280" y="103441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 userDrawn="1"/>
          </p:nvSpPr>
          <p:spPr>
            <a:xfrm>
              <a:off x="1224393" y="5624427"/>
              <a:ext cx="113561" cy="111895"/>
            </a:xfrm>
            <a:custGeom>
              <a:avLst/>
              <a:gdLst>
                <a:gd name="connsiteX0" fmla="*/ 0 w 260449"/>
                <a:gd name="connsiteY0" fmla="*/ 0 h 256728"/>
                <a:gd name="connsiteX1" fmla="*/ 0 w 260449"/>
                <a:gd name="connsiteY1" fmla="*/ 47625 h 256728"/>
                <a:gd name="connsiteX2" fmla="*/ 215265 w 260449"/>
                <a:gd name="connsiteY2" fmla="*/ 47625 h 256728"/>
                <a:gd name="connsiteX3" fmla="*/ 215265 w 260449"/>
                <a:gd name="connsiteY3" fmla="*/ 257175 h 256728"/>
                <a:gd name="connsiteX4" fmla="*/ 260985 w 260449"/>
                <a:gd name="connsiteY4" fmla="*/ 257175 h 256728"/>
                <a:gd name="connsiteX5" fmla="*/ 260985 w 260449"/>
                <a:gd name="connsiteY5" fmla="*/ 0 h 256728"/>
                <a:gd name="connsiteX0-1" fmla="*/ 0 w 261579"/>
                <a:gd name="connsiteY0-2" fmla="*/ 2374 h 257175"/>
                <a:gd name="connsiteX1-3" fmla="*/ 594 w 261579"/>
                <a:gd name="connsiteY1-4" fmla="*/ 47625 h 257175"/>
                <a:gd name="connsiteX2-5" fmla="*/ 215859 w 261579"/>
                <a:gd name="connsiteY2-6" fmla="*/ 47625 h 257175"/>
                <a:gd name="connsiteX3-7" fmla="*/ 215859 w 261579"/>
                <a:gd name="connsiteY3-8" fmla="*/ 257175 h 257175"/>
                <a:gd name="connsiteX4-9" fmla="*/ 261579 w 261579"/>
                <a:gd name="connsiteY4-10" fmla="*/ 257175 h 257175"/>
                <a:gd name="connsiteX5-11" fmla="*/ 261579 w 261579"/>
                <a:gd name="connsiteY5-12" fmla="*/ 0 h 257175"/>
                <a:gd name="connsiteX6" fmla="*/ 0 w 261579"/>
                <a:gd name="connsiteY6" fmla="*/ 2374 h 257175"/>
                <a:gd name="connsiteX0-13" fmla="*/ 0 w 261579"/>
                <a:gd name="connsiteY0-14" fmla="*/ 0 h 254801"/>
                <a:gd name="connsiteX1-15" fmla="*/ 594 w 261579"/>
                <a:gd name="connsiteY1-16" fmla="*/ 45251 h 254801"/>
                <a:gd name="connsiteX2-17" fmla="*/ 215859 w 261579"/>
                <a:gd name="connsiteY2-18" fmla="*/ 45251 h 254801"/>
                <a:gd name="connsiteX3-19" fmla="*/ 215859 w 261579"/>
                <a:gd name="connsiteY3-20" fmla="*/ 254801 h 254801"/>
                <a:gd name="connsiteX4-21" fmla="*/ 261579 w 261579"/>
                <a:gd name="connsiteY4-22" fmla="*/ 254801 h 254801"/>
                <a:gd name="connsiteX5-23" fmla="*/ 261579 w 261579"/>
                <a:gd name="connsiteY5-24" fmla="*/ 0 h 254801"/>
                <a:gd name="connsiteX6-25" fmla="*/ 0 w 261579"/>
                <a:gd name="connsiteY6-26" fmla="*/ 0 h 254801"/>
                <a:gd name="connsiteX0-27" fmla="*/ 1186 w 262765"/>
                <a:gd name="connsiteY0-28" fmla="*/ 0 h 254801"/>
                <a:gd name="connsiteX1-29" fmla="*/ 0 w 262765"/>
                <a:gd name="connsiteY1-30" fmla="*/ 44658 h 254801"/>
                <a:gd name="connsiteX2-31" fmla="*/ 217045 w 262765"/>
                <a:gd name="connsiteY2-32" fmla="*/ 45251 h 254801"/>
                <a:gd name="connsiteX3-33" fmla="*/ 217045 w 262765"/>
                <a:gd name="connsiteY3-34" fmla="*/ 254801 h 254801"/>
                <a:gd name="connsiteX4-35" fmla="*/ 262765 w 262765"/>
                <a:gd name="connsiteY4-36" fmla="*/ 254801 h 254801"/>
                <a:gd name="connsiteX5-37" fmla="*/ 262765 w 262765"/>
                <a:gd name="connsiteY5-38" fmla="*/ 0 h 254801"/>
                <a:gd name="connsiteX6-39" fmla="*/ 1186 w 262765"/>
                <a:gd name="connsiteY6-40" fmla="*/ 0 h 254801"/>
                <a:gd name="connsiteX0-41" fmla="*/ 114 w 261693"/>
                <a:gd name="connsiteY0-42" fmla="*/ 0 h 254801"/>
                <a:gd name="connsiteX1-43" fmla="*/ 115 w 261693"/>
                <a:gd name="connsiteY1-44" fmla="*/ 45845 h 254801"/>
                <a:gd name="connsiteX2-45" fmla="*/ 215973 w 261693"/>
                <a:gd name="connsiteY2-46" fmla="*/ 45251 h 254801"/>
                <a:gd name="connsiteX3-47" fmla="*/ 215973 w 261693"/>
                <a:gd name="connsiteY3-48" fmla="*/ 254801 h 254801"/>
                <a:gd name="connsiteX4-49" fmla="*/ 261693 w 261693"/>
                <a:gd name="connsiteY4-50" fmla="*/ 254801 h 254801"/>
                <a:gd name="connsiteX5-51" fmla="*/ 261693 w 261693"/>
                <a:gd name="connsiteY5-52" fmla="*/ 0 h 254801"/>
                <a:gd name="connsiteX6-53" fmla="*/ 114 w 261693"/>
                <a:gd name="connsiteY6-54" fmla="*/ 0 h 254801"/>
                <a:gd name="connsiteX0-55" fmla="*/ 114 w 261693"/>
                <a:gd name="connsiteY0-56" fmla="*/ 0 h 254801"/>
                <a:gd name="connsiteX1-57" fmla="*/ 115 w 261693"/>
                <a:gd name="connsiteY1-58" fmla="*/ 44658 h 254801"/>
                <a:gd name="connsiteX2-59" fmla="*/ 215973 w 261693"/>
                <a:gd name="connsiteY2-60" fmla="*/ 45251 h 254801"/>
                <a:gd name="connsiteX3-61" fmla="*/ 215973 w 261693"/>
                <a:gd name="connsiteY3-62" fmla="*/ 254801 h 254801"/>
                <a:gd name="connsiteX4-63" fmla="*/ 261693 w 261693"/>
                <a:gd name="connsiteY4-64" fmla="*/ 254801 h 254801"/>
                <a:gd name="connsiteX5-65" fmla="*/ 261693 w 261693"/>
                <a:gd name="connsiteY5-66" fmla="*/ 0 h 254801"/>
                <a:gd name="connsiteX6-67" fmla="*/ 114 w 261693"/>
                <a:gd name="connsiteY6-68" fmla="*/ 0 h 254801"/>
                <a:gd name="connsiteX0-69" fmla="*/ 114 w 261693"/>
                <a:gd name="connsiteY0-70" fmla="*/ 0 h 254801"/>
                <a:gd name="connsiteX1-71" fmla="*/ 115 w 261693"/>
                <a:gd name="connsiteY1-72" fmla="*/ 45845 h 254801"/>
                <a:gd name="connsiteX2-73" fmla="*/ 215973 w 261693"/>
                <a:gd name="connsiteY2-74" fmla="*/ 45251 h 254801"/>
                <a:gd name="connsiteX3-75" fmla="*/ 215973 w 261693"/>
                <a:gd name="connsiteY3-76" fmla="*/ 254801 h 254801"/>
                <a:gd name="connsiteX4-77" fmla="*/ 261693 w 261693"/>
                <a:gd name="connsiteY4-78" fmla="*/ 254801 h 254801"/>
                <a:gd name="connsiteX5-79" fmla="*/ 261693 w 261693"/>
                <a:gd name="connsiteY5-80" fmla="*/ 0 h 254801"/>
                <a:gd name="connsiteX6-81" fmla="*/ 114 w 261693"/>
                <a:gd name="connsiteY6-82" fmla="*/ 0 h 254801"/>
                <a:gd name="connsiteX0-83" fmla="*/ 114 w 261693"/>
                <a:gd name="connsiteY0-84" fmla="*/ 0 h 254801"/>
                <a:gd name="connsiteX1-85" fmla="*/ 115 w 261693"/>
                <a:gd name="connsiteY1-86" fmla="*/ 45845 h 254801"/>
                <a:gd name="connsiteX2-87" fmla="*/ 215973 w 261693"/>
                <a:gd name="connsiteY2-88" fmla="*/ 45251 h 254801"/>
                <a:gd name="connsiteX3-89" fmla="*/ 215973 w 261693"/>
                <a:gd name="connsiteY3-90" fmla="*/ 254801 h 254801"/>
                <a:gd name="connsiteX4-91" fmla="*/ 261693 w 261693"/>
                <a:gd name="connsiteY4-92" fmla="*/ 254801 h 254801"/>
                <a:gd name="connsiteX5-93" fmla="*/ 261693 w 261693"/>
                <a:gd name="connsiteY5-94" fmla="*/ 0 h 254801"/>
                <a:gd name="connsiteX6-95" fmla="*/ 114 w 261693"/>
                <a:gd name="connsiteY6-96" fmla="*/ 0 h 254801"/>
                <a:gd name="connsiteX0-97" fmla="*/ 114 w 261693"/>
                <a:gd name="connsiteY0-98" fmla="*/ 0 h 254801"/>
                <a:gd name="connsiteX1-99" fmla="*/ 115 w 261693"/>
                <a:gd name="connsiteY1-100" fmla="*/ 44658 h 254801"/>
                <a:gd name="connsiteX2-101" fmla="*/ 215973 w 261693"/>
                <a:gd name="connsiteY2-102" fmla="*/ 45251 h 254801"/>
                <a:gd name="connsiteX3-103" fmla="*/ 215973 w 261693"/>
                <a:gd name="connsiteY3-104" fmla="*/ 254801 h 254801"/>
                <a:gd name="connsiteX4-105" fmla="*/ 261693 w 261693"/>
                <a:gd name="connsiteY4-106" fmla="*/ 254801 h 254801"/>
                <a:gd name="connsiteX5-107" fmla="*/ 261693 w 261693"/>
                <a:gd name="connsiteY5-108" fmla="*/ 0 h 254801"/>
                <a:gd name="connsiteX6-109" fmla="*/ 114 w 261693"/>
                <a:gd name="connsiteY6-110" fmla="*/ 0 h 254801"/>
                <a:gd name="connsiteX0-111" fmla="*/ 593 w 262172"/>
                <a:gd name="connsiteY0-112" fmla="*/ 0 h 254801"/>
                <a:gd name="connsiteX1-113" fmla="*/ 0 w 262172"/>
                <a:gd name="connsiteY1-114" fmla="*/ 47032 h 254801"/>
                <a:gd name="connsiteX2-115" fmla="*/ 216452 w 262172"/>
                <a:gd name="connsiteY2-116" fmla="*/ 45251 h 254801"/>
                <a:gd name="connsiteX3-117" fmla="*/ 216452 w 262172"/>
                <a:gd name="connsiteY3-118" fmla="*/ 254801 h 254801"/>
                <a:gd name="connsiteX4-119" fmla="*/ 262172 w 262172"/>
                <a:gd name="connsiteY4-120" fmla="*/ 254801 h 254801"/>
                <a:gd name="connsiteX5-121" fmla="*/ 262172 w 262172"/>
                <a:gd name="connsiteY5-122" fmla="*/ 0 h 254801"/>
                <a:gd name="connsiteX6-123" fmla="*/ 593 w 262172"/>
                <a:gd name="connsiteY6-124" fmla="*/ 0 h 254801"/>
                <a:gd name="connsiteX0-125" fmla="*/ 593 w 262172"/>
                <a:gd name="connsiteY0-126" fmla="*/ 0 h 254801"/>
                <a:gd name="connsiteX1-127" fmla="*/ 0 w 262172"/>
                <a:gd name="connsiteY1-128" fmla="*/ 47032 h 254801"/>
                <a:gd name="connsiteX2-129" fmla="*/ 216452 w 262172"/>
                <a:gd name="connsiteY2-130" fmla="*/ 45251 h 254801"/>
                <a:gd name="connsiteX3-131" fmla="*/ 216452 w 262172"/>
                <a:gd name="connsiteY3-132" fmla="*/ 254801 h 254801"/>
                <a:gd name="connsiteX4-133" fmla="*/ 262172 w 262172"/>
                <a:gd name="connsiteY4-134" fmla="*/ 254801 h 254801"/>
                <a:gd name="connsiteX5-135" fmla="*/ 262172 w 262172"/>
                <a:gd name="connsiteY5-136" fmla="*/ 0 h 254801"/>
                <a:gd name="connsiteX6-137" fmla="*/ 593 w 262172"/>
                <a:gd name="connsiteY6-138" fmla="*/ 0 h 254801"/>
                <a:gd name="connsiteX0-139" fmla="*/ 593 w 262172"/>
                <a:gd name="connsiteY0-140" fmla="*/ 0 h 254801"/>
                <a:gd name="connsiteX1-141" fmla="*/ 0 w 262172"/>
                <a:gd name="connsiteY1-142" fmla="*/ 45845 h 254801"/>
                <a:gd name="connsiteX2-143" fmla="*/ 216452 w 262172"/>
                <a:gd name="connsiteY2-144" fmla="*/ 45251 h 254801"/>
                <a:gd name="connsiteX3-145" fmla="*/ 216452 w 262172"/>
                <a:gd name="connsiteY3-146" fmla="*/ 254801 h 254801"/>
                <a:gd name="connsiteX4-147" fmla="*/ 262172 w 262172"/>
                <a:gd name="connsiteY4-148" fmla="*/ 254801 h 254801"/>
                <a:gd name="connsiteX5-149" fmla="*/ 262172 w 262172"/>
                <a:gd name="connsiteY5-150" fmla="*/ 0 h 254801"/>
                <a:gd name="connsiteX6-151" fmla="*/ 593 w 262172"/>
                <a:gd name="connsiteY6-152" fmla="*/ 0 h 254801"/>
                <a:gd name="connsiteX0-153" fmla="*/ 593 w 262172"/>
                <a:gd name="connsiteY0-154" fmla="*/ 0 h 254801"/>
                <a:gd name="connsiteX1-155" fmla="*/ 0 w 262172"/>
                <a:gd name="connsiteY1-156" fmla="*/ 45845 h 254801"/>
                <a:gd name="connsiteX2-157" fmla="*/ 216452 w 262172"/>
                <a:gd name="connsiteY2-158" fmla="*/ 45251 h 254801"/>
                <a:gd name="connsiteX3-159" fmla="*/ 216452 w 262172"/>
                <a:gd name="connsiteY3-160" fmla="*/ 254801 h 254801"/>
                <a:gd name="connsiteX4-161" fmla="*/ 262172 w 262172"/>
                <a:gd name="connsiteY4-162" fmla="*/ 254801 h 254801"/>
                <a:gd name="connsiteX5-163" fmla="*/ 262172 w 262172"/>
                <a:gd name="connsiteY5-164" fmla="*/ 0 h 254801"/>
                <a:gd name="connsiteX6-165" fmla="*/ 593 w 262172"/>
                <a:gd name="connsiteY6-166" fmla="*/ 0 h 254801"/>
                <a:gd name="connsiteX0-167" fmla="*/ 593 w 262172"/>
                <a:gd name="connsiteY0-168" fmla="*/ 0 h 257175"/>
                <a:gd name="connsiteX1-169" fmla="*/ 0 w 262172"/>
                <a:gd name="connsiteY1-170" fmla="*/ 45845 h 257175"/>
                <a:gd name="connsiteX2-171" fmla="*/ 216452 w 262172"/>
                <a:gd name="connsiteY2-172" fmla="*/ 45251 h 257175"/>
                <a:gd name="connsiteX3-173" fmla="*/ 216452 w 262172"/>
                <a:gd name="connsiteY3-174" fmla="*/ 257175 h 257175"/>
                <a:gd name="connsiteX4-175" fmla="*/ 262172 w 262172"/>
                <a:gd name="connsiteY4-176" fmla="*/ 254801 h 257175"/>
                <a:gd name="connsiteX5-177" fmla="*/ 262172 w 262172"/>
                <a:gd name="connsiteY5-178" fmla="*/ 0 h 257175"/>
                <a:gd name="connsiteX6-179" fmla="*/ 593 w 262172"/>
                <a:gd name="connsiteY6-180" fmla="*/ 0 h 257175"/>
                <a:gd name="connsiteX0-181" fmla="*/ 593 w 262765"/>
                <a:gd name="connsiteY0-182" fmla="*/ 0 h 259549"/>
                <a:gd name="connsiteX1-183" fmla="*/ 0 w 262765"/>
                <a:gd name="connsiteY1-184" fmla="*/ 45845 h 259549"/>
                <a:gd name="connsiteX2-185" fmla="*/ 216452 w 262765"/>
                <a:gd name="connsiteY2-186" fmla="*/ 45251 h 259549"/>
                <a:gd name="connsiteX3-187" fmla="*/ 216452 w 262765"/>
                <a:gd name="connsiteY3-188" fmla="*/ 257175 h 259549"/>
                <a:gd name="connsiteX4-189" fmla="*/ 262765 w 262765"/>
                <a:gd name="connsiteY4-190" fmla="*/ 259549 h 259549"/>
                <a:gd name="connsiteX5-191" fmla="*/ 262172 w 262765"/>
                <a:gd name="connsiteY5-192" fmla="*/ 0 h 259549"/>
                <a:gd name="connsiteX6-193" fmla="*/ 593 w 262765"/>
                <a:gd name="connsiteY6-194" fmla="*/ 0 h 259549"/>
                <a:gd name="connsiteX0-195" fmla="*/ 593 w 263385"/>
                <a:gd name="connsiteY0-196" fmla="*/ 0 h 259549"/>
                <a:gd name="connsiteX1-197" fmla="*/ 0 w 263385"/>
                <a:gd name="connsiteY1-198" fmla="*/ 45845 h 259549"/>
                <a:gd name="connsiteX2-199" fmla="*/ 216452 w 263385"/>
                <a:gd name="connsiteY2-200" fmla="*/ 45251 h 259549"/>
                <a:gd name="connsiteX3-201" fmla="*/ 216452 w 263385"/>
                <a:gd name="connsiteY3-202" fmla="*/ 257175 h 259549"/>
                <a:gd name="connsiteX4-203" fmla="*/ 262765 w 263385"/>
                <a:gd name="connsiteY4-204" fmla="*/ 259549 h 259549"/>
                <a:gd name="connsiteX5-205" fmla="*/ 263359 w 263385"/>
                <a:gd name="connsiteY5-206" fmla="*/ 0 h 259549"/>
                <a:gd name="connsiteX6-207" fmla="*/ 593 w 263385"/>
                <a:gd name="connsiteY6-208" fmla="*/ 0 h 259549"/>
                <a:gd name="connsiteX0-209" fmla="*/ 593 w 263416"/>
                <a:gd name="connsiteY0-210" fmla="*/ 0 h 259549"/>
                <a:gd name="connsiteX1-211" fmla="*/ 0 w 263416"/>
                <a:gd name="connsiteY1-212" fmla="*/ 45845 h 259549"/>
                <a:gd name="connsiteX2-213" fmla="*/ 216452 w 263416"/>
                <a:gd name="connsiteY2-214" fmla="*/ 45251 h 259549"/>
                <a:gd name="connsiteX3-215" fmla="*/ 216452 w 263416"/>
                <a:gd name="connsiteY3-216" fmla="*/ 257175 h 259549"/>
                <a:gd name="connsiteX4-217" fmla="*/ 263359 w 263416"/>
                <a:gd name="connsiteY4-218" fmla="*/ 259549 h 259549"/>
                <a:gd name="connsiteX5-219" fmla="*/ 263359 w 263416"/>
                <a:gd name="connsiteY5-220" fmla="*/ 0 h 259549"/>
                <a:gd name="connsiteX6-221" fmla="*/ 593 w 263416"/>
                <a:gd name="connsiteY6-222" fmla="*/ 0 h 259549"/>
                <a:gd name="connsiteX0-223" fmla="*/ 593 w 263416"/>
                <a:gd name="connsiteY0-224" fmla="*/ 0 h 259549"/>
                <a:gd name="connsiteX1-225" fmla="*/ 0 w 263416"/>
                <a:gd name="connsiteY1-226" fmla="*/ 45845 h 259549"/>
                <a:gd name="connsiteX2-227" fmla="*/ 216452 w 263416"/>
                <a:gd name="connsiteY2-228" fmla="*/ 45251 h 259549"/>
                <a:gd name="connsiteX3-229" fmla="*/ 216452 w 263416"/>
                <a:gd name="connsiteY3-230" fmla="*/ 257175 h 259549"/>
                <a:gd name="connsiteX4-231" fmla="*/ 263359 w 263416"/>
                <a:gd name="connsiteY4-232" fmla="*/ 259549 h 259549"/>
                <a:gd name="connsiteX5-233" fmla="*/ 263359 w 263416"/>
                <a:gd name="connsiteY5-234" fmla="*/ 0 h 259549"/>
                <a:gd name="connsiteX6-235" fmla="*/ 593 w 263416"/>
                <a:gd name="connsiteY6-236" fmla="*/ 0 h 2595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263416" h="259549">
                  <a:moveTo>
                    <a:pt x="593" y="0"/>
                  </a:moveTo>
                  <a:cubicBezTo>
                    <a:pt x="198" y="14886"/>
                    <a:pt x="395" y="30959"/>
                    <a:pt x="0" y="45845"/>
                  </a:cubicBezTo>
                  <a:lnTo>
                    <a:pt x="216452" y="45251"/>
                  </a:lnTo>
                  <a:lnTo>
                    <a:pt x="216452" y="257175"/>
                  </a:lnTo>
                  <a:lnTo>
                    <a:pt x="263359" y="259549"/>
                  </a:lnTo>
                  <a:cubicBezTo>
                    <a:pt x="263161" y="173033"/>
                    <a:pt x="263557" y="86516"/>
                    <a:pt x="263359" y="0"/>
                  </a:cubicBezTo>
                  <a:lnTo>
                    <a:pt x="593" y="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1011179" y="6096775"/>
              <a:ext cx="274288" cy="56943"/>
            </a:xfrm>
            <a:custGeom>
              <a:avLst/>
              <a:gdLst>
                <a:gd name="connsiteX0" fmla="*/ 0 w 636240"/>
                <a:gd name="connsiteY0" fmla="*/ 0 h 132084"/>
                <a:gd name="connsiteX1" fmla="*/ 636270 w 636240"/>
                <a:gd name="connsiteY1" fmla="*/ 0 h 132084"/>
                <a:gd name="connsiteX2" fmla="*/ 636270 w 636240"/>
                <a:gd name="connsiteY2" fmla="*/ 47625 h 132084"/>
                <a:gd name="connsiteX3" fmla="*/ 0 w 636240"/>
                <a:gd name="connsiteY3" fmla="*/ 47625 h 132084"/>
                <a:gd name="connsiteX4" fmla="*/ 262890 w 636240"/>
                <a:gd name="connsiteY4" fmla="*/ 85725 h 132084"/>
                <a:gd name="connsiteX5" fmla="*/ 636270 w 636240"/>
                <a:gd name="connsiteY5" fmla="*/ 85725 h 132084"/>
                <a:gd name="connsiteX6" fmla="*/ 636270 w 636240"/>
                <a:gd name="connsiteY6" fmla="*/ 133350 h 132084"/>
                <a:gd name="connsiteX7" fmla="*/ 262890 w 636240"/>
                <a:gd name="connsiteY7" fmla="*/ 133350 h 13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240" h="132084">
                  <a:moveTo>
                    <a:pt x="0" y="0"/>
                  </a:moveTo>
                  <a:lnTo>
                    <a:pt x="636270" y="0"/>
                  </a:lnTo>
                  <a:lnTo>
                    <a:pt x="636270" y="47625"/>
                  </a:lnTo>
                  <a:lnTo>
                    <a:pt x="0" y="47625"/>
                  </a:lnTo>
                  <a:close/>
                  <a:moveTo>
                    <a:pt x="262890" y="85725"/>
                  </a:moveTo>
                  <a:lnTo>
                    <a:pt x="636270" y="85725"/>
                  </a:lnTo>
                  <a:lnTo>
                    <a:pt x="636270" y="133350"/>
                  </a:lnTo>
                  <a:lnTo>
                    <a:pt x="262890" y="13335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1273161" y="6051605"/>
              <a:ext cx="64161" cy="147570"/>
            </a:xfrm>
            <a:custGeom>
              <a:avLst/>
              <a:gdLst>
                <a:gd name="connsiteX0" fmla="*/ 40005 w 148828"/>
                <a:gd name="connsiteY0" fmla="*/ 171450 h 342304"/>
                <a:gd name="connsiteX1" fmla="*/ 150495 w 148828"/>
                <a:gd name="connsiteY1" fmla="*/ 26670 h 342304"/>
                <a:gd name="connsiteX2" fmla="*/ 150495 w 148828"/>
                <a:gd name="connsiteY2" fmla="*/ 0 h 342304"/>
                <a:gd name="connsiteX3" fmla="*/ 0 w 148828"/>
                <a:gd name="connsiteY3" fmla="*/ 171450 h 342304"/>
                <a:gd name="connsiteX4" fmla="*/ 150495 w 148828"/>
                <a:gd name="connsiteY4" fmla="*/ 342900 h 342304"/>
                <a:gd name="connsiteX5" fmla="*/ 150495 w 148828"/>
                <a:gd name="connsiteY5" fmla="*/ 316230 h 342304"/>
                <a:gd name="connsiteX6" fmla="*/ 40005 w 148828"/>
                <a:gd name="connsiteY6" fmla="*/ 171450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828" h="342304">
                  <a:moveTo>
                    <a:pt x="40005" y="171450"/>
                  </a:moveTo>
                  <a:cubicBezTo>
                    <a:pt x="40005" y="74295"/>
                    <a:pt x="104775" y="40005"/>
                    <a:pt x="150495" y="26670"/>
                  </a:cubicBezTo>
                  <a:lnTo>
                    <a:pt x="150495" y="0"/>
                  </a:lnTo>
                  <a:cubicBezTo>
                    <a:pt x="150495" y="0"/>
                    <a:pt x="0" y="7620"/>
                    <a:pt x="0" y="171450"/>
                  </a:cubicBezTo>
                  <a:cubicBezTo>
                    <a:pt x="0" y="337185"/>
                    <a:pt x="150495" y="342900"/>
                    <a:pt x="150495" y="342900"/>
                  </a:cubicBezTo>
                  <a:lnTo>
                    <a:pt x="150495" y="316230"/>
                  </a:lnTo>
                  <a:cubicBezTo>
                    <a:pt x="104775" y="302895"/>
                    <a:pt x="40005" y="268605"/>
                    <a:pt x="40005" y="171450"/>
                  </a:cubicBez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6" name="图形 15" descr="绘图圆规"/>
            <p:cNvSpPr/>
            <p:nvPr/>
          </p:nvSpPr>
          <p:spPr>
            <a:xfrm rot="314127">
              <a:off x="1022461" y="5711281"/>
              <a:ext cx="156121" cy="254417"/>
            </a:xfrm>
            <a:custGeom>
              <a:avLst/>
              <a:gdLst>
                <a:gd name="connsiteX0" fmla="*/ 347048 w 362137"/>
                <a:gd name="connsiteY0" fmla="*/ 271603 h 590150"/>
                <a:gd name="connsiteX1" fmla="*/ 274017 w 362137"/>
                <a:gd name="connsiteY1" fmla="*/ 271603 h 590150"/>
                <a:gd name="connsiteX2" fmla="*/ 243102 w 362137"/>
                <a:gd name="connsiteY2" fmla="*/ 169936 h 590150"/>
                <a:gd name="connsiteX3" fmla="*/ 243102 w 362137"/>
                <a:gd name="connsiteY3" fmla="*/ 63709 h 590150"/>
                <a:gd name="connsiteX4" fmla="*/ 202864 w 362137"/>
                <a:gd name="connsiteY4" fmla="*/ 63709 h 590150"/>
                <a:gd name="connsiteX5" fmla="*/ 202864 w 362137"/>
                <a:gd name="connsiteY5" fmla="*/ 20119 h 590150"/>
                <a:gd name="connsiteX6" fmla="*/ 182745 w 362137"/>
                <a:gd name="connsiteY6" fmla="*/ 0 h 590150"/>
                <a:gd name="connsiteX7" fmla="*/ 162627 w 362137"/>
                <a:gd name="connsiteY7" fmla="*/ 20119 h 590150"/>
                <a:gd name="connsiteX8" fmla="*/ 162627 w 362137"/>
                <a:gd name="connsiteY8" fmla="*/ 63709 h 590150"/>
                <a:gd name="connsiteX9" fmla="*/ 122389 w 362137"/>
                <a:gd name="connsiteY9" fmla="*/ 63709 h 590150"/>
                <a:gd name="connsiteX10" fmla="*/ 122389 w 362137"/>
                <a:gd name="connsiteY10" fmla="*/ 169936 h 590150"/>
                <a:gd name="connsiteX11" fmla="*/ 91473 w 362137"/>
                <a:gd name="connsiteY11" fmla="*/ 271603 h 590150"/>
                <a:gd name="connsiteX12" fmla="*/ 20119 w 362137"/>
                <a:gd name="connsiteY12" fmla="*/ 271603 h 590150"/>
                <a:gd name="connsiteX13" fmla="*/ 0 w 362137"/>
                <a:gd name="connsiteY13" fmla="*/ 291722 h 590150"/>
                <a:gd name="connsiteX14" fmla="*/ 20119 w 362137"/>
                <a:gd name="connsiteY14" fmla="*/ 311841 h 590150"/>
                <a:gd name="connsiteX15" fmla="*/ 79201 w 362137"/>
                <a:gd name="connsiteY15" fmla="*/ 311841 h 590150"/>
                <a:gd name="connsiteX16" fmla="*/ 35208 w 362137"/>
                <a:gd name="connsiteY16" fmla="*/ 456360 h 590150"/>
                <a:gd name="connsiteX17" fmla="*/ 35208 w 362137"/>
                <a:gd name="connsiteY17" fmla="*/ 539853 h 590150"/>
                <a:gd name="connsiteX18" fmla="*/ 48620 w 362137"/>
                <a:gd name="connsiteY18" fmla="*/ 558765 h 590150"/>
                <a:gd name="connsiteX19" fmla="*/ 48620 w 362137"/>
                <a:gd name="connsiteY19" fmla="*/ 573384 h 590150"/>
                <a:gd name="connsiteX20" fmla="*/ 55327 w 362137"/>
                <a:gd name="connsiteY20" fmla="*/ 593503 h 590150"/>
                <a:gd name="connsiteX21" fmla="*/ 62033 w 362137"/>
                <a:gd name="connsiteY21" fmla="*/ 573384 h 590150"/>
                <a:gd name="connsiteX22" fmla="*/ 62033 w 362137"/>
                <a:gd name="connsiteY22" fmla="*/ 558765 h 590150"/>
                <a:gd name="connsiteX23" fmla="*/ 75445 w 362137"/>
                <a:gd name="connsiteY23" fmla="*/ 539853 h 590150"/>
                <a:gd name="connsiteX24" fmla="*/ 75445 w 362137"/>
                <a:gd name="connsiteY24" fmla="*/ 462396 h 590150"/>
                <a:gd name="connsiteX25" fmla="*/ 121249 w 362137"/>
                <a:gd name="connsiteY25" fmla="*/ 311841 h 590150"/>
                <a:gd name="connsiteX26" fmla="*/ 162627 w 362137"/>
                <a:gd name="connsiteY26" fmla="*/ 311841 h 590150"/>
                <a:gd name="connsiteX27" fmla="*/ 162627 w 362137"/>
                <a:gd name="connsiteY27" fmla="*/ 325253 h 590150"/>
                <a:gd name="connsiteX28" fmla="*/ 182745 w 362137"/>
                <a:gd name="connsiteY28" fmla="*/ 345372 h 590150"/>
                <a:gd name="connsiteX29" fmla="*/ 202864 w 362137"/>
                <a:gd name="connsiteY29" fmla="*/ 325253 h 590150"/>
                <a:gd name="connsiteX30" fmla="*/ 202864 w 362137"/>
                <a:gd name="connsiteY30" fmla="*/ 311841 h 590150"/>
                <a:gd name="connsiteX31" fmla="*/ 244242 w 362137"/>
                <a:gd name="connsiteY31" fmla="*/ 311841 h 590150"/>
                <a:gd name="connsiteX32" fmla="*/ 290045 w 362137"/>
                <a:gd name="connsiteY32" fmla="*/ 462396 h 590150"/>
                <a:gd name="connsiteX33" fmla="*/ 290045 w 362137"/>
                <a:gd name="connsiteY33" fmla="*/ 539853 h 590150"/>
                <a:gd name="connsiteX34" fmla="*/ 303458 w 362137"/>
                <a:gd name="connsiteY34" fmla="*/ 558765 h 590150"/>
                <a:gd name="connsiteX35" fmla="*/ 303458 w 362137"/>
                <a:gd name="connsiteY35" fmla="*/ 573384 h 590150"/>
                <a:gd name="connsiteX36" fmla="*/ 310164 w 362137"/>
                <a:gd name="connsiteY36" fmla="*/ 593503 h 590150"/>
                <a:gd name="connsiteX37" fmla="*/ 316870 w 362137"/>
                <a:gd name="connsiteY37" fmla="*/ 573384 h 590150"/>
                <a:gd name="connsiteX38" fmla="*/ 316870 w 362137"/>
                <a:gd name="connsiteY38" fmla="*/ 558765 h 590150"/>
                <a:gd name="connsiteX39" fmla="*/ 330283 w 362137"/>
                <a:gd name="connsiteY39" fmla="*/ 539853 h 590150"/>
                <a:gd name="connsiteX40" fmla="*/ 330283 w 362137"/>
                <a:gd name="connsiteY40" fmla="*/ 456360 h 590150"/>
                <a:gd name="connsiteX41" fmla="*/ 286290 w 362137"/>
                <a:gd name="connsiteY41" fmla="*/ 311841 h 590150"/>
                <a:gd name="connsiteX42" fmla="*/ 347048 w 362137"/>
                <a:gd name="connsiteY42" fmla="*/ 311841 h 590150"/>
                <a:gd name="connsiteX43" fmla="*/ 367167 w 362137"/>
                <a:gd name="connsiteY43" fmla="*/ 291722 h 590150"/>
                <a:gd name="connsiteX44" fmla="*/ 347048 w 362137"/>
                <a:gd name="connsiteY44" fmla="*/ 271603 h 590150"/>
                <a:gd name="connsiteX45" fmla="*/ 202864 w 362137"/>
                <a:gd name="connsiteY45" fmla="*/ 271603 h 590150"/>
                <a:gd name="connsiteX46" fmla="*/ 202864 w 362137"/>
                <a:gd name="connsiteY46" fmla="*/ 258191 h 590150"/>
                <a:gd name="connsiteX47" fmla="*/ 182745 w 362137"/>
                <a:gd name="connsiteY47" fmla="*/ 238072 h 590150"/>
                <a:gd name="connsiteX48" fmla="*/ 162627 w 362137"/>
                <a:gd name="connsiteY48" fmla="*/ 258191 h 590150"/>
                <a:gd name="connsiteX49" fmla="*/ 162627 w 362137"/>
                <a:gd name="connsiteY49" fmla="*/ 271603 h 590150"/>
                <a:gd name="connsiteX50" fmla="*/ 133521 w 362137"/>
                <a:gd name="connsiteY50" fmla="*/ 271603 h 590150"/>
                <a:gd name="connsiteX51" fmla="*/ 162090 w 362137"/>
                <a:gd name="connsiteY51" fmla="*/ 177716 h 590150"/>
                <a:gd name="connsiteX52" fmla="*/ 203401 w 362137"/>
                <a:gd name="connsiteY52" fmla="*/ 177716 h 590150"/>
                <a:gd name="connsiteX53" fmla="*/ 231969 w 362137"/>
                <a:gd name="connsiteY53" fmla="*/ 271603 h 59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2137" h="590150">
                  <a:moveTo>
                    <a:pt x="347048" y="271603"/>
                  </a:moveTo>
                  <a:lnTo>
                    <a:pt x="274017" y="271603"/>
                  </a:lnTo>
                  <a:lnTo>
                    <a:pt x="243102" y="169936"/>
                  </a:lnTo>
                  <a:lnTo>
                    <a:pt x="243102" y="63709"/>
                  </a:lnTo>
                  <a:lnTo>
                    <a:pt x="202864" y="63709"/>
                  </a:lnTo>
                  <a:lnTo>
                    <a:pt x="202864" y="20119"/>
                  </a:lnTo>
                  <a:cubicBezTo>
                    <a:pt x="202864" y="9008"/>
                    <a:pt x="193857" y="0"/>
                    <a:pt x="182745" y="0"/>
                  </a:cubicBezTo>
                  <a:cubicBezTo>
                    <a:pt x="171634" y="0"/>
                    <a:pt x="162627" y="9008"/>
                    <a:pt x="162627" y="20119"/>
                  </a:cubicBezTo>
                  <a:lnTo>
                    <a:pt x="162627" y="63709"/>
                  </a:lnTo>
                  <a:lnTo>
                    <a:pt x="122389" y="63709"/>
                  </a:lnTo>
                  <a:lnTo>
                    <a:pt x="122389" y="169936"/>
                  </a:lnTo>
                  <a:lnTo>
                    <a:pt x="91473" y="271603"/>
                  </a:lnTo>
                  <a:lnTo>
                    <a:pt x="20119" y="271603"/>
                  </a:lnTo>
                  <a:cubicBezTo>
                    <a:pt x="9007" y="271603"/>
                    <a:pt x="0" y="280610"/>
                    <a:pt x="0" y="291722"/>
                  </a:cubicBezTo>
                  <a:cubicBezTo>
                    <a:pt x="0" y="302833"/>
                    <a:pt x="9007" y="311841"/>
                    <a:pt x="20119" y="311841"/>
                  </a:cubicBezTo>
                  <a:lnTo>
                    <a:pt x="79201" y="311841"/>
                  </a:lnTo>
                  <a:lnTo>
                    <a:pt x="35208" y="456360"/>
                  </a:lnTo>
                  <a:lnTo>
                    <a:pt x="35208" y="539853"/>
                  </a:lnTo>
                  <a:cubicBezTo>
                    <a:pt x="35232" y="548359"/>
                    <a:pt x="40602" y="555930"/>
                    <a:pt x="48620" y="558765"/>
                  </a:cubicBezTo>
                  <a:lnTo>
                    <a:pt x="48620" y="573384"/>
                  </a:lnTo>
                  <a:lnTo>
                    <a:pt x="55327" y="593503"/>
                  </a:lnTo>
                  <a:lnTo>
                    <a:pt x="62033" y="573384"/>
                  </a:lnTo>
                  <a:lnTo>
                    <a:pt x="62033" y="558765"/>
                  </a:lnTo>
                  <a:cubicBezTo>
                    <a:pt x="70051" y="555930"/>
                    <a:pt x="75421" y="548359"/>
                    <a:pt x="75445" y="539853"/>
                  </a:cubicBezTo>
                  <a:lnTo>
                    <a:pt x="75445" y="462396"/>
                  </a:lnTo>
                  <a:lnTo>
                    <a:pt x="121249" y="311841"/>
                  </a:lnTo>
                  <a:lnTo>
                    <a:pt x="162627" y="311841"/>
                  </a:lnTo>
                  <a:lnTo>
                    <a:pt x="162627" y="325253"/>
                  </a:lnTo>
                  <a:cubicBezTo>
                    <a:pt x="162627" y="336365"/>
                    <a:pt x="171634" y="345372"/>
                    <a:pt x="182745" y="345372"/>
                  </a:cubicBezTo>
                  <a:cubicBezTo>
                    <a:pt x="193857" y="345372"/>
                    <a:pt x="202864" y="336365"/>
                    <a:pt x="202864" y="325253"/>
                  </a:cubicBezTo>
                  <a:lnTo>
                    <a:pt x="202864" y="311841"/>
                  </a:lnTo>
                  <a:lnTo>
                    <a:pt x="244242" y="311841"/>
                  </a:lnTo>
                  <a:lnTo>
                    <a:pt x="290045" y="462396"/>
                  </a:lnTo>
                  <a:lnTo>
                    <a:pt x="290045" y="539853"/>
                  </a:lnTo>
                  <a:cubicBezTo>
                    <a:pt x="290069" y="548359"/>
                    <a:pt x="295439" y="555930"/>
                    <a:pt x="303458" y="558765"/>
                  </a:cubicBezTo>
                  <a:lnTo>
                    <a:pt x="303458" y="573384"/>
                  </a:lnTo>
                  <a:lnTo>
                    <a:pt x="310164" y="593503"/>
                  </a:lnTo>
                  <a:lnTo>
                    <a:pt x="316870" y="573384"/>
                  </a:lnTo>
                  <a:lnTo>
                    <a:pt x="316870" y="558765"/>
                  </a:lnTo>
                  <a:cubicBezTo>
                    <a:pt x="324889" y="555930"/>
                    <a:pt x="330259" y="548359"/>
                    <a:pt x="330283" y="539853"/>
                  </a:cubicBezTo>
                  <a:lnTo>
                    <a:pt x="330283" y="456360"/>
                  </a:lnTo>
                  <a:lnTo>
                    <a:pt x="286290" y="311841"/>
                  </a:lnTo>
                  <a:lnTo>
                    <a:pt x="347048" y="311841"/>
                  </a:lnTo>
                  <a:cubicBezTo>
                    <a:pt x="358160" y="311841"/>
                    <a:pt x="367167" y="302833"/>
                    <a:pt x="367167" y="291722"/>
                  </a:cubicBezTo>
                  <a:cubicBezTo>
                    <a:pt x="367167" y="280610"/>
                    <a:pt x="358160" y="271603"/>
                    <a:pt x="347048" y="271603"/>
                  </a:cubicBezTo>
                  <a:close/>
                  <a:moveTo>
                    <a:pt x="202864" y="271603"/>
                  </a:moveTo>
                  <a:lnTo>
                    <a:pt x="202864" y="258191"/>
                  </a:lnTo>
                  <a:cubicBezTo>
                    <a:pt x="202864" y="247079"/>
                    <a:pt x="193857" y="238072"/>
                    <a:pt x="182745" y="238072"/>
                  </a:cubicBezTo>
                  <a:cubicBezTo>
                    <a:pt x="171634" y="238072"/>
                    <a:pt x="162627" y="247079"/>
                    <a:pt x="162627" y="258191"/>
                  </a:cubicBezTo>
                  <a:lnTo>
                    <a:pt x="162627" y="271603"/>
                  </a:lnTo>
                  <a:lnTo>
                    <a:pt x="133521" y="271603"/>
                  </a:lnTo>
                  <a:lnTo>
                    <a:pt x="162090" y="177716"/>
                  </a:lnTo>
                  <a:lnTo>
                    <a:pt x="203401" y="177716"/>
                  </a:lnTo>
                  <a:lnTo>
                    <a:pt x="231969" y="2716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1312566">
            <a:off x="7326296" y="3564773"/>
            <a:ext cx="243146" cy="246954"/>
            <a:chOff x="844463" y="5624427"/>
            <a:chExt cx="566220" cy="575088"/>
          </a:xfrm>
        </p:grpSpPr>
        <p:sp>
          <p:nvSpPr>
            <p:cNvPr id="58" name="任意多边形: 形状 57"/>
            <p:cNvSpPr/>
            <p:nvPr/>
          </p:nvSpPr>
          <p:spPr>
            <a:xfrm>
              <a:off x="1053884" y="5656580"/>
              <a:ext cx="20050" cy="20050"/>
            </a:xfrm>
            <a:custGeom>
              <a:avLst/>
              <a:gdLst>
                <a:gd name="connsiteX0" fmla="*/ 0 w 46508"/>
                <a:gd name="connsiteY0" fmla="*/ 0 h 46508"/>
                <a:gd name="connsiteX1" fmla="*/ 47625 w 46508"/>
                <a:gd name="connsiteY1" fmla="*/ 0 h 46508"/>
                <a:gd name="connsiteX2" fmla="*/ 47625 w 46508"/>
                <a:gd name="connsiteY2" fmla="*/ 47625 h 46508"/>
                <a:gd name="connsiteX3" fmla="*/ 0 w 46508"/>
                <a:gd name="connsiteY3" fmla="*/ 47625 h 4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8" h="46508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rgbClr val="000000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851033" y="5631942"/>
              <a:ext cx="475593" cy="560605"/>
            </a:xfrm>
            <a:custGeom>
              <a:avLst/>
              <a:gdLst>
                <a:gd name="connsiteX0" fmla="*/ 1007745 w 1103188"/>
                <a:gd name="connsiteY0" fmla="*/ 1242060 h 1300385"/>
                <a:gd name="connsiteX1" fmla="*/ 1026795 w 1103188"/>
                <a:gd name="connsiteY1" fmla="*/ 1030605 h 1300385"/>
                <a:gd name="connsiteX2" fmla="*/ 1104900 w 1103188"/>
                <a:gd name="connsiteY2" fmla="*/ 1011555 h 1300385"/>
                <a:gd name="connsiteX3" fmla="*/ 1104900 w 1103188"/>
                <a:gd name="connsiteY3" fmla="*/ 0 h 1300385"/>
                <a:gd name="connsiteX4" fmla="*/ 89535 w 1103188"/>
                <a:gd name="connsiteY4" fmla="*/ 0 h 1300385"/>
                <a:gd name="connsiteX5" fmla="*/ 100965 w 1103188"/>
                <a:gd name="connsiteY5" fmla="*/ 11430 h 1300385"/>
                <a:gd name="connsiteX6" fmla="*/ 11430 w 1103188"/>
                <a:gd name="connsiteY6" fmla="*/ 100965 h 1300385"/>
                <a:gd name="connsiteX7" fmla="*/ 0 w 1103188"/>
                <a:gd name="connsiteY7" fmla="*/ 89535 h 1300385"/>
                <a:gd name="connsiteX8" fmla="*/ 0 w 1103188"/>
                <a:gd name="connsiteY8" fmla="*/ 1211580 h 1300385"/>
                <a:gd name="connsiteX9" fmla="*/ 9525 w 1103188"/>
                <a:gd name="connsiteY9" fmla="*/ 1202055 h 1300385"/>
                <a:gd name="connsiteX10" fmla="*/ 99060 w 1103188"/>
                <a:gd name="connsiteY10" fmla="*/ 1291590 h 1300385"/>
                <a:gd name="connsiteX11" fmla="*/ 89535 w 1103188"/>
                <a:gd name="connsiteY11" fmla="*/ 1301115 h 1300385"/>
                <a:gd name="connsiteX12" fmla="*/ 1104900 w 1103188"/>
                <a:gd name="connsiteY12" fmla="*/ 1301115 h 1300385"/>
                <a:gd name="connsiteX13" fmla="*/ 1104900 w 1103188"/>
                <a:gd name="connsiteY13" fmla="*/ 1280160 h 130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188" h="1300385">
                  <a:moveTo>
                    <a:pt x="1007745" y="1242060"/>
                  </a:moveTo>
                  <a:lnTo>
                    <a:pt x="1026795" y="1030605"/>
                  </a:lnTo>
                  <a:lnTo>
                    <a:pt x="1104900" y="1011555"/>
                  </a:lnTo>
                  <a:lnTo>
                    <a:pt x="1104900" y="0"/>
                  </a:lnTo>
                  <a:lnTo>
                    <a:pt x="89535" y="0"/>
                  </a:lnTo>
                  <a:lnTo>
                    <a:pt x="100965" y="11430"/>
                  </a:lnTo>
                  <a:lnTo>
                    <a:pt x="11430" y="100965"/>
                  </a:lnTo>
                  <a:lnTo>
                    <a:pt x="0" y="89535"/>
                  </a:lnTo>
                  <a:lnTo>
                    <a:pt x="0" y="1211580"/>
                  </a:lnTo>
                  <a:lnTo>
                    <a:pt x="9525" y="1202055"/>
                  </a:lnTo>
                  <a:lnTo>
                    <a:pt x="99060" y="1291590"/>
                  </a:lnTo>
                  <a:lnTo>
                    <a:pt x="89535" y="1301115"/>
                  </a:lnTo>
                  <a:lnTo>
                    <a:pt x="1104900" y="1301115"/>
                  </a:lnTo>
                  <a:lnTo>
                    <a:pt x="1104900" y="1280160"/>
                  </a:lnTo>
                  <a:close/>
                </a:path>
              </a:pathLst>
            </a:custGeom>
            <a:solidFill>
              <a:srgbClr val="FFFFFF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905236" y="5643440"/>
              <a:ext cx="368925" cy="373737"/>
            </a:xfrm>
            <a:custGeom>
              <a:avLst/>
              <a:gdLst>
                <a:gd name="connsiteX0" fmla="*/ 0 w 855761"/>
                <a:gd name="connsiteY0" fmla="*/ 0 h 866923"/>
                <a:gd name="connsiteX1" fmla="*/ 857250 w 855761"/>
                <a:gd name="connsiteY1" fmla="*/ 0 h 866923"/>
                <a:gd name="connsiteX2" fmla="*/ 857250 w 855761"/>
                <a:gd name="connsiteY2" fmla="*/ 868680 h 866923"/>
                <a:gd name="connsiteX3" fmla="*/ 0 w 855761"/>
                <a:gd name="connsiteY3" fmla="*/ 868680 h 8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761" h="866923">
                  <a:moveTo>
                    <a:pt x="0" y="0"/>
                  </a:moveTo>
                  <a:lnTo>
                    <a:pt x="857250" y="0"/>
                  </a:lnTo>
                  <a:lnTo>
                    <a:pt x="857250" y="868680"/>
                  </a:lnTo>
                  <a:lnTo>
                    <a:pt x="0" y="86868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844463" y="6051605"/>
              <a:ext cx="566220" cy="147570"/>
            </a:xfrm>
            <a:custGeom>
              <a:avLst/>
              <a:gdLst>
                <a:gd name="connsiteX0" fmla="*/ 1314450 w 1313408"/>
                <a:gd name="connsiteY0" fmla="*/ 169545 h 342304"/>
                <a:gd name="connsiteX1" fmla="*/ 1314450 w 1313408"/>
                <a:gd name="connsiteY1" fmla="*/ 169545 h 342304"/>
                <a:gd name="connsiteX2" fmla="*/ 1143000 w 1313408"/>
                <a:gd name="connsiteY2" fmla="*/ 295275 h 342304"/>
                <a:gd name="connsiteX3" fmla="*/ 167640 w 1313408"/>
                <a:gd name="connsiteY3" fmla="*/ 295275 h 342304"/>
                <a:gd name="connsiteX4" fmla="*/ 53340 w 1313408"/>
                <a:gd name="connsiteY4" fmla="*/ 180975 h 342304"/>
                <a:gd name="connsiteX5" fmla="*/ 53340 w 1313408"/>
                <a:gd name="connsiteY5" fmla="*/ 161925 h 342304"/>
                <a:gd name="connsiteX6" fmla="*/ 167640 w 1313408"/>
                <a:gd name="connsiteY6" fmla="*/ 47625 h 342304"/>
                <a:gd name="connsiteX7" fmla="*/ 1143000 w 1313408"/>
                <a:gd name="connsiteY7" fmla="*/ 47625 h 342304"/>
                <a:gd name="connsiteX8" fmla="*/ 1143000 w 1313408"/>
                <a:gd name="connsiteY8" fmla="*/ 0 h 342304"/>
                <a:gd name="connsiteX9" fmla="*/ 171450 w 1313408"/>
                <a:gd name="connsiteY9" fmla="*/ 0 h 342304"/>
                <a:gd name="connsiteX10" fmla="*/ 0 w 1313408"/>
                <a:gd name="connsiteY10" fmla="*/ 171450 h 342304"/>
                <a:gd name="connsiteX11" fmla="*/ 171450 w 1313408"/>
                <a:gd name="connsiteY11" fmla="*/ 342900 h 342304"/>
                <a:gd name="connsiteX12" fmla="*/ 1143000 w 1313408"/>
                <a:gd name="connsiteY12" fmla="*/ 342900 h 342304"/>
                <a:gd name="connsiteX13" fmla="*/ 1143000 w 1313408"/>
                <a:gd name="connsiteY13" fmla="*/ 295275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3408" h="342304">
                  <a:moveTo>
                    <a:pt x="1314450" y="169545"/>
                  </a:moveTo>
                  <a:lnTo>
                    <a:pt x="1314450" y="169545"/>
                  </a:lnTo>
                  <a:close/>
                  <a:moveTo>
                    <a:pt x="1143000" y="295275"/>
                  </a:moveTo>
                  <a:lnTo>
                    <a:pt x="167640" y="295275"/>
                  </a:lnTo>
                  <a:cubicBezTo>
                    <a:pt x="104775" y="295275"/>
                    <a:pt x="53340" y="243840"/>
                    <a:pt x="53340" y="180975"/>
                  </a:cubicBezTo>
                  <a:lnTo>
                    <a:pt x="53340" y="161925"/>
                  </a:lnTo>
                  <a:cubicBezTo>
                    <a:pt x="53340" y="99060"/>
                    <a:pt x="104775" y="47625"/>
                    <a:pt x="167640" y="47625"/>
                  </a:cubicBezTo>
                  <a:lnTo>
                    <a:pt x="1143000" y="47625"/>
                  </a:lnTo>
                  <a:lnTo>
                    <a:pt x="1143000" y="0"/>
                  </a:lnTo>
                  <a:lnTo>
                    <a:pt x="171450" y="0"/>
                  </a:lnTo>
                  <a:cubicBezTo>
                    <a:pt x="76200" y="0"/>
                    <a:pt x="0" y="76200"/>
                    <a:pt x="0" y="171450"/>
                  </a:cubicBezTo>
                  <a:cubicBezTo>
                    <a:pt x="0" y="266700"/>
                    <a:pt x="76200" y="342900"/>
                    <a:pt x="171450" y="342900"/>
                  </a:cubicBezTo>
                  <a:lnTo>
                    <a:pt x="1143000" y="342900"/>
                  </a:lnTo>
                  <a:lnTo>
                    <a:pt x="1143000" y="29527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844463" y="5624474"/>
              <a:ext cx="493237" cy="575041"/>
            </a:xfrm>
            <a:custGeom>
              <a:avLst/>
              <a:gdLst>
                <a:gd name="connsiteX0" fmla="*/ 190500 w 1144116"/>
                <a:gd name="connsiteY0" fmla="*/ 45720 h 1333872"/>
                <a:gd name="connsiteX1" fmla="*/ 882015 w 1144116"/>
                <a:gd name="connsiteY1" fmla="*/ 45720 h 1333872"/>
                <a:gd name="connsiteX2" fmla="*/ 882015 w 1144116"/>
                <a:gd name="connsiteY2" fmla="*/ 0 h 1333872"/>
                <a:gd name="connsiteX3" fmla="*/ 975360 w 1144116"/>
                <a:gd name="connsiteY3" fmla="*/ 0 h 1333872"/>
                <a:gd name="connsiteX4" fmla="*/ 173355 w 1144116"/>
                <a:gd name="connsiteY4" fmla="*/ 0 h 1333872"/>
                <a:gd name="connsiteX5" fmla="*/ 0 w 1144116"/>
                <a:gd name="connsiteY5" fmla="*/ 173355 h 1333872"/>
                <a:gd name="connsiteX6" fmla="*/ 0 w 1144116"/>
                <a:gd name="connsiteY6" fmla="*/ 1162050 h 1333872"/>
                <a:gd name="connsiteX7" fmla="*/ 173355 w 1144116"/>
                <a:gd name="connsiteY7" fmla="*/ 1335405 h 1333872"/>
                <a:gd name="connsiteX8" fmla="*/ 192405 w 1144116"/>
                <a:gd name="connsiteY8" fmla="*/ 1335405 h 1333872"/>
                <a:gd name="connsiteX9" fmla="*/ 47625 w 1144116"/>
                <a:gd name="connsiteY9" fmla="*/ 1190625 h 1333872"/>
                <a:gd name="connsiteX10" fmla="*/ 47625 w 1144116"/>
                <a:gd name="connsiteY10" fmla="*/ 188595 h 1333872"/>
                <a:gd name="connsiteX11" fmla="*/ 190500 w 1144116"/>
                <a:gd name="connsiteY11" fmla="*/ 45720 h 1333872"/>
                <a:gd name="connsiteX12" fmla="*/ 1097280 w 1144116"/>
                <a:gd name="connsiteY12" fmla="*/ 255270 h 1333872"/>
                <a:gd name="connsiteX13" fmla="*/ 1144905 w 1144116"/>
                <a:gd name="connsiteY13" fmla="*/ 255270 h 1333872"/>
                <a:gd name="connsiteX14" fmla="*/ 1144905 w 1144116"/>
                <a:gd name="connsiteY14" fmla="*/ 1034415 h 1333872"/>
                <a:gd name="connsiteX15" fmla="*/ 1097280 w 1144116"/>
                <a:gd name="connsiteY15" fmla="*/ 1034415 h 133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44116" h="1333872">
                  <a:moveTo>
                    <a:pt x="190500" y="45720"/>
                  </a:moveTo>
                  <a:lnTo>
                    <a:pt x="882015" y="45720"/>
                  </a:lnTo>
                  <a:lnTo>
                    <a:pt x="882015" y="0"/>
                  </a:lnTo>
                  <a:lnTo>
                    <a:pt x="975360" y="0"/>
                  </a:lnTo>
                  <a:lnTo>
                    <a:pt x="173355" y="0"/>
                  </a:lnTo>
                  <a:cubicBezTo>
                    <a:pt x="78105" y="0"/>
                    <a:pt x="0" y="78105"/>
                    <a:pt x="0" y="173355"/>
                  </a:cubicBezTo>
                  <a:lnTo>
                    <a:pt x="0" y="1162050"/>
                  </a:lnTo>
                  <a:cubicBezTo>
                    <a:pt x="0" y="1257300"/>
                    <a:pt x="78105" y="1335405"/>
                    <a:pt x="173355" y="1335405"/>
                  </a:cubicBezTo>
                  <a:lnTo>
                    <a:pt x="192405" y="1335405"/>
                  </a:lnTo>
                  <a:cubicBezTo>
                    <a:pt x="112395" y="1335405"/>
                    <a:pt x="47625" y="1270635"/>
                    <a:pt x="47625" y="1190625"/>
                  </a:cubicBezTo>
                  <a:lnTo>
                    <a:pt x="47625" y="188595"/>
                  </a:lnTo>
                  <a:cubicBezTo>
                    <a:pt x="45720" y="110490"/>
                    <a:pt x="112395" y="45720"/>
                    <a:pt x="190500" y="45720"/>
                  </a:cubicBezTo>
                  <a:close/>
                  <a:moveTo>
                    <a:pt x="1097280" y="255270"/>
                  </a:moveTo>
                  <a:lnTo>
                    <a:pt x="1144905" y="255270"/>
                  </a:lnTo>
                  <a:lnTo>
                    <a:pt x="1144905" y="1034415"/>
                  </a:lnTo>
                  <a:lnTo>
                    <a:pt x="1097280" y="103441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3" name="任意多边形: 形状 62"/>
            <p:cNvSpPr/>
            <p:nvPr userDrawn="1"/>
          </p:nvSpPr>
          <p:spPr>
            <a:xfrm>
              <a:off x="1224393" y="5624427"/>
              <a:ext cx="113561" cy="111895"/>
            </a:xfrm>
            <a:custGeom>
              <a:avLst/>
              <a:gdLst>
                <a:gd name="connsiteX0" fmla="*/ 0 w 260449"/>
                <a:gd name="connsiteY0" fmla="*/ 0 h 256728"/>
                <a:gd name="connsiteX1" fmla="*/ 0 w 260449"/>
                <a:gd name="connsiteY1" fmla="*/ 47625 h 256728"/>
                <a:gd name="connsiteX2" fmla="*/ 215265 w 260449"/>
                <a:gd name="connsiteY2" fmla="*/ 47625 h 256728"/>
                <a:gd name="connsiteX3" fmla="*/ 215265 w 260449"/>
                <a:gd name="connsiteY3" fmla="*/ 257175 h 256728"/>
                <a:gd name="connsiteX4" fmla="*/ 260985 w 260449"/>
                <a:gd name="connsiteY4" fmla="*/ 257175 h 256728"/>
                <a:gd name="connsiteX5" fmla="*/ 260985 w 260449"/>
                <a:gd name="connsiteY5" fmla="*/ 0 h 256728"/>
                <a:gd name="connsiteX0-1" fmla="*/ 0 w 261579"/>
                <a:gd name="connsiteY0-2" fmla="*/ 2374 h 257175"/>
                <a:gd name="connsiteX1-3" fmla="*/ 594 w 261579"/>
                <a:gd name="connsiteY1-4" fmla="*/ 47625 h 257175"/>
                <a:gd name="connsiteX2-5" fmla="*/ 215859 w 261579"/>
                <a:gd name="connsiteY2-6" fmla="*/ 47625 h 257175"/>
                <a:gd name="connsiteX3-7" fmla="*/ 215859 w 261579"/>
                <a:gd name="connsiteY3-8" fmla="*/ 257175 h 257175"/>
                <a:gd name="connsiteX4-9" fmla="*/ 261579 w 261579"/>
                <a:gd name="connsiteY4-10" fmla="*/ 257175 h 257175"/>
                <a:gd name="connsiteX5-11" fmla="*/ 261579 w 261579"/>
                <a:gd name="connsiteY5-12" fmla="*/ 0 h 257175"/>
                <a:gd name="connsiteX6" fmla="*/ 0 w 261579"/>
                <a:gd name="connsiteY6" fmla="*/ 2374 h 257175"/>
                <a:gd name="connsiteX0-13" fmla="*/ 0 w 261579"/>
                <a:gd name="connsiteY0-14" fmla="*/ 0 h 254801"/>
                <a:gd name="connsiteX1-15" fmla="*/ 594 w 261579"/>
                <a:gd name="connsiteY1-16" fmla="*/ 45251 h 254801"/>
                <a:gd name="connsiteX2-17" fmla="*/ 215859 w 261579"/>
                <a:gd name="connsiteY2-18" fmla="*/ 45251 h 254801"/>
                <a:gd name="connsiteX3-19" fmla="*/ 215859 w 261579"/>
                <a:gd name="connsiteY3-20" fmla="*/ 254801 h 254801"/>
                <a:gd name="connsiteX4-21" fmla="*/ 261579 w 261579"/>
                <a:gd name="connsiteY4-22" fmla="*/ 254801 h 254801"/>
                <a:gd name="connsiteX5-23" fmla="*/ 261579 w 261579"/>
                <a:gd name="connsiteY5-24" fmla="*/ 0 h 254801"/>
                <a:gd name="connsiteX6-25" fmla="*/ 0 w 261579"/>
                <a:gd name="connsiteY6-26" fmla="*/ 0 h 254801"/>
                <a:gd name="connsiteX0-27" fmla="*/ 1186 w 262765"/>
                <a:gd name="connsiteY0-28" fmla="*/ 0 h 254801"/>
                <a:gd name="connsiteX1-29" fmla="*/ 0 w 262765"/>
                <a:gd name="connsiteY1-30" fmla="*/ 44658 h 254801"/>
                <a:gd name="connsiteX2-31" fmla="*/ 217045 w 262765"/>
                <a:gd name="connsiteY2-32" fmla="*/ 45251 h 254801"/>
                <a:gd name="connsiteX3-33" fmla="*/ 217045 w 262765"/>
                <a:gd name="connsiteY3-34" fmla="*/ 254801 h 254801"/>
                <a:gd name="connsiteX4-35" fmla="*/ 262765 w 262765"/>
                <a:gd name="connsiteY4-36" fmla="*/ 254801 h 254801"/>
                <a:gd name="connsiteX5-37" fmla="*/ 262765 w 262765"/>
                <a:gd name="connsiteY5-38" fmla="*/ 0 h 254801"/>
                <a:gd name="connsiteX6-39" fmla="*/ 1186 w 262765"/>
                <a:gd name="connsiteY6-40" fmla="*/ 0 h 254801"/>
                <a:gd name="connsiteX0-41" fmla="*/ 114 w 261693"/>
                <a:gd name="connsiteY0-42" fmla="*/ 0 h 254801"/>
                <a:gd name="connsiteX1-43" fmla="*/ 115 w 261693"/>
                <a:gd name="connsiteY1-44" fmla="*/ 45845 h 254801"/>
                <a:gd name="connsiteX2-45" fmla="*/ 215973 w 261693"/>
                <a:gd name="connsiteY2-46" fmla="*/ 45251 h 254801"/>
                <a:gd name="connsiteX3-47" fmla="*/ 215973 w 261693"/>
                <a:gd name="connsiteY3-48" fmla="*/ 254801 h 254801"/>
                <a:gd name="connsiteX4-49" fmla="*/ 261693 w 261693"/>
                <a:gd name="connsiteY4-50" fmla="*/ 254801 h 254801"/>
                <a:gd name="connsiteX5-51" fmla="*/ 261693 w 261693"/>
                <a:gd name="connsiteY5-52" fmla="*/ 0 h 254801"/>
                <a:gd name="connsiteX6-53" fmla="*/ 114 w 261693"/>
                <a:gd name="connsiteY6-54" fmla="*/ 0 h 254801"/>
                <a:gd name="connsiteX0-55" fmla="*/ 114 w 261693"/>
                <a:gd name="connsiteY0-56" fmla="*/ 0 h 254801"/>
                <a:gd name="connsiteX1-57" fmla="*/ 115 w 261693"/>
                <a:gd name="connsiteY1-58" fmla="*/ 44658 h 254801"/>
                <a:gd name="connsiteX2-59" fmla="*/ 215973 w 261693"/>
                <a:gd name="connsiteY2-60" fmla="*/ 45251 h 254801"/>
                <a:gd name="connsiteX3-61" fmla="*/ 215973 w 261693"/>
                <a:gd name="connsiteY3-62" fmla="*/ 254801 h 254801"/>
                <a:gd name="connsiteX4-63" fmla="*/ 261693 w 261693"/>
                <a:gd name="connsiteY4-64" fmla="*/ 254801 h 254801"/>
                <a:gd name="connsiteX5-65" fmla="*/ 261693 w 261693"/>
                <a:gd name="connsiteY5-66" fmla="*/ 0 h 254801"/>
                <a:gd name="connsiteX6-67" fmla="*/ 114 w 261693"/>
                <a:gd name="connsiteY6-68" fmla="*/ 0 h 254801"/>
                <a:gd name="connsiteX0-69" fmla="*/ 114 w 261693"/>
                <a:gd name="connsiteY0-70" fmla="*/ 0 h 254801"/>
                <a:gd name="connsiteX1-71" fmla="*/ 115 w 261693"/>
                <a:gd name="connsiteY1-72" fmla="*/ 45845 h 254801"/>
                <a:gd name="connsiteX2-73" fmla="*/ 215973 w 261693"/>
                <a:gd name="connsiteY2-74" fmla="*/ 45251 h 254801"/>
                <a:gd name="connsiteX3-75" fmla="*/ 215973 w 261693"/>
                <a:gd name="connsiteY3-76" fmla="*/ 254801 h 254801"/>
                <a:gd name="connsiteX4-77" fmla="*/ 261693 w 261693"/>
                <a:gd name="connsiteY4-78" fmla="*/ 254801 h 254801"/>
                <a:gd name="connsiteX5-79" fmla="*/ 261693 w 261693"/>
                <a:gd name="connsiteY5-80" fmla="*/ 0 h 254801"/>
                <a:gd name="connsiteX6-81" fmla="*/ 114 w 261693"/>
                <a:gd name="connsiteY6-82" fmla="*/ 0 h 254801"/>
                <a:gd name="connsiteX0-83" fmla="*/ 114 w 261693"/>
                <a:gd name="connsiteY0-84" fmla="*/ 0 h 254801"/>
                <a:gd name="connsiteX1-85" fmla="*/ 115 w 261693"/>
                <a:gd name="connsiteY1-86" fmla="*/ 45845 h 254801"/>
                <a:gd name="connsiteX2-87" fmla="*/ 215973 w 261693"/>
                <a:gd name="connsiteY2-88" fmla="*/ 45251 h 254801"/>
                <a:gd name="connsiteX3-89" fmla="*/ 215973 w 261693"/>
                <a:gd name="connsiteY3-90" fmla="*/ 254801 h 254801"/>
                <a:gd name="connsiteX4-91" fmla="*/ 261693 w 261693"/>
                <a:gd name="connsiteY4-92" fmla="*/ 254801 h 254801"/>
                <a:gd name="connsiteX5-93" fmla="*/ 261693 w 261693"/>
                <a:gd name="connsiteY5-94" fmla="*/ 0 h 254801"/>
                <a:gd name="connsiteX6-95" fmla="*/ 114 w 261693"/>
                <a:gd name="connsiteY6-96" fmla="*/ 0 h 254801"/>
                <a:gd name="connsiteX0-97" fmla="*/ 114 w 261693"/>
                <a:gd name="connsiteY0-98" fmla="*/ 0 h 254801"/>
                <a:gd name="connsiteX1-99" fmla="*/ 115 w 261693"/>
                <a:gd name="connsiteY1-100" fmla="*/ 44658 h 254801"/>
                <a:gd name="connsiteX2-101" fmla="*/ 215973 w 261693"/>
                <a:gd name="connsiteY2-102" fmla="*/ 45251 h 254801"/>
                <a:gd name="connsiteX3-103" fmla="*/ 215973 w 261693"/>
                <a:gd name="connsiteY3-104" fmla="*/ 254801 h 254801"/>
                <a:gd name="connsiteX4-105" fmla="*/ 261693 w 261693"/>
                <a:gd name="connsiteY4-106" fmla="*/ 254801 h 254801"/>
                <a:gd name="connsiteX5-107" fmla="*/ 261693 w 261693"/>
                <a:gd name="connsiteY5-108" fmla="*/ 0 h 254801"/>
                <a:gd name="connsiteX6-109" fmla="*/ 114 w 261693"/>
                <a:gd name="connsiteY6-110" fmla="*/ 0 h 254801"/>
                <a:gd name="connsiteX0-111" fmla="*/ 593 w 262172"/>
                <a:gd name="connsiteY0-112" fmla="*/ 0 h 254801"/>
                <a:gd name="connsiteX1-113" fmla="*/ 0 w 262172"/>
                <a:gd name="connsiteY1-114" fmla="*/ 47032 h 254801"/>
                <a:gd name="connsiteX2-115" fmla="*/ 216452 w 262172"/>
                <a:gd name="connsiteY2-116" fmla="*/ 45251 h 254801"/>
                <a:gd name="connsiteX3-117" fmla="*/ 216452 w 262172"/>
                <a:gd name="connsiteY3-118" fmla="*/ 254801 h 254801"/>
                <a:gd name="connsiteX4-119" fmla="*/ 262172 w 262172"/>
                <a:gd name="connsiteY4-120" fmla="*/ 254801 h 254801"/>
                <a:gd name="connsiteX5-121" fmla="*/ 262172 w 262172"/>
                <a:gd name="connsiteY5-122" fmla="*/ 0 h 254801"/>
                <a:gd name="connsiteX6-123" fmla="*/ 593 w 262172"/>
                <a:gd name="connsiteY6-124" fmla="*/ 0 h 254801"/>
                <a:gd name="connsiteX0-125" fmla="*/ 593 w 262172"/>
                <a:gd name="connsiteY0-126" fmla="*/ 0 h 254801"/>
                <a:gd name="connsiteX1-127" fmla="*/ 0 w 262172"/>
                <a:gd name="connsiteY1-128" fmla="*/ 47032 h 254801"/>
                <a:gd name="connsiteX2-129" fmla="*/ 216452 w 262172"/>
                <a:gd name="connsiteY2-130" fmla="*/ 45251 h 254801"/>
                <a:gd name="connsiteX3-131" fmla="*/ 216452 w 262172"/>
                <a:gd name="connsiteY3-132" fmla="*/ 254801 h 254801"/>
                <a:gd name="connsiteX4-133" fmla="*/ 262172 w 262172"/>
                <a:gd name="connsiteY4-134" fmla="*/ 254801 h 254801"/>
                <a:gd name="connsiteX5-135" fmla="*/ 262172 w 262172"/>
                <a:gd name="connsiteY5-136" fmla="*/ 0 h 254801"/>
                <a:gd name="connsiteX6-137" fmla="*/ 593 w 262172"/>
                <a:gd name="connsiteY6-138" fmla="*/ 0 h 254801"/>
                <a:gd name="connsiteX0-139" fmla="*/ 593 w 262172"/>
                <a:gd name="connsiteY0-140" fmla="*/ 0 h 254801"/>
                <a:gd name="connsiteX1-141" fmla="*/ 0 w 262172"/>
                <a:gd name="connsiteY1-142" fmla="*/ 45845 h 254801"/>
                <a:gd name="connsiteX2-143" fmla="*/ 216452 w 262172"/>
                <a:gd name="connsiteY2-144" fmla="*/ 45251 h 254801"/>
                <a:gd name="connsiteX3-145" fmla="*/ 216452 w 262172"/>
                <a:gd name="connsiteY3-146" fmla="*/ 254801 h 254801"/>
                <a:gd name="connsiteX4-147" fmla="*/ 262172 w 262172"/>
                <a:gd name="connsiteY4-148" fmla="*/ 254801 h 254801"/>
                <a:gd name="connsiteX5-149" fmla="*/ 262172 w 262172"/>
                <a:gd name="connsiteY5-150" fmla="*/ 0 h 254801"/>
                <a:gd name="connsiteX6-151" fmla="*/ 593 w 262172"/>
                <a:gd name="connsiteY6-152" fmla="*/ 0 h 254801"/>
                <a:gd name="connsiteX0-153" fmla="*/ 593 w 262172"/>
                <a:gd name="connsiteY0-154" fmla="*/ 0 h 254801"/>
                <a:gd name="connsiteX1-155" fmla="*/ 0 w 262172"/>
                <a:gd name="connsiteY1-156" fmla="*/ 45845 h 254801"/>
                <a:gd name="connsiteX2-157" fmla="*/ 216452 w 262172"/>
                <a:gd name="connsiteY2-158" fmla="*/ 45251 h 254801"/>
                <a:gd name="connsiteX3-159" fmla="*/ 216452 w 262172"/>
                <a:gd name="connsiteY3-160" fmla="*/ 254801 h 254801"/>
                <a:gd name="connsiteX4-161" fmla="*/ 262172 w 262172"/>
                <a:gd name="connsiteY4-162" fmla="*/ 254801 h 254801"/>
                <a:gd name="connsiteX5-163" fmla="*/ 262172 w 262172"/>
                <a:gd name="connsiteY5-164" fmla="*/ 0 h 254801"/>
                <a:gd name="connsiteX6-165" fmla="*/ 593 w 262172"/>
                <a:gd name="connsiteY6-166" fmla="*/ 0 h 254801"/>
                <a:gd name="connsiteX0-167" fmla="*/ 593 w 262172"/>
                <a:gd name="connsiteY0-168" fmla="*/ 0 h 257175"/>
                <a:gd name="connsiteX1-169" fmla="*/ 0 w 262172"/>
                <a:gd name="connsiteY1-170" fmla="*/ 45845 h 257175"/>
                <a:gd name="connsiteX2-171" fmla="*/ 216452 w 262172"/>
                <a:gd name="connsiteY2-172" fmla="*/ 45251 h 257175"/>
                <a:gd name="connsiteX3-173" fmla="*/ 216452 w 262172"/>
                <a:gd name="connsiteY3-174" fmla="*/ 257175 h 257175"/>
                <a:gd name="connsiteX4-175" fmla="*/ 262172 w 262172"/>
                <a:gd name="connsiteY4-176" fmla="*/ 254801 h 257175"/>
                <a:gd name="connsiteX5-177" fmla="*/ 262172 w 262172"/>
                <a:gd name="connsiteY5-178" fmla="*/ 0 h 257175"/>
                <a:gd name="connsiteX6-179" fmla="*/ 593 w 262172"/>
                <a:gd name="connsiteY6-180" fmla="*/ 0 h 257175"/>
                <a:gd name="connsiteX0-181" fmla="*/ 593 w 262765"/>
                <a:gd name="connsiteY0-182" fmla="*/ 0 h 259549"/>
                <a:gd name="connsiteX1-183" fmla="*/ 0 w 262765"/>
                <a:gd name="connsiteY1-184" fmla="*/ 45845 h 259549"/>
                <a:gd name="connsiteX2-185" fmla="*/ 216452 w 262765"/>
                <a:gd name="connsiteY2-186" fmla="*/ 45251 h 259549"/>
                <a:gd name="connsiteX3-187" fmla="*/ 216452 w 262765"/>
                <a:gd name="connsiteY3-188" fmla="*/ 257175 h 259549"/>
                <a:gd name="connsiteX4-189" fmla="*/ 262765 w 262765"/>
                <a:gd name="connsiteY4-190" fmla="*/ 259549 h 259549"/>
                <a:gd name="connsiteX5-191" fmla="*/ 262172 w 262765"/>
                <a:gd name="connsiteY5-192" fmla="*/ 0 h 259549"/>
                <a:gd name="connsiteX6-193" fmla="*/ 593 w 262765"/>
                <a:gd name="connsiteY6-194" fmla="*/ 0 h 259549"/>
                <a:gd name="connsiteX0-195" fmla="*/ 593 w 263385"/>
                <a:gd name="connsiteY0-196" fmla="*/ 0 h 259549"/>
                <a:gd name="connsiteX1-197" fmla="*/ 0 w 263385"/>
                <a:gd name="connsiteY1-198" fmla="*/ 45845 h 259549"/>
                <a:gd name="connsiteX2-199" fmla="*/ 216452 w 263385"/>
                <a:gd name="connsiteY2-200" fmla="*/ 45251 h 259549"/>
                <a:gd name="connsiteX3-201" fmla="*/ 216452 w 263385"/>
                <a:gd name="connsiteY3-202" fmla="*/ 257175 h 259549"/>
                <a:gd name="connsiteX4-203" fmla="*/ 262765 w 263385"/>
                <a:gd name="connsiteY4-204" fmla="*/ 259549 h 259549"/>
                <a:gd name="connsiteX5-205" fmla="*/ 263359 w 263385"/>
                <a:gd name="connsiteY5-206" fmla="*/ 0 h 259549"/>
                <a:gd name="connsiteX6-207" fmla="*/ 593 w 263385"/>
                <a:gd name="connsiteY6-208" fmla="*/ 0 h 259549"/>
                <a:gd name="connsiteX0-209" fmla="*/ 593 w 263416"/>
                <a:gd name="connsiteY0-210" fmla="*/ 0 h 259549"/>
                <a:gd name="connsiteX1-211" fmla="*/ 0 w 263416"/>
                <a:gd name="connsiteY1-212" fmla="*/ 45845 h 259549"/>
                <a:gd name="connsiteX2-213" fmla="*/ 216452 w 263416"/>
                <a:gd name="connsiteY2-214" fmla="*/ 45251 h 259549"/>
                <a:gd name="connsiteX3-215" fmla="*/ 216452 w 263416"/>
                <a:gd name="connsiteY3-216" fmla="*/ 257175 h 259549"/>
                <a:gd name="connsiteX4-217" fmla="*/ 263359 w 263416"/>
                <a:gd name="connsiteY4-218" fmla="*/ 259549 h 259549"/>
                <a:gd name="connsiteX5-219" fmla="*/ 263359 w 263416"/>
                <a:gd name="connsiteY5-220" fmla="*/ 0 h 259549"/>
                <a:gd name="connsiteX6-221" fmla="*/ 593 w 263416"/>
                <a:gd name="connsiteY6-222" fmla="*/ 0 h 259549"/>
                <a:gd name="connsiteX0-223" fmla="*/ 593 w 263416"/>
                <a:gd name="connsiteY0-224" fmla="*/ 0 h 259549"/>
                <a:gd name="connsiteX1-225" fmla="*/ 0 w 263416"/>
                <a:gd name="connsiteY1-226" fmla="*/ 45845 h 259549"/>
                <a:gd name="connsiteX2-227" fmla="*/ 216452 w 263416"/>
                <a:gd name="connsiteY2-228" fmla="*/ 45251 h 259549"/>
                <a:gd name="connsiteX3-229" fmla="*/ 216452 w 263416"/>
                <a:gd name="connsiteY3-230" fmla="*/ 257175 h 259549"/>
                <a:gd name="connsiteX4-231" fmla="*/ 263359 w 263416"/>
                <a:gd name="connsiteY4-232" fmla="*/ 259549 h 259549"/>
                <a:gd name="connsiteX5-233" fmla="*/ 263359 w 263416"/>
                <a:gd name="connsiteY5-234" fmla="*/ 0 h 259549"/>
                <a:gd name="connsiteX6-235" fmla="*/ 593 w 263416"/>
                <a:gd name="connsiteY6-236" fmla="*/ 0 h 2595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263416" h="259549">
                  <a:moveTo>
                    <a:pt x="593" y="0"/>
                  </a:moveTo>
                  <a:cubicBezTo>
                    <a:pt x="198" y="14886"/>
                    <a:pt x="395" y="30959"/>
                    <a:pt x="0" y="45845"/>
                  </a:cubicBezTo>
                  <a:lnTo>
                    <a:pt x="216452" y="45251"/>
                  </a:lnTo>
                  <a:lnTo>
                    <a:pt x="216452" y="257175"/>
                  </a:lnTo>
                  <a:lnTo>
                    <a:pt x="263359" y="259549"/>
                  </a:lnTo>
                  <a:cubicBezTo>
                    <a:pt x="263161" y="173033"/>
                    <a:pt x="263557" y="86516"/>
                    <a:pt x="263359" y="0"/>
                  </a:cubicBezTo>
                  <a:lnTo>
                    <a:pt x="593" y="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11179" y="6096775"/>
              <a:ext cx="274288" cy="56943"/>
            </a:xfrm>
            <a:custGeom>
              <a:avLst/>
              <a:gdLst>
                <a:gd name="connsiteX0" fmla="*/ 0 w 636240"/>
                <a:gd name="connsiteY0" fmla="*/ 0 h 132084"/>
                <a:gd name="connsiteX1" fmla="*/ 636270 w 636240"/>
                <a:gd name="connsiteY1" fmla="*/ 0 h 132084"/>
                <a:gd name="connsiteX2" fmla="*/ 636270 w 636240"/>
                <a:gd name="connsiteY2" fmla="*/ 47625 h 132084"/>
                <a:gd name="connsiteX3" fmla="*/ 0 w 636240"/>
                <a:gd name="connsiteY3" fmla="*/ 47625 h 132084"/>
                <a:gd name="connsiteX4" fmla="*/ 262890 w 636240"/>
                <a:gd name="connsiteY4" fmla="*/ 85725 h 132084"/>
                <a:gd name="connsiteX5" fmla="*/ 636270 w 636240"/>
                <a:gd name="connsiteY5" fmla="*/ 85725 h 132084"/>
                <a:gd name="connsiteX6" fmla="*/ 636270 w 636240"/>
                <a:gd name="connsiteY6" fmla="*/ 133350 h 132084"/>
                <a:gd name="connsiteX7" fmla="*/ 262890 w 636240"/>
                <a:gd name="connsiteY7" fmla="*/ 133350 h 13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240" h="132084">
                  <a:moveTo>
                    <a:pt x="0" y="0"/>
                  </a:moveTo>
                  <a:lnTo>
                    <a:pt x="636270" y="0"/>
                  </a:lnTo>
                  <a:lnTo>
                    <a:pt x="636270" y="47625"/>
                  </a:lnTo>
                  <a:lnTo>
                    <a:pt x="0" y="47625"/>
                  </a:lnTo>
                  <a:close/>
                  <a:moveTo>
                    <a:pt x="262890" y="85725"/>
                  </a:moveTo>
                  <a:lnTo>
                    <a:pt x="636270" y="85725"/>
                  </a:lnTo>
                  <a:lnTo>
                    <a:pt x="636270" y="133350"/>
                  </a:lnTo>
                  <a:lnTo>
                    <a:pt x="262890" y="13335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73161" y="6051605"/>
              <a:ext cx="64161" cy="147570"/>
            </a:xfrm>
            <a:custGeom>
              <a:avLst/>
              <a:gdLst>
                <a:gd name="connsiteX0" fmla="*/ 40005 w 148828"/>
                <a:gd name="connsiteY0" fmla="*/ 171450 h 342304"/>
                <a:gd name="connsiteX1" fmla="*/ 150495 w 148828"/>
                <a:gd name="connsiteY1" fmla="*/ 26670 h 342304"/>
                <a:gd name="connsiteX2" fmla="*/ 150495 w 148828"/>
                <a:gd name="connsiteY2" fmla="*/ 0 h 342304"/>
                <a:gd name="connsiteX3" fmla="*/ 0 w 148828"/>
                <a:gd name="connsiteY3" fmla="*/ 171450 h 342304"/>
                <a:gd name="connsiteX4" fmla="*/ 150495 w 148828"/>
                <a:gd name="connsiteY4" fmla="*/ 342900 h 342304"/>
                <a:gd name="connsiteX5" fmla="*/ 150495 w 148828"/>
                <a:gd name="connsiteY5" fmla="*/ 316230 h 342304"/>
                <a:gd name="connsiteX6" fmla="*/ 40005 w 148828"/>
                <a:gd name="connsiteY6" fmla="*/ 171450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828" h="342304">
                  <a:moveTo>
                    <a:pt x="40005" y="171450"/>
                  </a:moveTo>
                  <a:cubicBezTo>
                    <a:pt x="40005" y="74295"/>
                    <a:pt x="104775" y="40005"/>
                    <a:pt x="150495" y="26670"/>
                  </a:cubicBezTo>
                  <a:lnTo>
                    <a:pt x="150495" y="0"/>
                  </a:lnTo>
                  <a:cubicBezTo>
                    <a:pt x="150495" y="0"/>
                    <a:pt x="0" y="7620"/>
                    <a:pt x="0" y="171450"/>
                  </a:cubicBezTo>
                  <a:cubicBezTo>
                    <a:pt x="0" y="337185"/>
                    <a:pt x="150495" y="342900"/>
                    <a:pt x="150495" y="342900"/>
                  </a:cubicBezTo>
                  <a:lnTo>
                    <a:pt x="150495" y="316230"/>
                  </a:lnTo>
                  <a:cubicBezTo>
                    <a:pt x="104775" y="302895"/>
                    <a:pt x="40005" y="268605"/>
                    <a:pt x="40005" y="171450"/>
                  </a:cubicBez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图形 15" descr="绘图圆规"/>
            <p:cNvSpPr/>
            <p:nvPr/>
          </p:nvSpPr>
          <p:spPr>
            <a:xfrm rot="314127">
              <a:off x="1022461" y="5711281"/>
              <a:ext cx="156121" cy="254417"/>
            </a:xfrm>
            <a:custGeom>
              <a:avLst/>
              <a:gdLst>
                <a:gd name="connsiteX0" fmla="*/ 347048 w 362137"/>
                <a:gd name="connsiteY0" fmla="*/ 271603 h 590150"/>
                <a:gd name="connsiteX1" fmla="*/ 274017 w 362137"/>
                <a:gd name="connsiteY1" fmla="*/ 271603 h 590150"/>
                <a:gd name="connsiteX2" fmla="*/ 243102 w 362137"/>
                <a:gd name="connsiteY2" fmla="*/ 169936 h 590150"/>
                <a:gd name="connsiteX3" fmla="*/ 243102 w 362137"/>
                <a:gd name="connsiteY3" fmla="*/ 63709 h 590150"/>
                <a:gd name="connsiteX4" fmla="*/ 202864 w 362137"/>
                <a:gd name="connsiteY4" fmla="*/ 63709 h 590150"/>
                <a:gd name="connsiteX5" fmla="*/ 202864 w 362137"/>
                <a:gd name="connsiteY5" fmla="*/ 20119 h 590150"/>
                <a:gd name="connsiteX6" fmla="*/ 182745 w 362137"/>
                <a:gd name="connsiteY6" fmla="*/ 0 h 590150"/>
                <a:gd name="connsiteX7" fmla="*/ 162627 w 362137"/>
                <a:gd name="connsiteY7" fmla="*/ 20119 h 590150"/>
                <a:gd name="connsiteX8" fmla="*/ 162627 w 362137"/>
                <a:gd name="connsiteY8" fmla="*/ 63709 h 590150"/>
                <a:gd name="connsiteX9" fmla="*/ 122389 w 362137"/>
                <a:gd name="connsiteY9" fmla="*/ 63709 h 590150"/>
                <a:gd name="connsiteX10" fmla="*/ 122389 w 362137"/>
                <a:gd name="connsiteY10" fmla="*/ 169936 h 590150"/>
                <a:gd name="connsiteX11" fmla="*/ 91473 w 362137"/>
                <a:gd name="connsiteY11" fmla="*/ 271603 h 590150"/>
                <a:gd name="connsiteX12" fmla="*/ 20119 w 362137"/>
                <a:gd name="connsiteY12" fmla="*/ 271603 h 590150"/>
                <a:gd name="connsiteX13" fmla="*/ 0 w 362137"/>
                <a:gd name="connsiteY13" fmla="*/ 291722 h 590150"/>
                <a:gd name="connsiteX14" fmla="*/ 20119 w 362137"/>
                <a:gd name="connsiteY14" fmla="*/ 311841 h 590150"/>
                <a:gd name="connsiteX15" fmla="*/ 79201 w 362137"/>
                <a:gd name="connsiteY15" fmla="*/ 311841 h 590150"/>
                <a:gd name="connsiteX16" fmla="*/ 35208 w 362137"/>
                <a:gd name="connsiteY16" fmla="*/ 456360 h 590150"/>
                <a:gd name="connsiteX17" fmla="*/ 35208 w 362137"/>
                <a:gd name="connsiteY17" fmla="*/ 539853 h 590150"/>
                <a:gd name="connsiteX18" fmla="*/ 48620 w 362137"/>
                <a:gd name="connsiteY18" fmla="*/ 558765 h 590150"/>
                <a:gd name="connsiteX19" fmla="*/ 48620 w 362137"/>
                <a:gd name="connsiteY19" fmla="*/ 573384 h 590150"/>
                <a:gd name="connsiteX20" fmla="*/ 55327 w 362137"/>
                <a:gd name="connsiteY20" fmla="*/ 593503 h 590150"/>
                <a:gd name="connsiteX21" fmla="*/ 62033 w 362137"/>
                <a:gd name="connsiteY21" fmla="*/ 573384 h 590150"/>
                <a:gd name="connsiteX22" fmla="*/ 62033 w 362137"/>
                <a:gd name="connsiteY22" fmla="*/ 558765 h 590150"/>
                <a:gd name="connsiteX23" fmla="*/ 75445 w 362137"/>
                <a:gd name="connsiteY23" fmla="*/ 539853 h 590150"/>
                <a:gd name="connsiteX24" fmla="*/ 75445 w 362137"/>
                <a:gd name="connsiteY24" fmla="*/ 462396 h 590150"/>
                <a:gd name="connsiteX25" fmla="*/ 121249 w 362137"/>
                <a:gd name="connsiteY25" fmla="*/ 311841 h 590150"/>
                <a:gd name="connsiteX26" fmla="*/ 162627 w 362137"/>
                <a:gd name="connsiteY26" fmla="*/ 311841 h 590150"/>
                <a:gd name="connsiteX27" fmla="*/ 162627 w 362137"/>
                <a:gd name="connsiteY27" fmla="*/ 325253 h 590150"/>
                <a:gd name="connsiteX28" fmla="*/ 182745 w 362137"/>
                <a:gd name="connsiteY28" fmla="*/ 345372 h 590150"/>
                <a:gd name="connsiteX29" fmla="*/ 202864 w 362137"/>
                <a:gd name="connsiteY29" fmla="*/ 325253 h 590150"/>
                <a:gd name="connsiteX30" fmla="*/ 202864 w 362137"/>
                <a:gd name="connsiteY30" fmla="*/ 311841 h 590150"/>
                <a:gd name="connsiteX31" fmla="*/ 244242 w 362137"/>
                <a:gd name="connsiteY31" fmla="*/ 311841 h 590150"/>
                <a:gd name="connsiteX32" fmla="*/ 290045 w 362137"/>
                <a:gd name="connsiteY32" fmla="*/ 462396 h 590150"/>
                <a:gd name="connsiteX33" fmla="*/ 290045 w 362137"/>
                <a:gd name="connsiteY33" fmla="*/ 539853 h 590150"/>
                <a:gd name="connsiteX34" fmla="*/ 303458 w 362137"/>
                <a:gd name="connsiteY34" fmla="*/ 558765 h 590150"/>
                <a:gd name="connsiteX35" fmla="*/ 303458 w 362137"/>
                <a:gd name="connsiteY35" fmla="*/ 573384 h 590150"/>
                <a:gd name="connsiteX36" fmla="*/ 310164 w 362137"/>
                <a:gd name="connsiteY36" fmla="*/ 593503 h 590150"/>
                <a:gd name="connsiteX37" fmla="*/ 316870 w 362137"/>
                <a:gd name="connsiteY37" fmla="*/ 573384 h 590150"/>
                <a:gd name="connsiteX38" fmla="*/ 316870 w 362137"/>
                <a:gd name="connsiteY38" fmla="*/ 558765 h 590150"/>
                <a:gd name="connsiteX39" fmla="*/ 330283 w 362137"/>
                <a:gd name="connsiteY39" fmla="*/ 539853 h 590150"/>
                <a:gd name="connsiteX40" fmla="*/ 330283 w 362137"/>
                <a:gd name="connsiteY40" fmla="*/ 456360 h 590150"/>
                <a:gd name="connsiteX41" fmla="*/ 286290 w 362137"/>
                <a:gd name="connsiteY41" fmla="*/ 311841 h 590150"/>
                <a:gd name="connsiteX42" fmla="*/ 347048 w 362137"/>
                <a:gd name="connsiteY42" fmla="*/ 311841 h 590150"/>
                <a:gd name="connsiteX43" fmla="*/ 367167 w 362137"/>
                <a:gd name="connsiteY43" fmla="*/ 291722 h 590150"/>
                <a:gd name="connsiteX44" fmla="*/ 347048 w 362137"/>
                <a:gd name="connsiteY44" fmla="*/ 271603 h 590150"/>
                <a:gd name="connsiteX45" fmla="*/ 202864 w 362137"/>
                <a:gd name="connsiteY45" fmla="*/ 271603 h 590150"/>
                <a:gd name="connsiteX46" fmla="*/ 202864 w 362137"/>
                <a:gd name="connsiteY46" fmla="*/ 258191 h 590150"/>
                <a:gd name="connsiteX47" fmla="*/ 182745 w 362137"/>
                <a:gd name="connsiteY47" fmla="*/ 238072 h 590150"/>
                <a:gd name="connsiteX48" fmla="*/ 162627 w 362137"/>
                <a:gd name="connsiteY48" fmla="*/ 258191 h 590150"/>
                <a:gd name="connsiteX49" fmla="*/ 162627 w 362137"/>
                <a:gd name="connsiteY49" fmla="*/ 271603 h 590150"/>
                <a:gd name="connsiteX50" fmla="*/ 133521 w 362137"/>
                <a:gd name="connsiteY50" fmla="*/ 271603 h 590150"/>
                <a:gd name="connsiteX51" fmla="*/ 162090 w 362137"/>
                <a:gd name="connsiteY51" fmla="*/ 177716 h 590150"/>
                <a:gd name="connsiteX52" fmla="*/ 203401 w 362137"/>
                <a:gd name="connsiteY52" fmla="*/ 177716 h 590150"/>
                <a:gd name="connsiteX53" fmla="*/ 231969 w 362137"/>
                <a:gd name="connsiteY53" fmla="*/ 271603 h 59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2137" h="590150">
                  <a:moveTo>
                    <a:pt x="347048" y="271603"/>
                  </a:moveTo>
                  <a:lnTo>
                    <a:pt x="274017" y="271603"/>
                  </a:lnTo>
                  <a:lnTo>
                    <a:pt x="243102" y="169936"/>
                  </a:lnTo>
                  <a:lnTo>
                    <a:pt x="243102" y="63709"/>
                  </a:lnTo>
                  <a:lnTo>
                    <a:pt x="202864" y="63709"/>
                  </a:lnTo>
                  <a:lnTo>
                    <a:pt x="202864" y="20119"/>
                  </a:lnTo>
                  <a:cubicBezTo>
                    <a:pt x="202864" y="9008"/>
                    <a:pt x="193857" y="0"/>
                    <a:pt x="182745" y="0"/>
                  </a:cubicBezTo>
                  <a:cubicBezTo>
                    <a:pt x="171634" y="0"/>
                    <a:pt x="162627" y="9008"/>
                    <a:pt x="162627" y="20119"/>
                  </a:cubicBezTo>
                  <a:lnTo>
                    <a:pt x="162627" y="63709"/>
                  </a:lnTo>
                  <a:lnTo>
                    <a:pt x="122389" y="63709"/>
                  </a:lnTo>
                  <a:lnTo>
                    <a:pt x="122389" y="169936"/>
                  </a:lnTo>
                  <a:lnTo>
                    <a:pt x="91473" y="271603"/>
                  </a:lnTo>
                  <a:lnTo>
                    <a:pt x="20119" y="271603"/>
                  </a:lnTo>
                  <a:cubicBezTo>
                    <a:pt x="9007" y="271603"/>
                    <a:pt x="0" y="280610"/>
                    <a:pt x="0" y="291722"/>
                  </a:cubicBezTo>
                  <a:cubicBezTo>
                    <a:pt x="0" y="302833"/>
                    <a:pt x="9007" y="311841"/>
                    <a:pt x="20119" y="311841"/>
                  </a:cubicBezTo>
                  <a:lnTo>
                    <a:pt x="79201" y="311841"/>
                  </a:lnTo>
                  <a:lnTo>
                    <a:pt x="35208" y="456360"/>
                  </a:lnTo>
                  <a:lnTo>
                    <a:pt x="35208" y="539853"/>
                  </a:lnTo>
                  <a:cubicBezTo>
                    <a:pt x="35232" y="548359"/>
                    <a:pt x="40602" y="555930"/>
                    <a:pt x="48620" y="558765"/>
                  </a:cubicBezTo>
                  <a:lnTo>
                    <a:pt x="48620" y="573384"/>
                  </a:lnTo>
                  <a:lnTo>
                    <a:pt x="55327" y="593503"/>
                  </a:lnTo>
                  <a:lnTo>
                    <a:pt x="62033" y="573384"/>
                  </a:lnTo>
                  <a:lnTo>
                    <a:pt x="62033" y="558765"/>
                  </a:lnTo>
                  <a:cubicBezTo>
                    <a:pt x="70051" y="555930"/>
                    <a:pt x="75421" y="548359"/>
                    <a:pt x="75445" y="539853"/>
                  </a:cubicBezTo>
                  <a:lnTo>
                    <a:pt x="75445" y="462396"/>
                  </a:lnTo>
                  <a:lnTo>
                    <a:pt x="121249" y="311841"/>
                  </a:lnTo>
                  <a:lnTo>
                    <a:pt x="162627" y="311841"/>
                  </a:lnTo>
                  <a:lnTo>
                    <a:pt x="162627" y="325253"/>
                  </a:lnTo>
                  <a:cubicBezTo>
                    <a:pt x="162627" y="336365"/>
                    <a:pt x="171634" y="345372"/>
                    <a:pt x="182745" y="345372"/>
                  </a:cubicBezTo>
                  <a:cubicBezTo>
                    <a:pt x="193857" y="345372"/>
                    <a:pt x="202864" y="336365"/>
                    <a:pt x="202864" y="325253"/>
                  </a:cubicBezTo>
                  <a:lnTo>
                    <a:pt x="202864" y="311841"/>
                  </a:lnTo>
                  <a:lnTo>
                    <a:pt x="244242" y="311841"/>
                  </a:lnTo>
                  <a:lnTo>
                    <a:pt x="290045" y="462396"/>
                  </a:lnTo>
                  <a:lnTo>
                    <a:pt x="290045" y="539853"/>
                  </a:lnTo>
                  <a:cubicBezTo>
                    <a:pt x="290069" y="548359"/>
                    <a:pt x="295439" y="555930"/>
                    <a:pt x="303458" y="558765"/>
                  </a:cubicBezTo>
                  <a:lnTo>
                    <a:pt x="303458" y="573384"/>
                  </a:lnTo>
                  <a:lnTo>
                    <a:pt x="310164" y="593503"/>
                  </a:lnTo>
                  <a:lnTo>
                    <a:pt x="316870" y="573384"/>
                  </a:lnTo>
                  <a:lnTo>
                    <a:pt x="316870" y="558765"/>
                  </a:lnTo>
                  <a:cubicBezTo>
                    <a:pt x="324889" y="555930"/>
                    <a:pt x="330259" y="548359"/>
                    <a:pt x="330283" y="539853"/>
                  </a:cubicBezTo>
                  <a:lnTo>
                    <a:pt x="330283" y="456360"/>
                  </a:lnTo>
                  <a:lnTo>
                    <a:pt x="286290" y="311841"/>
                  </a:lnTo>
                  <a:lnTo>
                    <a:pt x="347048" y="311841"/>
                  </a:lnTo>
                  <a:cubicBezTo>
                    <a:pt x="358160" y="311841"/>
                    <a:pt x="367167" y="302833"/>
                    <a:pt x="367167" y="291722"/>
                  </a:cubicBezTo>
                  <a:cubicBezTo>
                    <a:pt x="367167" y="280610"/>
                    <a:pt x="358160" y="271603"/>
                    <a:pt x="347048" y="271603"/>
                  </a:cubicBezTo>
                  <a:close/>
                  <a:moveTo>
                    <a:pt x="202864" y="271603"/>
                  </a:moveTo>
                  <a:lnTo>
                    <a:pt x="202864" y="258191"/>
                  </a:lnTo>
                  <a:cubicBezTo>
                    <a:pt x="202864" y="247079"/>
                    <a:pt x="193857" y="238072"/>
                    <a:pt x="182745" y="238072"/>
                  </a:cubicBezTo>
                  <a:cubicBezTo>
                    <a:pt x="171634" y="238072"/>
                    <a:pt x="162627" y="247079"/>
                    <a:pt x="162627" y="258191"/>
                  </a:cubicBezTo>
                  <a:lnTo>
                    <a:pt x="162627" y="271603"/>
                  </a:lnTo>
                  <a:lnTo>
                    <a:pt x="133521" y="271603"/>
                  </a:lnTo>
                  <a:lnTo>
                    <a:pt x="162090" y="177716"/>
                  </a:lnTo>
                  <a:lnTo>
                    <a:pt x="203401" y="177716"/>
                  </a:lnTo>
                  <a:lnTo>
                    <a:pt x="231969" y="2716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 rot="1312566">
            <a:off x="9928242" y="3564773"/>
            <a:ext cx="243146" cy="246954"/>
            <a:chOff x="844463" y="5624427"/>
            <a:chExt cx="566220" cy="575088"/>
          </a:xfrm>
        </p:grpSpPr>
        <p:sp>
          <p:nvSpPr>
            <p:cNvPr id="68" name="任意多边形: 形状 67"/>
            <p:cNvSpPr/>
            <p:nvPr/>
          </p:nvSpPr>
          <p:spPr>
            <a:xfrm>
              <a:off x="1053884" y="5656580"/>
              <a:ext cx="20050" cy="20050"/>
            </a:xfrm>
            <a:custGeom>
              <a:avLst/>
              <a:gdLst>
                <a:gd name="connsiteX0" fmla="*/ 0 w 46508"/>
                <a:gd name="connsiteY0" fmla="*/ 0 h 46508"/>
                <a:gd name="connsiteX1" fmla="*/ 47625 w 46508"/>
                <a:gd name="connsiteY1" fmla="*/ 0 h 46508"/>
                <a:gd name="connsiteX2" fmla="*/ 47625 w 46508"/>
                <a:gd name="connsiteY2" fmla="*/ 47625 h 46508"/>
                <a:gd name="connsiteX3" fmla="*/ 0 w 46508"/>
                <a:gd name="connsiteY3" fmla="*/ 47625 h 4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8" h="46508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rgbClr val="000000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851033" y="5631942"/>
              <a:ext cx="475593" cy="560605"/>
            </a:xfrm>
            <a:custGeom>
              <a:avLst/>
              <a:gdLst>
                <a:gd name="connsiteX0" fmla="*/ 1007745 w 1103188"/>
                <a:gd name="connsiteY0" fmla="*/ 1242060 h 1300385"/>
                <a:gd name="connsiteX1" fmla="*/ 1026795 w 1103188"/>
                <a:gd name="connsiteY1" fmla="*/ 1030605 h 1300385"/>
                <a:gd name="connsiteX2" fmla="*/ 1104900 w 1103188"/>
                <a:gd name="connsiteY2" fmla="*/ 1011555 h 1300385"/>
                <a:gd name="connsiteX3" fmla="*/ 1104900 w 1103188"/>
                <a:gd name="connsiteY3" fmla="*/ 0 h 1300385"/>
                <a:gd name="connsiteX4" fmla="*/ 89535 w 1103188"/>
                <a:gd name="connsiteY4" fmla="*/ 0 h 1300385"/>
                <a:gd name="connsiteX5" fmla="*/ 100965 w 1103188"/>
                <a:gd name="connsiteY5" fmla="*/ 11430 h 1300385"/>
                <a:gd name="connsiteX6" fmla="*/ 11430 w 1103188"/>
                <a:gd name="connsiteY6" fmla="*/ 100965 h 1300385"/>
                <a:gd name="connsiteX7" fmla="*/ 0 w 1103188"/>
                <a:gd name="connsiteY7" fmla="*/ 89535 h 1300385"/>
                <a:gd name="connsiteX8" fmla="*/ 0 w 1103188"/>
                <a:gd name="connsiteY8" fmla="*/ 1211580 h 1300385"/>
                <a:gd name="connsiteX9" fmla="*/ 9525 w 1103188"/>
                <a:gd name="connsiteY9" fmla="*/ 1202055 h 1300385"/>
                <a:gd name="connsiteX10" fmla="*/ 99060 w 1103188"/>
                <a:gd name="connsiteY10" fmla="*/ 1291590 h 1300385"/>
                <a:gd name="connsiteX11" fmla="*/ 89535 w 1103188"/>
                <a:gd name="connsiteY11" fmla="*/ 1301115 h 1300385"/>
                <a:gd name="connsiteX12" fmla="*/ 1104900 w 1103188"/>
                <a:gd name="connsiteY12" fmla="*/ 1301115 h 1300385"/>
                <a:gd name="connsiteX13" fmla="*/ 1104900 w 1103188"/>
                <a:gd name="connsiteY13" fmla="*/ 1280160 h 130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3188" h="1300385">
                  <a:moveTo>
                    <a:pt x="1007745" y="1242060"/>
                  </a:moveTo>
                  <a:lnTo>
                    <a:pt x="1026795" y="1030605"/>
                  </a:lnTo>
                  <a:lnTo>
                    <a:pt x="1104900" y="1011555"/>
                  </a:lnTo>
                  <a:lnTo>
                    <a:pt x="1104900" y="0"/>
                  </a:lnTo>
                  <a:lnTo>
                    <a:pt x="89535" y="0"/>
                  </a:lnTo>
                  <a:lnTo>
                    <a:pt x="100965" y="11430"/>
                  </a:lnTo>
                  <a:lnTo>
                    <a:pt x="11430" y="100965"/>
                  </a:lnTo>
                  <a:lnTo>
                    <a:pt x="0" y="89535"/>
                  </a:lnTo>
                  <a:lnTo>
                    <a:pt x="0" y="1211580"/>
                  </a:lnTo>
                  <a:lnTo>
                    <a:pt x="9525" y="1202055"/>
                  </a:lnTo>
                  <a:lnTo>
                    <a:pt x="99060" y="1291590"/>
                  </a:lnTo>
                  <a:lnTo>
                    <a:pt x="89535" y="1301115"/>
                  </a:lnTo>
                  <a:lnTo>
                    <a:pt x="1104900" y="1301115"/>
                  </a:lnTo>
                  <a:lnTo>
                    <a:pt x="1104900" y="1280160"/>
                  </a:lnTo>
                  <a:close/>
                </a:path>
              </a:pathLst>
            </a:custGeom>
            <a:solidFill>
              <a:srgbClr val="FFFFFF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905236" y="5643440"/>
              <a:ext cx="368925" cy="373737"/>
            </a:xfrm>
            <a:custGeom>
              <a:avLst/>
              <a:gdLst>
                <a:gd name="connsiteX0" fmla="*/ 0 w 855761"/>
                <a:gd name="connsiteY0" fmla="*/ 0 h 866923"/>
                <a:gd name="connsiteX1" fmla="*/ 857250 w 855761"/>
                <a:gd name="connsiteY1" fmla="*/ 0 h 866923"/>
                <a:gd name="connsiteX2" fmla="*/ 857250 w 855761"/>
                <a:gd name="connsiteY2" fmla="*/ 868680 h 866923"/>
                <a:gd name="connsiteX3" fmla="*/ 0 w 855761"/>
                <a:gd name="connsiteY3" fmla="*/ 868680 h 8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761" h="866923">
                  <a:moveTo>
                    <a:pt x="0" y="0"/>
                  </a:moveTo>
                  <a:lnTo>
                    <a:pt x="857250" y="0"/>
                  </a:lnTo>
                  <a:lnTo>
                    <a:pt x="857250" y="868680"/>
                  </a:lnTo>
                  <a:lnTo>
                    <a:pt x="0" y="86868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844463" y="6051605"/>
              <a:ext cx="566220" cy="147570"/>
            </a:xfrm>
            <a:custGeom>
              <a:avLst/>
              <a:gdLst>
                <a:gd name="connsiteX0" fmla="*/ 1314450 w 1313408"/>
                <a:gd name="connsiteY0" fmla="*/ 169545 h 342304"/>
                <a:gd name="connsiteX1" fmla="*/ 1314450 w 1313408"/>
                <a:gd name="connsiteY1" fmla="*/ 169545 h 342304"/>
                <a:gd name="connsiteX2" fmla="*/ 1143000 w 1313408"/>
                <a:gd name="connsiteY2" fmla="*/ 295275 h 342304"/>
                <a:gd name="connsiteX3" fmla="*/ 167640 w 1313408"/>
                <a:gd name="connsiteY3" fmla="*/ 295275 h 342304"/>
                <a:gd name="connsiteX4" fmla="*/ 53340 w 1313408"/>
                <a:gd name="connsiteY4" fmla="*/ 180975 h 342304"/>
                <a:gd name="connsiteX5" fmla="*/ 53340 w 1313408"/>
                <a:gd name="connsiteY5" fmla="*/ 161925 h 342304"/>
                <a:gd name="connsiteX6" fmla="*/ 167640 w 1313408"/>
                <a:gd name="connsiteY6" fmla="*/ 47625 h 342304"/>
                <a:gd name="connsiteX7" fmla="*/ 1143000 w 1313408"/>
                <a:gd name="connsiteY7" fmla="*/ 47625 h 342304"/>
                <a:gd name="connsiteX8" fmla="*/ 1143000 w 1313408"/>
                <a:gd name="connsiteY8" fmla="*/ 0 h 342304"/>
                <a:gd name="connsiteX9" fmla="*/ 171450 w 1313408"/>
                <a:gd name="connsiteY9" fmla="*/ 0 h 342304"/>
                <a:gd name="connsiteX10" fmla="*/ 0 w 1313408"/>
                <a:gd name="connsiteY10" fmla="*/ 171450 h 342304"/>
                <a:gd name="connsiteX11" fmla="*/ 171450 w 1313408"/>
                <a:gd name="connsiteY11" fmla="*/ 342900 h 342304"/>
                <a:gd name="connsiteX12" fmla="*/ 1143000 w 1313408"/>
                <a:gd name="connsiteY12" fmla="*/ 342900 h 342304"/>
                <a:gd name="connsiteX13" fmla="*/ 1143000 w 1313408"/>
                <a:gd name="connsiteY13" fmla="*/ 295275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3408" h="342304">
                  <a:moveTo>
                    <a:pt x="1314450" y="169545"/>
                  </a:moveTo>
                  <a:lnTo>
                    <a:pt x="1314450" y="169545"/>
                  </a:lnTo>
                  <a:close/>
                  <a:moveTo>
                    <a:pt x="1143000" y="295275"/>
                  </a:moveTo>
                  <a:lnTo>
                    <a:pt x="167640" y="295275"/>
                  </a:lnTo>
                  <a:cubicBezTo>
                    <a:pt x="104775" y="295275"/>
                    <a:pt x="53340" y="243840"/>
                    <a:pt x="53340" y="180975"/>
                  </a:cubicBezTo>
                  <a:lnTo>
                    <a:pt x="53340" y="161925"/>
                  </a:lnTo>
                  <a:cubicBezTo>
                    <a:pt x="53340" y="99060"/>
                    <a:pt x="104775" y="47625"/>
                    <a:pt x="167640" y="47625"/>
                  </a:cubicBezTo>
                  <a:lnTo>
                    <a:pt x="1143000" y="47625"/>
                  </a:lnTo>
                  <a:lnTo>
                    <a:pt x="1143000" y="0"/>
                  </a:lnTo>
                  <a:lnTo>
                    <a:pt x="171450" y="0"/>
                  </a:lnTo>
                  <a:cubicBezTo>
                    <a:pt x="76200" y="0"/>
                    <a:pt x="0" y="76200"/>
                    <a:pt x="0" y="171450"/>
                  </a:cubicBezTo>
                  <a:cubicBezTo>
                    <a:pt x="0" y="266700"/>
                    <a:pt x="76200" y="342900"/>
                    <a:pt x="171450" y="342900"/>
                  </a:cubicBezTo>
                  <a:lnTo>
                    <a:pt x="1143000" y="342900"/>
                  </a:lnTo>
                  <a:lnTo>
                    <a:pt x="1143000" y="29527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844463" y="5624474"/>
              <a:ext cx="493237" cy="575041"/>
            </a:xfrm>
            <a:custGeom>
              <a:avLst/>
              <a:gdLst>
                <a:gd name="connsiteX0" fmla="*/ 190500 w 1144116"/>
                <a:gd name="connsiteY0" fmla="*/ 45720 h 1333872"/>
                <a:gd name="connsiteX1" fmla="*/ 882015 w 1144116"/>
                <a:gd name="connsiteY1" fmla="*/ 45720 h 1333872"/>
                <a:gd name="connsiteX2" fmla="*/ 882015 w 1144116"/>
                <a:gd name="connsiteY2" fmla="*/ 0 h 1333872"/>
                <a:gd name="connsiteX3" fmla="*/ 975360 w 1144116"/>
                <a:gd name="connsiteY3" fmla="*/ 0 h 1333872"/>
                <a:gd name="connsiteX4" fmla="*/ 173355 w 1144116"/>
                <a:gd name="connsiteY4" fmla="*/ 0 h 1333872"/>
                <a:gd name="connsiteX5" fmla="*/ 0 w 1144116"/>
                <a:gd name="connsiteY5" fmla="*/ 173355 h 1333872"/>
                <a:gd name="connsiteX6" fmla="*/ 0 w 1144116"/>
                <a:gd name="connsiteY6" fmla="*/ 1162050 h 1333872"/>
                <a:gd name="connsiteX7" fmla="*/ 173355 w 1144116"/>
                <a:gd name="connsiteY7" fmla="*/ 1335405 h 1333872"/>
                <a:gd name="connsiteX8" fmla="*/ 192405 w 1144116"/>
                <a:gd name="connsiteY8" fmla="*/ 1335405 h 1333872"/>
                <a:gd name="connsiteX9" fmla="*/ 47625 w 1144116"/>
                <a:gd name="connsiteY9" fmla="*/ 1190625 h 1333872"/>
                <a:gd name="connsiteX10" fmla="*/ 47625 w 1144116"/>
                <a:gd name="connsiteY10" fmla="*/ 188595 h 1333872"/>
                <a:gd name="connsiteX11" fmla="*/ 190500 w 1144116"/>
                <a:gd name="connsiteY11" fmla="*/ 45720 h 1333872"/>
                <a:gd name="connsiteX12" fmla="*/ 1097280 w 1144116"/>
                <a:gd name="connsiteY12" fmla="*/ 255270 h 1333872"/>
                <a:gd name="connsiteX13" fmla="*/ 1144905 w 1144116"/>
                <a:gd name="connsiteY13" fmla="*/ 255270 h 1333872"/>
                <a:gd name="connsiteX14" fmla="*/ 1144905 w 1144116"/>
                <a:gd name="connsiteY14" fmla="*/ 1034415 h 1333872"/>
                <a:gd name="connsiteX15" fmla="*/ 1097280 w 1144116"/>
                <a:gd name="connsiteY15" fmla="*/ 1034415 h 133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44116" h="1333872">
                  <a:moveTo>
                    <a:pt x="190500" y="45720"/>
                  </a:moveTo>
                  <a:lnTo>
                    <a:pt x="882015" y="45720"/>
                  </a:lnTo>
                  <a:lnTo>
                    <a:pt x="882015" y="0"/>
                  </a:lnTo>
                  <a:lnTo>
                    <a:pt x="975360" y="0"/>
                  </a:lnTo>
                  <a:lnTo>
                    <a:pt x="173355" y="0"/>
                  </a:lnTo>
                  <a:cubicBezTo>
                    <a:pt x="78105" y="0"/>
                    <a:pt x="0" y="78105"/>
                    <a:pt x="0" y="173355"/>
                  </a:cubicBezTo>
                  <a:lnTo>
                    <a:pt x="0" y="1162050"/>
                  </a:lnTo>
                  <a:cubicBezTo>
                    <a:pt x="0" y="1257300"/>
                    <a:pt x="78105" y="1335405"/>
                    <a:pt x="173355" y="1335405"/>
                  </a:cubicBezTo>
                  <a:lnTo>
                    <a:pt x="192405" y="1335405"/>
                  </a:lnTo>
                  <a:cubicBezTo>
                    <a:pt x="112395" y="1335405"/>
                    <a:pt x="47625" y="1270635"/>
                    <a:pt x="47625" y="1190625"/>
                  </a:cubicBezTo>
                  <a:lnTo>
                    <a:pt x="47625" y="188595"/>
                  </a:lnTo>
                  <a:cubicBezTo>
                    <a:pt x="45720" y="110490"/>
                    <a:pt x="112395" y="45720"/>
                    <a:pt x="190500" y="45720"/>
                  </a:cubicBezTo>
                  <a:close/>
                  <a:moveTo>
                    <a:pt x="1097280" y="255270"/>
                  </a:moveTo>
                  <a:lnTo>
                    <a:pt x="1144905" y="255270"/>
                  </a:lnTo>
                  <a:lnTo>
                    <a:pt x="1144905" y="1034415"/>
                  </a:lnTo>
                  <a:lnTo>
                    <a:pt x="1097280" y="1034415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/>
            <p:cNvSpPr/>
            <p:nvPr userDrawn="1"/>
          </p:nvSpPr>
          <p:spPr>
            <a:xfrm>
              <a:off x="1224393" y="5624427"/>
              <a:ext cx="113561" cy="111895"/>
            </a:xfrm>
            <a:custGeom>
              <a:avLst/>
              <a:gdLst>
                <a:gd name="connsiteX0" fmla="*/ 0 w 260449"/>
                <a:gd name="connsiteY0" fmla="*/ 0 h 256728"/>
                <a:gd name="connsiteX1" fmla="*/ 0 w 260449"/>
                <a:gd name="connsiteY1" fmla="*/ 47625 h 256728"/>
                <a:gd name="connsiteX2" fmla="*/ 215265 w 260449"/>
                <a:gd name="connsiteY2" fmla="*/ 47625 h 256728"/>
                <a:gd name="connsiteX3" fmla="*/ 215265 w 260449"/>
                <a:gd name="connsiteY3" fmla="*/ 257175 h 256728"/>
                <a:gd name="connsiteX4" fmla="*/ 260985 w 260449"/>
                <a:gd name="connsiteY4" fmla="*/ 257175 h 256728"/>
                <a:gd name="connsiteX5" fmla="*/ 260985 w 260449"/>
                <a:gd name="connsiteY5" fmla="*/ 0 h 256728"/>
                <a:gd name="connsiteX0-1" fmla="*/ 0 w 261579"/>
                <a:gd name="connsiteY0-2" fmla="*/ 2374 h 257175"/>
                <a:gd name="connsiteX1-3" fmla="*/ 594 w 261579"/>
                <a:gd name="connsiteY1-4" fmla="*/ 47625 h 257175"/>
                <a:gd name="connsiteX2-5" fmla="*/ 215859 w 261579"/>
                <a:gd name="connsiteY2-6" fmla="*/ 47625 h 257175"/>
                <a:gd name="connsiteX3-7" fmla="*/ 215859 w 261579"/>
                <a:gd name="connsiteY3-8" fmla="*/ 257175 h 257175"/>
                <a:gd name="connsiteX4-9" fmla="*/ 261579 w 261579"/>
                <a:gd name="connsiteY4-10" fmla="*/ 257175 h 257175"/>
                <a:gd name="connsiteX5-11" fmla="*/ 261579 w 261579"/>
                <a:gd name="connsiteY5-12" fmla="*/ 0 h 257175"/>
                <a:gd name="connsiteX6" fmla="*/ 0 w 261579"/>
                <a:gd name="connsiteY6" fmla="*/ 2374 h 257175"/>
                <a:gd name="connsiteX0-13" fmla="*/ 0 w 261579"/>
                <a:gd name="connsiteY0-14" fmla="*/ 0 h 254801"/>
                <a:gd name="connsiteX1-15" fmla="*/ 594 w 261579"/>
                <a:gd name="connsiteY1-16" fmla="*/ 45251 h 254801"/>
                <a:gd name="connsiteX2-17" fmla="*/ 215859 w 261579"/>
                <a:gd name="connsiteY2-18" fmla="*/ 45251 h 254801"/>
                <a:gd name="connsiteX3-19" fmla="*/ 215859 w 261579"/>
                <a:gd name="connsiteY3-20" fmla="*/ 254801 h 254801"/>
                <a:gd name="connsiteX4-21" fmla="*/ 261579 w 261579"/>
                <a:gd name="connsiteY4-22" fmla="*/ 254801 h 254801"/>
                <a:gd name="connsiteX5-23" fmla="*/ 261579 w 261579"/>
                <a:gd name="connsiteY5-24" fmla="*/ 0 h 254801"/>
                <a:gd name="connsiteX6-25" fmla="*/ 0 w 261579"/>
                <a:gd name="connsiteY6-26" fmla="*/ 0 h 254801"/>
                <a:gd name="connsiteX0-27" fmla="*/ 1186 w 262765"/>
                <a:gd name="connsiteY0-28" fmla="*/ 0 h 254801"/>
                <a:gd name="connsiteX1-29" fmla="*/ 0 w 262765"/>
                <a:gd name="connsiteY1-30" fmla="*/ 44658 h 254801"/>
                <a:gd name="connsiteX2-31" fmla="*/ 217045 w 262765"/>
                <a:gd name="connsiteY2-32" fmla="*/ 45251 h 254801"/>
                <a:gd name="connsiteX3-33" fmla="*/ 217045 w 262765"/>
                <a:gd name="connsiteY3-34" fmla="*/ 254801 h 254801"/>
                <a:gd name="connsiteX4-35" fmla="*/ 262765 w 262765"/>
                <a:gd name="connsiteY4-36" fmla="*/ 254801 h 254801"/>
                <a:gd name="connsiteX5-37" fmla="*/ 262765 w 262765"/>
                <a:gd name="connsiteY5-38" fmla="*/ 0 h 254801"/>
                <a:gd name="connsiteX6-39" fmla="*/ 1186 w 262765"/>
                <a:gd name="connsiteY6-40" fmla="*/ 0 h 254801"/>
                <a:gd name="connsiteX0-41" fmla="*/ 114 w 261693"/>
                <a:gd name="connsiteY0-42" fmla="*/ 0 h 254801"/>
                <a:gd name="connsiteX1-43" fmla="*/ 115 w 261693"/>
                <a:gd name="connsiteY1-44" fmla="*/ 45845 h 254801"/>
                <a:gd name="connsiteX2-45" fmla="*/ 215973 w 261693"/>
                <a:gd name="connsiteY2-46" fmla="*/ 45251 h 254801"/>
                <a:gd name="connsiteX3-47" fmla="*/ 215973 w 261693"/>
                <a:gd name="connsiteY3-48" fmla="*/ 254801 h 254801"/>
                <a:gd name="connsiteX4-49" fmla="*/ 261693 w 261693"/>
                <a:gd name="connsiteY4-50" fmla="*/ 254801 h 254801"/>
                <a:gd name="connsiteX5-51" fmla="*/ 261693 w 261693"/>
                <a:gd name="connsiteY5-52" fmla="*/ 0 h 254801"/>
                <a:gd name="connsiteX6-53" fmla="*/ 114 w 261693"/>
                <a:gd name="connsiteY6-54" fmla="*/ 0 h 254801"/>
                <a:gd name="connsiteX0-55" fmla="*/ 114 w 261693"/>
                <a:gd name="connsiteY0-56" fmla="*/ 0 h 254801"/>
                <a:gd name="connsiteX1-57" fmla="*/ 115 w 261693"/>
                <a:gd name="connsiteY1-58" fmla="*/ 44658 h 254801"/>
                <a:gd name="connsiteX2-59" fmla="*/ 215973 w 261693"/>
                <a:gd name="connsiteY2-60" fmla="*/ 45251 h 254801"/>
                <a:gd name="connsiteX3-61" fmla="*/ 215973 w 261693"/>
                <a:gd name="connsiteY3-62" fmla="*/ 254801 h 254801"/>
                <a:gd name="connsiteX4-63" fmla="*/ 261693 w 261693"/>
                <a:gd name="connsiteY4-64" fmla="*/ 254801 h 254801"/>
                <a:gd name="connsiteX5-65" fmla="*/ 261693 w 261693"/>
                <a:gd name="connsiteY5-66" fmla="*/ 0 h 254801"/>
                <a:gd name="connsiteX6-67" fmla="*/ 114 w 261693"/>
                <a:gd name="connsiteY6-68" fmla="*/ 0 h 254801"/>
                <a:gd name="connsiteX0-69" fmla="*/ 114 w 261693"/>
                <a:gd name="connsiteY0-70" fmla="*/ 0 h 254801"/>
                <a:gd name="connsiteX1-71" fmla="*/ 115 w 261693"/>
                <a:gd name="connsiteY1-72" fmla="*/ 45845 h 254801"/>
                <a:gd name="connsiteX2-73" fmla="*/ 215973 w 261693"/>
                <a:gd name="connsiteY2-74" fmla="*/ 45251 h 254801"/>
                <a:gd name="connsiteX3-75" fmla="*/ 215973 w 261693"/>
                <a:gd name="connsiteY3-76" fmla="*/ 254801 h 254801"/>
                <a:gd name="connsiteX4-77" fmla="*/ 261693 w 261693"/>
                <a:gd name="connsiteY4-78" fmla="*/ 254801 h 254801"/>
                <a:gd name="connsiteX5-79" fmla="*/ 261693 w 261693"/>
                <a:gd name="connsiteY5-80" fmla="*/ 0 h 254801"/>
                <a:gd name="connsiteX6-81" fmla="*/ 114 w 261693"/>
                <a:gd name="connsiteY6-82" fmla="*/ 0 h 254801"/>
                <a:gd name="connsiteX0-83" fmla="*/ 114 w 261693"/>
                <a:gd name="connsiteY0-84" fmla="*/ 0 h 254801"/>
                <a:gd name="connsiteX1-85" fmla="*/ 115 w 261693"/>
                <a:gd name="connsiteY1-86" fmla="*/ 45845 h 254801"/>
                <a:gd name="connsiteX2-87" fmla="*/ 215973 w 261693"/>
                <a:gd name="connsiteY2-88" fmla="*/ 45251 h 254801"/>
                <a:gd name="connsiteX3-89" fmla="*/ 215973 w 261693"/>
                <a:gd name="connsiteY3-90" fmla="*/ 254801 h 254801"/>
                <a:gd name="connsiteX4-91" fmla="*/ 261693 w 261693"/>
                <a:gd name="connsiteY4-92" fmla="*/ 254801 h 254801"/>
                <a:gd name="connsiteX5-93" fmla="*/ 261693 w 261693"/>
                <a:gd name="connsiteY5-94" fmla="*/ 0 h 254801"/>
                <a:gd name="connsiteX6-95" fmla="*/ 114 w 261693"/>
                <a:gd name="connsiteY6-96" fmla="*/ 0 h 254801"/>
                <a:gd name="connsiteX0-97" fmla="*/ 114 w 261693"/>
                <a:gd name="connsiteY0-98" fmla="*/ 0 h 254801"/>
                <a:gd name="connsiteX1-99" fmla="*/ 115 w 261693"/>
                <a:gd name="connsiteY1-100" fmla="*/ 44658 h 254801"/>
                <a:gd name="connsiteX2-101" fmla="*/ 215973 w 261693"/>
                <a:gd name="connsiteY2-102" fmla="*/ 45251 h 254801"/>
                <a:gd name="connsiteX3-103" fmla="*/ 215973 w 261693"/>
                <a:gd name="connsiteY3-104" fmla="*/ 254801 h 254801"/>
                <a:gd name="connsiteX4-105" fmla="*/ 261693 w 261693"/>
                <a:gd name="connsiteY4-106" fmla="*/ 254801 h 254801"/>
                <a:gd name="connsiteX5-107" fmla="*/ 261693 w 261693"/>
                <a:gd name="connsiteY5-108" fmla="*/ 0 h 254801"/>
                <a:gd name="connsiteX6-109" fmla="*/ 114 w 261693"/>
                <a:gd name="connsiteY6-110" fmla="*/ 0 h 254801"/>
                <a:gd name="connsiteX0-111" fmla="*/ 593 w 262172"/>
                <a:gd name="connsiteY0-112" fmla="*/ 0 h 254801"/>
                <a:gd name="connsiteX1-113" fmla="*/ 0 w 262172"/>
                <a:gd name="connsiteY1-114" fmla="*/ 47032 h 254801"/>
                <a:gd name="connsiteX2-115" fmla="*/ 216452 w 262172"/>
                <a:gd name="connsiteY2-116" fmla="*/ 45251 h 254801"/>
                <a:gd name="connsiteX3-117" fmla="*/ 216452 w 262172"/>
                <a:gd name="connsiteY3-118" fmla="*/ 254801 h 254801"/>
                <a:gd name="connsiteX4-119" fmla="*/ 262172 w 262172"/>
                <a:gd name="connsiteY4-120" fmla="*/ 254801 h 254801"/>
                <a:gd name="connsiteX5-121" fmla="*/ 262172 w 262172"/>
                <a:gd name="connsiteY5-122" fmla="*/ 0 h 254801"/>
                <a:gd name="connsiteX6-123" fmla="*/ 593 w 262172"/>
                <a:gd name="connsiteY6-124" fmla="*/ 0 h 254801"/>
                <a:gd name="connsiteX0-125" fmla="*/ 593 w 262172"/>
                <a:gd name="connsiteY0-126" fmla="*/ 0 h 254801"/>
                <a:gd name="connsiteX1-127" fmla="*/ 0 w 262172"/>
                <a:gd name="connsiteY1-128" fmla="*/ 47032 h 254801"/>
                <a:gd name="connsiteX2-129" fmla="*/ 216452 w 262172"/>
                <a:gd name="connsiteY2-130" fmla="*/ 45251 h 254801"/>
                <a:gd name="connsiteX3-131" fmla="*/ 216452 w 262172"/>
                <a:gd name="connsiteY3-132" fmla="*/ 254801 h 254801"/>
                <a:gd name="connsiteX4-133" fmla="*/ 262172 w 262172"/>
                <a:gd name="connsiteY4-134" fmla="*/ 254801 h 254801"/>
                <a:gd name="connsiteX5-135" fmla="*/ 262172 w 262172"/>
                <a:gd name="connsiteY5-136" fmla="*/ 0 h 254801"/>
                <a:gd name="connsiteX6-137" fmla="*/ 593 w 262172"/>
                <a:gd name="connsiteY6-138" fmla="*/ 0 h 254801"/>
                <a:gd name="connsiteX0-139" fmla="*/ 593 w 262172"/>
                <a:gd name="connsiteY0-140" fmla="*/ 0 h 254801"/>
                <a:gd name="connsiteX1-141" fmla="*/ 0 w 262172"/>
                <a:gd name="connsiteY1-142" fmla="*/ 45845 h 254801"/>
                <a:gd name="connsiteX2-143" fmla="*/ 216452 w 262172"/>
                <a:gd name="connsiteY2-144" fmla="*/ 45251 h 254801"/>
                <a:gd name="connsiteX3-145" fmla="*/ 216452 w 262172"/>
                <a:gd name="connsiteY3-146" fmla="*/ 254801 h 254801"/>
                <a:gd name="connsiteX4-147" fmla="*/ 262172 w 262172"/>
                <a:gd name="connsiteY4-148" fmla="*/ 254801 h 254801"/>
                <a:gd name="connsiteX5-149" fmla="*/ 262172 w 262172"/>
                <a:gd name="connsiteY5-150" fmla="*/ 0 h 254801"/>
                <a:gd name="connsiteX6-151" fmla="*/ 593 w 262172"/>
                <a:gd name="connsiteY6-152" fmla="*/ 0 h 254801"/>
                <a:gd name="connsiteX0-153" fmla="*/ 593 w 262172"/>
                <a:gd name="connsiteY0-154" fmla="*/ 0 h 254801"/>
                <a:gd name="connsiteX1-155" fmla="*/ 0 w 262172"/>
                <a:gd name="connsiteY1-156" fmla="*/ 45845 h 254801"/>
                <a:gd name="connsiteX2-157" fmla="*/ 216452 w 262172"/>
                <a:gd name="connsiteY2-158" fmla="*/ 45251 h 254801"/>
                <a:gd name="connsiteX3-159" fmla="*/ 216452 w 262172"/>
                <a:gd name="connsiteY3-160" fmla="*/ 254801 h 254801"/>
                <a:gd name="connsiteX4-161" fmla="*/ 262172 w 262172"/>
                <a:gd name="connsiteY4-162" fmla="*/ 254801 h 254801"/>
                <a:gd name="connsiteX5-163" fmla="*/ 262172 w 262172"/>
                <a:gd name="connsiteY5-164" fmla="*/ 0 h 254801"/>
                <a:gd name="connsiteX6-165" fmla="*/ 593 w 262172"/>
                <a:gd name="connsiteY6-166" fmla="*/ 0 h 254801"/>
                <a:gd name="connsiteX0-167" fmla="*/ 593 w 262172"/>
                <a:gd name="connsiteY0-168" fmla="*/ 0 h 257175"/>
                <a:gd name="connsiteX1-169" fmla="*/ 0 w 262172"/>
                <a:gd name="connsiteY1-170" fmla="*/ 45845 h 257175"/>
                <a:gd name="connsiteX2-171" fmla="*/ 216452 w 262172"/>
                <a:gd name="connsiteY2-172" fmla="*/ 45251 h 257175"/>
                <a:gd name="connsiteX3-173" fmla="*/ 216452 w 262172"/>
                <a:gd name="connsiteY3-174" fmla="*/ 257175 h 257175"/>
                <a:gd name="connsiteX4-175" fmla="*/ 262172 w 262172"/>
                <a:gd name="connsiteY4-176" fmla="*/ 254801 h 257175"/>
                <a:gd name="connsiteX5-177" fmla="*/ 262172 w 262172"/>
                <a:gd name="connsiteY5-178" fmla="*/ 0 h 257175"/>
                <a:gd name="connsiteX6-179" fmla="*/ 593 w 262172"/>
                <a:gd name="connsiteY6-180" fmla="*/ 0 h 257175"/>
                <a:gd name="connsiteX0-181" fmla="*/ 593 w 262765"/>
                <a:gd name="connsiteY0-182" fmla="*/ 0 h 259549"/>
                <a:gd name="connsiteX1-183" fmla="*/ 0 w 262765"/>
                <a:gd name="connsiteY1-184" fmla="*/ 45845 h 259549"/>
                <a:gd name="connsiteX2-185" fmla="*/ 216452 w 262765"/>
                <a:gd name="connsiteY2-186" fmla="*/ 45251 h 259549"/>
                <a:gd name="connsiteX3-187" fmla="*/ 216452 w 262765"/>
                <a:gd name="connsiteY3-188" fmla="*/ 257175 h 259549"/>
                <a:gd name="connsiteX4-189" fmla="*/ 262765 w 262765"/>
                <a:gd name="connsiteY4-190" fmla="*/ 259549 h 259549"/>
                <a:gd name="connsiteX5-191" fmla="*/ 262172 w 262765"/>
                <a:gd name="connsiteY5-192" fmla="*/ 0 h 259549"/>
                <a:gd name="connsiteX6-193" fmla="*/ 593 w 262765"/>
                <a:gd name="connsiteY6-194" fmla="*/ 0 h 259549"/>
                <a:gd name="connsiteX0-195" fmla="*/ 593 w 263385"/>
                <a:gd name="connsiteY0-196" fmla="*/ 0 h 259549"/>
                <a:gd name="connsiteX1-197" fmla="*/ 0 w 263385"/>
                <a:gd name="connsiteY1-198" fmla="*/ 45845 h 259549"/>
                <a:gd name="connsiteX2-199" fmla="*/ 216452 w 263385"/>
                <a:gd name="connsiteY2-200" fmla="*/ 45251 h 259549"/>
                <a:gd name="connsiteX3-201" fmla="*/ 216452 w 263385"/>
                <a:gd name="connsiteY3-202" fmla="*/ 257175 h 259549"/>
                <a:gd name="connsiteX4-203" fmla="*/ 262765 w 263385"/>
                <a:gd name="connsiteY4-204" fmla="*/ 259549 h 259549"/>
                <a:gd name="connsiteX5-205" fmla="*/ 263359 w 263385"/>
                <a:gd name="connsiteY5-206" fmla="*/ 0 h 259549"/>
                <a:gd name="connsiteX6-207" fmla="*/ 593 w 263385"/>
                <a:gd name="connsiteY6-208" fmla="*/ 0 h 259549"/>
                <a:gd name="connsiteX0-209" fmla="*/ 593 w 263416"/>
                <a:gd name="connsiteY0-210" fmla="*/ 0 h 259549"/>
                <a:gd name="connsiteX1-211" fmla="*/ 0 w 263416"/>
                <a:gd name="connsiteY1-212" fmla="*/ 45845 h 259549"/>
                <a:gd name="connsiteX2-213" fmla="*/ 216452 w 263416"/>
                <a:gd name="connsiteY2-214" fmla="*/ 45251 h 259549"/>
                <a:gd name="connsiteX3-215" fmla="*/ 216452 w 263416"/>
                <a:gd name="connsiteY3-216" fmla="*/ 257175 h 259549"/>
                <a:gd name="connsiteX4-217" fmla="*/ 263359 w 263416"/>
                <a:gd name="connsiteY4-218" fmla="*/ 259549 h 259549"/>
                <a:gd name="connsiteX5-219" fmla="*/ 263359 w 263416"/>
                <a:gd name="connsiteY5-220" fmla="*/ 0 h 259549"/>
                <a:gd name="connsiteX6-221" fmla="*/ 593 w 263416"/>
                <a:gd name="connsiteY6-222" fmla="*/ 0 h 259549"/>
                <a:gd name="connsiteX0-223" fmla="*/ 593 w 263416"/>
                <a:gd name="connsiteY0-224" fmla="*/ 0 h 259549"/>
                <a:gd name="connsiteX1-225" fmla="*/ 0 w 263416"/>
                <a:gd name="connsiteY1-226" fmla="*/ 45845 h 259549"/>
                <a:gd name="connsiteX2-227" fmla="*/ 216452 w 263416"/>
                <a:gd name="connsiteY2-228" fmla="*/ 45251 h 259549"/>
                <a:gd name="connsiteX3-229" fmla="*/ 216452 w 263416"/>
                <a:gd name="connsiteY3-230" fmla="*/ 257175 h 259549"/>
                <a:gd name="connsiteX4-231" fmla="*/ 263359 w 263416"/>
                <a:gd name="connsiteY4-232" fmla="*/ 259549 h 259549"/>
                <a:gd name="connsiteX5-233" fmla="*/ 263359 w 263416"/>
                <a:gd name="connsiteY5-234" fmla="*/ 0 h 259549"/>
                <a:gd name="connsiteX6-235" fmla="*/ 593 w 263416"/>
                <a:gd name="connsiteY6-236" fmla="*/ 0 h 2595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263416" h="259549">
                  <a:moveTo>
                    <a:pt x="593" y="0"/>
                  </a:moveTo>
                  <a:cubicBezTo>
                    <a:pt x="198" y="14886"/>
                    <a:pt x="395" y="30959"/>
                    <a:pt x="0" y="45845"/>
                  </a:cubicBezTo>
                  <a:lnTo>
                    <a:pt x="216452" y="45251"/>
                  </a:lnTo>
                  <a:lnTo>
                    <a:pt x="216452" y="257175"/>
                  </a:lnTo>
                  <a:lnTo>
                    <a:pt x="263359" y="259549"/>
                  </a:lnTo>
                  <a:cubicBezTo>
                    <a:pt x="263161" y="173033"/>
                    <a:pt x="263557" y="86516"/>
                    <a:pt x="263359" y="0"/>
                  </a:cubicBezTo>
                  <a:lnTo>
                    <a:pt x="593" y="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1011179" y="6096775"/>
              <a:ext cx="274288" cy="56943"/>
            </a:xfrm>
            <a:custGeom>
              <a:avLst/>
              <a:gdLst>
                <a:gd name="connsiteX0" fmla="*/ 0 w 636240"/>
                <a:gd name="connsiteY0" fmla="*/ 0 h 132084"/>
                <a:gd name="connsiteX1" fmla="*/ 636270 w 636240"/>
                <a:gd name="connsiteY1" fmla="*/ 0 h 132084"/>
                <a:gd name="connsiteX2" fmla="*/ 636270 w 636240"/>
                <a:gd name="connsiteY2" fmla="*/ 47625 h 132084"/>
                <a:gd name="connsiteX3" fmla="*/ 0 w 636240"/>
                <a:gd name="connsiteY3" fmla="*/ 47625 h 132084"/>
                <a:gd name="connsiteX4" fmla="*/ 262890 w 636240"/>
                <a:gd name="connsiteY4" fmla="*/ 85725 h 132084"/>
                <a:gd name="connsiteX5" fmla="*/ 636270 w 636240"/>
                <a:gd name="connsiteY5" fmla="*/ 85725 h 132084"/>
                <a:gd name="connsiteX6" fmla="*/ 636270 w 636240"/>
                <a:gd name="connsiteY6" fmla="*/ 133350 h 132084"/>
                <a:gd name="connsiteX7" fmla="*/ 262890 w 636240"/>
                <a:gd name="connsiteY7" fmla="*/ 133350 h 13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240" h="132084">
                  <a:moveTo>
                    <a:pt x="0" y="0"/>
                  </a:moveTo>
                  <a:lnTo>
                    <a:pt x="636270" y="0"/>
                  </a:lnTo>
                  <a:lnTo>
                    <a:pt x="636270" y="47625"/>
                  </a:lnTo>
                  <a:lnTo>
                    <a:pt x="0" y="47625"/>
                  </a:lnTo>
                  <a:close/>
                  <a:moveTo>
                    <a:pt x="262890" y="85725"/>
                  </a:moveTo>
                  <a:lnTo>
                    <a:pt x="636270" y="85725"/>
                  </a:lnTo>
                  <a:lnTo>
                    <a:pt x="636270" y="133350"/>
                  </a:lnTo>
                  <a:lnTo>
                    <a:pt x="262890" y="133350"/>
                  </a:ln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1273161" y="6051605"/>
              <a:ext cx="64161" cy="147570"/>
            </a:xfrm>
            <a:custGeom>
              <a:avLst/>
              <a:gdLst>
                <a:gd name="connsiteX0" fmla="*/ 40005 w 148828"/>
                <a:gd name="connsiteY0" fmla="*/ 171450 h 342304"/>
                <a:gd name="connsiteX1" fmla="*/ 150495 w 148828"/>
                <a:gd name="connsiteY1" fmla="*/ 26670 h 342304"/>
                <a:gd name="connsiteX2" fmla="*/ 150495 w 148828"/>
                <a:gd name="connsiteY2" fmla="*/ 0 h 342304"/>
                <a:gd name="connsiteX3" fmla="*/ 0 w 148828"/>
                <a:gd name="connsiteY3" fmla="*/ 171450 h 342304"/>
                <a:gd name="connsiteX4" fmla="*/ 150495 w 148828"/>
                <a:gd name="connsiteY4" fmla="*/ 342900 h 342304"/>
                <a:gd name="connsiteX5" fmla="*/ 150495 w 148828"/>
                <a:gd name="connsiteY5" fmla="*/ 316230 h 342304"/>
                <a:gd name="connsiteX6" fmla="*/ 40005 w 148828"/>
                <a:gd name="connsiteY6" fmla="*/ 171450 h 34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828" h="342304">
                  <a:moveTo>
                    <a:pt x="40005" y="171450"/>
                  </a:moveTo>
                  <a:cubicBezTo>
                    <a:pt x="40005" y="74295"/>
                    <a:pt x="104775" y="40005"/>
                    <a:pt x="150495" y="26670"/>
                  </a:cubicBezTo>
                  <a:lnTo>
                    <a:pt x="150495" y="0"/>
                  </a:lnTo>
                  <a:cubicBezTo>
                    <a:pt x="150495" y="0"/>
                    <a:pt x="0" y="7620"/>
                    <a:pt x="0" y="171450"/>
                  </a:cubicBezTo>
                  <a:cubicBezTo>
                    <a:pt x="0" y="337185"/>
                    <a:pt x="150495" y="342900"/>
                    <a:pt x="150495" y="342900"/>
                  </a:cubicBezTo>
                  <a:lnTo>
                    <a:pt x="150495" y="316230"/>
                  </a:lnTo>
                  <a:cubicBezTo>
                    <a:pt x="104775" y="302895"/>
                    <a:pt x="40005" y="268605"/>
                    <a:pt x="40005" y="171450"/>
                  </a:cubicBezTo>
                  <a:close/>
                </a:path>
              </a:pathLst>
            </a:custGeom>
            <a:solidFill>
              <a:srgbClr val="474747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6" name="图形 15" descr="绘图圆规"/>
            <p:cNvSpPr/>
            <p:nvPr/>
          </p:nvSpPr>
          <p:spPr>
            <a:xfrm rot="314127">
              <a:off x="1022461" y="5711281"/>
              <a:ext cx="156121" cy="254417"/>
            </a:xfrm>
            <a:custGeom>
              <a:avLst/>
              <a:gdLst>
                <a:gd name="connsiteX0" fmla="*/ 347048 w 362137"/>
                <a:gd name="connsiteY0" fmla="*/ 271603 h 590150"/>
                <a:gd name="connsiteX1" fmla="*/ 274017 w 362137"/>
                <a:gd name="connsiteY1" fmla="*/ 271603 h 590150"/>
                <a:gd name="connsiteX2" fmla="*/ 243102 w 362137"/>
                <a:gd name="connsiteY2" fmla="*/ 169936 h 590150"/>
                <a:gd name="connsiteX3" fmla="*/ 243102 w 362137"/>
                <a:gd name="connsiteY3" fmla="*/ 63709 h 590150"/>
                <a:gd name="connsiteX4" fmla="*/ 202864 w 362137"/>
                <a:gd name="connsiteY4" fmla="*/ 63709 h 590150"/>
                <a:gd name="connsiteX5" fmla="*/ 202864 w 362137"/>
                <a:gd name="connsiteY5" fmla="*/ 20119 h 590150"/>
                <a:gd name="connsiteX6" fmla="*/ 182745 w 362137"/>
                <a:gd name="connsiteY6" fmla="*/ 0 h 590150"/>
                <a:gd name="connsiteX7" fmla="*/ 162627 w 362137"/>
                <a:gd name="connsiteY7" fmla="*/ 20119 h 590150"/>
                <a:gd name="connsiteX8" fmla="*/ 162627 w 362137"/>
                <a:gd name="connsiteY8" fmla="*/ 63709 h 590150"/>
                <a:gd name="connsiteX9" fmla="*/ 122389 w 362137"/>
                <a:gd name="connsiteY9" fmla="*/ 63709 h 590150"/>
                <a:gd name="connsiteX10" fmla="*/ 122389 w 362137"/>
                <a:gd name="connsiteY10" fmla="*/ 169936 h 590150"/>
                <a:gd name="connsiteX11" fmla="*/ 91473 w 362137"/>
                <a:gd name="connsiteY11" fmla="*/ 271603 h 590150"/>
                <a:gd name="connsiteX12" fmla="*/ 20119 w 362137"/>
                <a:gd name="connsiteY12" fmla="*/ 271603 h 590150"/>
                <a:gd name="connsiteX13" fmla="*/ 0 w 362137"/>
                <a:gd name="connsiteY13" fmla="*/ 291722 h 590150"/>
                <a:gd name="connsiteX14" fmla="*/ 20119 w 362137"/>
                <a:gd name="connsiteY14" fmla="*/ 311841 h 590150"/>
                <a:gd name="connsiteX15" fmla="*/ 79201 w 362137"/>
                <a:gd name="connsiteY15" fmla="*/ 311841 h 590150"/>
                <a:gd name="connsiteX16" fmla="*/ 35208 w 362137"/>
                <a:gd name="connsiteY16" fmla="*/ 456360 h 590150"/>
                <a:gd name="connsiteX17" fmla="*/ 35208 w 362137"/>
                <a:gd name="connsiteY17" fmla="*/ 539853 h 590150"/>
                <a:gd name="connsiteX18" fmla="*/ 48620 w 362137"/>
                <a:gd name="connsiteY18" fmla="*/ 558765 h 590150"/>
                <a:gd name="connsiteX19" fmla="*/ 48620 w 362137"/>
                <a:gd name="connsiteY19" fmla="*/ 573384 h 590150"/>
                <a:gd name="connsiteX20" fmla="*/ 55327 w 362137"/>
                <a:gd name="connsiteY20" fmla="*/ 593503 h 590150"/>
                <a:gd name="connsiteX21" fmla="*/ 62033 w 362137"/>
                <a:gd name="connsiteY21" fmla="*/ 573384 h 590150"/>
                <a:gd name="connsiteX22" fmla="*/ 62033 w 362137"/>
                <a:gd name="connsiteY22" fmla="*/ 558765 h 590150"/>
                <a:gd name="connsiteX23" fmla="*/ 75445 w 362137"/>
                <a:gd name="connsiteY23" fmla="*/ 539853 h 590150"/>
                <a:gd name="connsiteX24" fmla="*/ 75445 w 362137"/>
                <a:gd name="connsiteY24" fmla="*/ 462396 h 590150"/>
                <a:gd name="connsiteX25" fmla="*/ 121249 w 362137"/>
                <a:gd name="connsiteY25" fmla="*/ 311841 h 590150"/>
                <a:gd name="connsiteX26" fmla="*/ 162627 w 362137"/>
                <a:gd name="connsiteY26" fmla="*/ 311841 h 590150"/>
                <a:gd name="connsiteX27" fmla="*/ 162627 w 362137"/>
                <a:gd name="connsiteY27" fmla="*/ 325253 h 590150"/>
                <a:gd name="connsiteX28" fmla="*/ 182745 w 362137"/>
                <a:gd name="connsiteY28" fmla="*/ 345372 h 590150"/>
                <a:gd name="connsiteX29" fmla="*/ 202864 w 362137"/>
                <a:gd name="connsiteY29" fmla="*/ 325253 h 590150"/>
                <a:gd name="connsiteX30" fmla="*/ 202864 w 362137"/>
                <a:gd name="connsiteY30" fmla="*/ 311841 h 590150"/>
                <a:gd name="connsiteX31" fmla="*/ 244242 w 362137"/>
                <a:gd name="connsiteY31" fmla="*/ 311841 h 590150"/>
                <a:gd name="connsiteX32" fmla="*/ 290045 w 362137"/>
                <a:gd name="connsiteY32" fmla="*/ 462396 h 590150"/>
                <a:gd name="connsiteX33" fmla="*/ 290045 w 362137"/>
                <a:gd name="connsiteY33" fmla="*/ 539853 h 590150"/>
                <a:gd name="connsiteX34" fmla="*/ 303458 w 362137"/>
                <a:gd name="connsiteY34" fmla="*/ 558765 h 590150"/>
                <a:gd name="connsiteX35" fmla="*/ 303458 w 362137"/>
                <a:gd name="connsiteY35" fmla="*/ 573384 h 590150"/>
                <a:gd name="connsiteX36" fmla="*/ 310164 w 362137"/>
                <a:gd name="connsiteY36" fmla="*/ 593503 h 590150"/>
                <a:gd name="connsiteX37" fmla="*/ 316870 w 362137"/>
                <a:gd name="connsiteY37" fmla="*/ 573384 h 590150"/>
                <a:gd name="connsiteX38" fmla="*/ 316870 w 362137"/>
                <a:gd name="connsiteY38" fmla="*/ 558765 h 590150"/>
                <a:gd name="connsiteX39" fmla="*/ 330283 w 362137"/>
                <a:gd name="connsiteY39" fmla="*/ 539853 h 590150"/>
                <a:gd name="connsiteX40" fmla="*/ 330283 w 362137"/>
                <a:gd name="connsiteY40" fmla="*/ 456360 h 590150"/>
                <a:gd name="connsiteX41" fmla="*/ 286290 w 362137"/>
                <a:gd name="connsiteY41" fmla="*/ 311841 h 590150"/>
                <a:gd name="connsiteX42" fmla="*/ 347048 w 362137"/>
                <a:gd name="connsiteY42" fmla="*/ 311841 h 590150"/>
                <a:gd name="connsiteX43" fmla="*/ 367167 w 362137"/>
                <a:gd name="connsiteY43" fmla="*/ 291722 h 590150"/>
                <a:gd name="connsiteX44" fmla="*/ 347048 w 362137"/>
                <a:gd name="connsiteY44" fmla="*/ 271603 h 590150"/>
                <a:gd name="connsiteX45" fmla="*/ 202864 w 362137"/>
                <a:gd name="connsiteY45" fmla="*/ 271603 h 590150"/>
                <a:gd name="connsiteX46" fmla="*/ 202864 w 362137"/>
                <a:gd name="connsiteY46" fmla="*/ 258191 h 590150"/>
                <a:gd name="connsiteX47" fmla="*/ 182745 w 362137"/>
                <a:gd name="connsiteY47" fmla="*/ 238072 h 590150"/>
                <a:gd name="connsiteX48" fmla="*/ 162627 w 362137"/>
                <a:gd name="connsiteY48" fmla="*/ 258191 h 590150"/>
                <a:gd name="connsiteX49" fmla="*/ 162627 w 362137"/>
                <a:gd name="connsiteY49" fmla="*/ 271603 h 590150"/>
                <a:gd name="connsiteX50" fmla="*/ 133521 w 362137"/>
                <a:gd name="connsiteY50" fmla="*/ 271603 h 590150"/>
                <a:gd name="connsiteX51" fmla="*/ 162090 w 362137"/>
                <a:gd name="connsiteY51" fmla="*/ 177716 h 590150"/>
                <a:gd name="connsiteX52" fmla="*/ 203401 w 362137"/>
                <a:gd name="connsiteY52" fmla="*/ 177716 h 590150"/>
                <a:gd name="connsiteX53" fmla="*/ 231969 w 362137"/>
                <a:gd name="connsiteY53" fmla="*/ 271603 h 59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2137" h="590150">
                  <a:moveTo>
                    <a:pt x="347048" y="271603"/>
                  </a:moveTo>
                  <a:lnTo>
                    <a:pt x="274017" y="271603"/>
                  </a:lnTo>
                  <a:lnTo>
                    <a:pt x="243102" y="169936"/>
                  </a:lnTo>
                  <a:lnTo>
                    <a:pt x="243102" y="63709"/>
                  </a:lnTo>
                  <a:lnTo>
                    <a:pt x="202864" y="63709"/>
                  </a:lnTo>
                  <a:lnTo>
                    <a:pt x="202864" y="20119"/>
                  </a:lnTo>
                  <a:cubicBezTo>
                    <a:pt x="202864" y="9008"/>
                    <a:pt x="193857" y="0"/>
                    <a:pt x="182745" y="0"/>
                  </a:cubicBezTo>
                  <a:cubicBezTo>
                    <a:pt x="171634" y="0"/>
                    <a:pt x="162627" y="9008"/>
                    <a:pt x="162627" y="20119"/>
                  </a:cubicBezTo>
                  <a:lnTo>
                    <a:pt x="162627" y="63709"/>
                  </a:lnTo>
                  <a:lnTo>
                    <a:pt x="122389" y="63709"/>
                  </a:lnTo>
                  <a:lnTo>
                    <a:pt x="122389" y="169936"/>
                  </a:lnTo>
                  <a:lnTo>
                    <a:pt x="91473" y="271603"/>
                  </a:lnTo>
                  <a:lnTo>
                    <a:pt x="20119" y="271603"/>
                  </a:lnTo>
                  <a:cubicBezTo>
                    <a:pt x="9007" y="271603"/>
                    <a:pt x="0" y="280610"/>
                    <a:pt x="0" y="291722"/>
                  </a:cubicBezTo>
                  <a:cubicBezTo>
                    <a:pt x="0" y="302833"/>
                    <a:pt x="9007" y="311841"/>
                    <a:pt x="20119" y="311841"/>
                  </a:cubicBezTo>
                  <a:lnTo>
                    <a:pt x="79201" y="311841"/>
                  </a:lnTo>
                  <a:lnTo>
                    <a:pt x="35208" y="456360"/>
                  </a:lnTo>
                  <a:lnTo>
                    <a:pt x="35208" y="539853"/>
                  </a:lnTo>
                  <a:cubicBezTo>
                    <a:pt x="35232" y="548359"/>
                    <a:pt x="40602" y="555930"/>
                    <a:pt x="48620" y="558765"/>
                  </a:cubicBezTo>
                  <a:lnTo>
                    <a:pt x="48620" y="573384"/>
                  </a:lnTo>
                  <a:lnTo>
                    <a:pt x="55327" y="593503"/>
                  </a:lnTo>
                  <a:lnTo>
                    <a:pt x="62033" y="573384"/>
                  </a:lnTo>
                  <a:lnTo>
                    <a:pt x="62033" y="558765"/>
                  </a:lnTo>
                  <a:cubicBezTo>
                    <a:pt x="70051" y="555930"/>
                    <a:pt x="75421" y="548359"/>
                    <a:pt x="75445" y="539853"/>
                  </a:cubicBezTo>
                  <a:lnTo>
                    <a:pt x="75445" y="462396"/>
                  </a:lnTo>
                  <a:lnTo>
                    <a:pt x="121249" y="311841"/>
                  </a:lnTo>
                  <a:lnTo>
                    <a:pt x="162627" y="311841"/>
                  </a:lnTo>
                  <a:lnTo>
                    <a:pt x="162627" y="325253"/>
                  </a:lnTo>
                  <a:cubicBezTo>
                    <a:pt x="162627" y="336365"/>
                    <a:pt x="171634" y="345372"/>
                    <a:pt x="182745" y="345372"/>
                  </a:cubicBezTo>
                  <a:cubicBezTo>
                    <a:pt x="193857" y="345372"/>
                    <a:pt x="202864" y="336365"/>
                    <a:pt x="202864" y="325253"/>
                  </a:cubicBezTo>
                  <a:lnTo>
                    <a:pt x="202864" y="311841"/>
                  </a:lnTo>
                  <a:lnTo>
                    <a:pt x="244242" y="311841"/>
                  </a:lnTo>
                  <a:lnTo>
                    <a:pt x="290045" y="462396"/>
                  </a:lnTo>
                  <a:lnTo>
                    <a:pt x="290045" y="539853"/>
                  </a:lnTo>
                  <a:cubicBezTo>
                    <a:pt x="290069" y="548359"/>
                    <a:pt x="295439" y="555930"/>
                    <a:pt x="303458" y="558765"/>
                  </a:cubicBezTo>
                  <a:lnTo>
                    <a:pt x="303458" y="573384"/>
                  </a:lnTo>
                  <a:lnTo>
                    <a:pt x="310164" y="593503"/>
                  </a:lnTo>
                  <a:lnTo>
                    <a:pt x="316870" y="573384"/>
                  </a:lnTo>
                  <a:lnTo>
                    <a:pt x="316870" y="558765"/>
                  </a:lnTo>
                  <a:cubicBezTo>
                    <a:pt x="324889" y="555930"/>
                    <a:pt x="330259" y="548359"/>
                    <a:pt x="330283" y="539853"/>
                  </a:cubicBezTo>
                  <a:lnTo>
                    <a:pt x="330283" y="456360"/>
                  </a:lnTo>
                  <a:lnTo>
                    <a:pt x="286290" y="311841"/>
                  </a:lnTo>
                  <a:lnTo>
                    <a:pt x="347048" y="311841"/>
                  </a:lnTo>
                  <a:cubicBezTo>
                    <a:pt x="358160" y="311841"/>
                    <a:pt x="367167" y="302833"/>
                    <a:pt x="367167" y="291722"/>
                  </a:cubicBezTo>
                  <a:cubicBezTo>
                    <a:pt x="367167" y="280610"/>
                    <a:pt x="358160" y="271603"/>
                    <a:pt x="347048" y="271603"/>
                  </a:cubicBezTo>
                  <a:close/>
                  <a:moveTo>
                    <a:pt x="202864" y="271603"/>
                  </a:moveTo>
                  <a:lnTo>
                    <a:pt x="202864" y="258191"/>
                  </a:lnTo>
                  <a:cubicBezTo>
                    <a:pt x="202864" y="247079"/>
                    <a:pt x="193857" y="238072"/>
                    <a:pt x="182745" y="238072"/>
                  </a:cubicBezTo>
                  <a:cubicBezTo>
                    <a:pt x="171634" y="238072"/>
                    <a:pt x="162627" y="247079"/>
                    <a:pt x="162627" y="258191"/>
                  </a:cubicBezTo>
                  <a:lnTo>
                    <a:pt x="162627" y="271603"/>
                  </a:lnTo>
                  <a:lnTo>
                    <a:pt x="133521" y="271603"/>
                  </a:lnTo>
                  <a:lnTo>
                    <a:pt x="162090" y="177716"/>
                  </a:lnTo>
                  <a:lnTo>
                    <a:pt x="203401" y="177716"/>
                  </a:lnTo>
                  <a:lnTo>
                    <a:pt x="231969" y="2716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77" name="文本占位符 56"/>
          <p:cNvSpPr>
            <a:spLocks noGrp="1"/>
          </p:cNvSpPr>
          <p:nvPr>
            <p:ph type="body" sz="quarter" idx="13" hasCustomPrompt="1"/>
          </p:nvPr>
        </p:nvSpPr>
        <p:spPr>
          <a:xfrm>
            <a:off x="1565333" y="3919119"/>
            <a:ext cx="126188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ctr">
              <a:buNone/>
              <a:defRPr lang="zh-CN" altLang="en-US" sz="1800" b="1" spc="3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zh-CN" altLang="en-US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输入标题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78" name="文本占位符 56"/>
          <p:cNvSpPr>
            <a:spLocks noGrp="1"/>
          </p:cNvSpPr>
          <p:nvPr>
            <p:ph type="body" sz="quarter" idx="14" hasCustomPrompt="1"/>
          </p:nvPr>
        </p:nvSpPr>
        <p:spPr>
          <a:xfrm>
            <a:off x="4188909" y="3919119"/>
            <a:ext cx="126188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ctr">
              <a:buNone/>
              <a:defRPr lang="zh-CN" altLang="en-US" sz="1800" b="1" spc="3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zh-CN" altLang="en-US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输入标题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79" name="文本占位符 56"/>
          <p:cNvSpPr>
            <a:spLocks noGrp="1"/>
          </p:cNvSpPr>
          <p:nvPr>
            <p:ph type="body" sz="quarter" idx="15" hasCustomPrompt="1"/>
          </p:nvPr>
        </p:nvSpPr>
        <p:spPr>
          <a:xfrm>
            <a:off x="6795480" y="3919119"/>
            <a:ext cx="126188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ctr">
              <a:buNone/>
              <a:defRPr lang="zh-CN" altLang="en-US" sz="1800" b="1" spc="3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zh-CN" altLang="en-US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输入标题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80" name="文本占位符 56"/>
          <p:cNvSpPr>
            <a:spLocks noGrp="1"/>
          </p:cNvSpPr>
          <p:nvPr>
            <p:ph type="body" sz="quarter" idx="16" hasCustomPrompt="1"/>
          </p:nvPr>
        </p:nvSpPr>
        <p:spPr>
          <a:xfrm>
            <a:off x="9416090" y="3919119"/>
            <a:ext cx="126188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ctr">
              <a:buNone/>
              <a:defRPr lang="zh-CN" altLang="en-US" sz="1800" b="1" spc="3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zh-CN" altLang="en-US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输入标题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56138" y="549276"/>
            <a:ext cx="2878138" cy="57594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矩形 2"/>
          <p:cNvSpPr/>
          <p:nvPr/>
        </p:nvSpPr>
        <p:spPr>
          <a:xfrm>
            <a:off x="4962654" y="2552621"/>
            <a:ext cx="4629022" cy="1289553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5712642" y="3162473"/>
            <a:ext cx="450034" cy="2574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/>
          <p:cNvSpPr/>
          <p:nvPr/>
        </p:nvSpPr>
        <p:spPr>
          <a:xfrm>
            <a:off x="9216602" y="3467100"/>
            <a:ext cx="375074" cy="375074"/>
          </a:xfrm>
          <a:prstGeom prst="ellips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4962654" y="2552621"/>
            <a:ext cx="4562346" cy="1219279"/>
          </a:xfrm>
          <a:custGeom>
            <a:avLst/>
            <a:gdLst>
              <a:gd name="connsiteX0" fmla="*/ 0 w 9935161"/>
              <a:gd name="connsiteY0" fmla="*/ 3962400 h 4011416"/>
              <a:gd name="connsiteX1" fmla="*/ 8496300 w 9935161"/>
              <a:gd name="connsiteY1" fmla="*/ 3454400 h 4011416"/>
              <a:gd name="connsiteX2" fmla="*/ 9855200 w 9935161"/>
              <a:gd name="connsiteY2" fmla="*/ 0 h 4011416"/>
              <a:gd name="connsiteX0-1" fmla="*/ 0 w 9855200"/>
              <a:gd name="connsiteY0-2" fmla="*/ 3962400 h 3962400"/>
              <a:gd name="connsiteX1-3" fmla="*/ 9855200 w 9855200"/>
              <a:gd name="connsiteY1-4" fmla="*/ 0 h 3962400"/>
              <a:gd name="connsiteX0-5" fmla="*/ 0 w 9791700"/>
              <a:gd name="connsiteY0-6" fmla="*/ 3949700 h 3949700"/>
              <a:gd name="connsiteX1-7" fmla="*/ 9791700 w 9791700"/>
              <a:gd name="connsiteY1-8" fmla="*/ 0 h 3949700"/>
              <a:gd name="connsiteX0-9" fmla="*/ 0 w 9791700"/>
              <a:gd name="connsiteY0-10" fmla="*/ 3949700 h 3949700"/>
              <a:gd name="connsiteX1-11" fmla="*/ 9791700 w 9791700"/>
              <a:gd name="connsiteY1-12" fmla="*/ 0 h 3949700"/>
              <a:gd name="connsiteX0-13" fmla="*/ 0 w 9791700"/>
              <a:gd name="connsiteY0-14" fmla="*/ 3949700 h 3970332"/>
              <a:gd name="connsiteX1-15" fmla="*/ 9791700 w 9791700"/>
              <a:gd name="connsiteY1-16" fmla="*/ 0 h 3970332"/>
              <a:gd name="connsiteX0-17" fmla="*/ 0 w 9791700"/>
              <a:gd name="connsiteY0-18" fmla="*/ 3949700 h 3961813"/>
              <a:gd name="connsiteX1-19" fmla="*/ 9791700 w 9791700"/>
              <a:gd name="connsiteY1-20" fmla="*/ 0 h 3961813"/>
              <a:gd name="connsiteX0-21" fmla="*/ 0 w 9791700"/>
              <a:gd name="connsiteY0-22" fmla="*/ 3949700 h 3953007"/>
              <a:gd name="connsiteX1-23" fmla="*/ 9791700 w 9791700"/>
              <a:gd name="connsiteY1-24" fmla="*/ 0 h 3953007"/>
              <a:gd name="connsiteX0-25" fmla="*/ 0 w 9791700"/>
              <a:gd name="connsiteY0-26" fmla="*/ 3949700 h 3951480"/>
              <a:gd name="connsiteX1-27" fmla="*/ 9791700 w 9791700"/>
              <a:gd name="connsiteY1-28" fmla="*/ 0 h 3951480"/>
              <a:gd name="connsiteX0-29" fmla="*/ 0 w 9791700"/>
              <a:gd name="connsiteY0-30" fmla="*/ 3949700 h 3949746"/>
              <a:gd name="connsiteX1-31" fmla="*/ 9791700 w 9791700"/>
              <a:gd name="connsiteY1-32" fmla="*/ 0 h 3949746"/>
              <a:gd name="connsiteX0-33" fmla="*/ 0 w 9791700"/>
              <a:gd name="connsiteY0-34" fmla="*/ 3949700 h 3960904"/>
              <a:gd name="connsiteX1-35" fmla="*/ 9791700 w 9791700"/>
              <a:gd name="connsiteY1-36" fmla="*/ 0 h 39609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9791700" h="3960904">
                <a:moveTo>
                  <a:pt x="0" y="3949700"/>
                </a:moveTo>
                <a:cubicBezTo>
                  <a:pt x="9588500" y="3953933"/>
                  <a:pt x="9753600" y="4351867"/>
                  <a:pt x="9791700" y="0"/>
                </a:cubicBez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56"/>
          <p:cNvSpPr>
            <a:spLocks noGrp="1"/>
          </p:cNvSpPr>
          <p:nvPr>
            <p:ph type="body" sz="quarter" idx="14" hasCustomPrompt="1"/>
          </p:nvPr>
        </p:nvSpPr>
        <p:spPr>
          <a:xfrm>
            <a:off x="6441262" y="2928965"/>
            <a:ext cx="218521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 algn="l">
              <a:buNone/>
              <a:def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zh-CN" altLang="en-US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输入标题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11" name="文本占位符 56"/>
          <p:cNvSpPr>
            <a:spLocks noGrp="1"/>
          </p:cNvSpPr>
          <p:nvPr>
            <p:ph type="body" sz="quarter" idx="15" hasCustomPrompt="1"/>
          </p:nvPr>
        </p:nvSpPr>
        <p:spPr>
          <a:xfrm>
            <a:off x="5596984" y="2673608"/>
            <a:ext cx="655949" cy="100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buNone/>
              <a:defRPr lang="zh-CN" altLang="en-US" sz="6600" b="1" i="1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zh-CN">
                <a:gradFill>
                  <a:gsLst>
                    <a:gs pos="0">
                      <a:schemeClr val="accent1">
                        <a:lumMod val="30000"/>
                      </a:schemeClr>
                    </a:gs>
                    <a:gs pos="100000">
                      <a:schemeClr val="accent1">
                        <a:lumMod val="30000"/>
                      </a:schemeClr>
                    </a:gs>
                  </a:gsLst>
                  <a:lin ang="5400000" scaled="1"/>
                </a:gradFill>
                <a:effectLst/>
              </a:rPr>
              <a:t>1</a:t>
            </a:r>
            <a:endParaRPr lang="zh-CN" altLang="en-US">
              <a:gradFill>
                <a:gsLst>
                  <a:gs pos="0">
                    <a:schemeClr val="accent1">
                      <a:lumMod val="30000"/>
                    </a:schemeClr>
                  </a:gs>
                  <a:gs pos="100000">
                    <a:schemeClr val="accent1">
                      <a:lumMod val="3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image" Target="../media/image39.pn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1.png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>
          <a:xfrm>
            <a:off x="1111878" y="2638372"/>
            <a:ext cx="9968244" cy="838835"/>
          </a:xfrm>
        </p:spPr>
        <p:txBody>
          <a:bodyPr/>
          <a:p>
            <a:r>
              <a:rPr lang="zh-CN" altLang="en-US" sz="5400"/>
              <a:t>二元一次方程组与实际问题</a:t>
            </a:r>
            <a:endParaRPr lang="zh-CN" altLang="en-US" sz="540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1111878" y="2033525"/>
            <a:ext cx="9966772" cy="478155"/>
          </a:xfrm>
        </p:spPr>
        <p:txBody>
          <a:bodyPr/>
          <a:p>
            <a:r>
              <a:rPr lang="zh-CN" altLang="en-US"/>
              <a:t>第六章</a:t>
            </a:r>
            <a:r>
              <a:rPr lang="en-US" altLang="zh-CN"/>
              <a:t> </a:t>
            </a:r>
            <a:r>
              <a:t>第二节</a:t>
            </a:r>
            <a:r>
              <a:rPr lang="en-US" altLang="zh-CN"/>
              <a:t> </a:t>
            </a:r>
            <a:r>
              <a:t>第三课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1099820" y="4178341"/>
            <a:ext cx="9966772" cy="423545"/>
          </a:xfrm>
        </p:spPr>
        <p:txBody>
          <a:bodyPr/>
          <a:p>
            <a:r>
              <a:rPr lang="zh-CN" altLang="en-US"/>
              <a:t>许清江</a:t>
            </a:r>
            <a:r>
              <a:t>  </a:t>
            </a:r>
            <a:r>
              <a:rPr lang="zh-CN" altLang="en-US"/>
              <a:t>福建省泉州市安溪县蓝田中学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学习目标</a:t>
            </a:r>
            <a:endParaRPr lang="zh-CN" altLang="en-US"/>
          </a:p>
        </p:txBody>
      </p:sp>
      <p:sp>
        <p:nvSpPr>
          <p:cNvPr id="5127" name="矩形 11"/>
          <p:cNvSpPr/>
          <p:nvPr/>
        </p:nvSpPr>
        <p:spPr>
          <a:xfrm>
            <a:off x="708025" y="1018540"/>
            <a:ext cx="10942320" cy="17703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1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．能够根据具体的数量关系，列出二元一次方程组解决的简单的实际问题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．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（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重点）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．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学会利用二元一次方程组解决其他类型问题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．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（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重点、难点）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新课引入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7390" y="1026795"/>
                <a:ext cx="10946130" cy="1210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引例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小刚买了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kg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苹果，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kg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梨，共花了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18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8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元；小玲买了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kg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苹果，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kg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梨，共花了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18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元．求苹果和梨各自的单价？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1026795"/>
                <a:ext cx="10946130" cy="121094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707390" y="2348230"/>
                <a:ext cx="10946130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zh-CN" altLang="en-US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问题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en-US" altLang="zh-CN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题中有哪些等量关系？</a:t>
                </a:r>
                <a:endParaRPr lang="zh-CN" altLang="en-US" sz="280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2348230"/>
                <a:ext cx="10946130" cy="5219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707390" y="4245610"/>
                <a:ext cx="10946130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zh-CN" altLang="en-US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问题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题中有哪些未知量，你如何设未知数？</a:t>
                </a:r>
                <a:endParaRPr lang="zh-CN" altLang="en-US" sz="280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4245610"/>
                <a:ext cx="10946130" cy="5219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707390" y="2980690"/>
                <a:ext cx="10945495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1</m:t>
                    </m:r>
                  </m:oMath>
                </a14:m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3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千克苹果和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2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千克梨共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18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.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8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元；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2980690"/>
                <a:ext cx="10945495" cy="5219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9" name="文本框 9"/>
          <p:cNvSpPr txBox="1"/>
          <p:nvPr/>
        </p:nvSpPr>
        <p:spPr>
          <a:xfrm>
            <a:off x="707390" y="4878070"/>
            <a:ext cx="109454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未知量：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苹果的单价，梨的单价；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82" name="Text Box 24"/>
              <p:cNvSpPr txBox="1"/>
              <p:nvPr/>
            </p:nvSpPr>
            <p:spPr>
              <a:xfrm>
                <a:off x="707390" y="3613150"/>
                <a:ext cx="1094613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千克苹果和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千克梨共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18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元；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7182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3613150"/>
                <a:ext cx="10946130" cy="52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83" name="文本框 20"/>
              <p:cNvSpPr txBox="1"/>
              <p:nvPr/>
            </p:nvSpPr>
            <p:spPr>
              <a:xfrm>
                <a:off x="707390" y="5510530"/>
                <a:ext cx="10945495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设未知数：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设苹果的单价为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千克，梨的单价为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𝑦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宋体" panose="02010600030101010101" pitchFamily="2" charset="-122"/>
                  </a:rPr>
                  <a:t>．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7183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5510530"/>
                <a:ext cx="10945495" cy="52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7182" grpId="0"/>
      <p:bldP spid="8" grpId="0"/>
      <p:bldP spid="7179" grpId="0"/>
      <p:bldP spid="71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6120" y="322545"/>
            <a:ext cx="1789958" cy="554248"/>
          </a:xfrm>
        </p:spPr>
        <p:txBody>
          <a:bodyPr/>
          <a:p>
            <a:r>
              <a:rPr lang="zh-CN" altLang="en-US"/>
              <a:t>新课引入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4" name="Text Box 24"/>
              <p:cNvSpPr txBox="1"/>
              <p:nvPr/>
            </p:nvSpPr>
            <p:spPr>
              <a:xfrm>
                <a:off x="706120" y="1108568"/>
                <a:ext cx="10972165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设苹果的单价为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千克，梨的单价为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𝑦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千克，依题意得：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8194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20" y="1108568"/>
                <a:ext cx="10972165" cy="521970"/>
              </a:xfrm>
              <a:prstGeom prst="rect">
                <a:avLst/>
              </a:prstGeom>
              <a:blipFill rotWithShape="1">
                <a:blip r:embed="rId1"/>
                <a:stretch>
                  <a:fillRect t="-94" b="94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03" name="Text Box 24"/>
              <p:cNvSpPr txBox="1"/>
              <p:nvPr/>
            </p:nvSpPr>
            <p:spPr>
              <a:xfrm>
                <a:off x="706120" y="4125453"/>
                <a:ext cx="10970895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答：苹果的单价为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4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千克，梨的单价为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4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千克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宋体" panose="02010600030101010101" pitchFamily="2" charset="-122"/>
                  </a:rPr>
                  <a:t>．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8203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20" y="4125453"/>
                <a:ext cx="10970895" cy="521970"/>
              </a:xfrm>
              <a:prstGeom prst="rect">
                <a:avLst/>
              </a:prstGeom>
              <a:blipFill rotWithShape="1">
                <a:blip r:embed="rId2"/>
                <a:stretch>
                  <a:fillRect t="-94" b="94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6120" y="1874378"/>
                <a:ext cx="10971530" cy="88773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3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2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18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2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3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18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28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20" y="1874378"/>
                <a:ext cx="10971530" cy="887730"/>
              </a:xfrm>
              <a:prstGeom prst="rect">
                <a:avLst/>
              </a:prstGeom>
              <a:blipFill rotWithShape="1">
                <a:blip r:embed="rId3"/>
                <a:stretch>
                  <a:fillRect t="-56" b="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706120" y="3005948"/>
                <a:ext cx="10973435" cy="875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lnSpc>
                    <a:spcPct val="100000"/>
                  </a:lnSpc>
                </a:pPr>
                <a:r>
                  <a:rPr lang="zh-CN" altLang="en-US" sz="280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charset="0"/>
                    <a:ea typeface="微软雅黑" panose="020B0503020204020204" pitchFamily="34" charset="-122"/>
                    <a:cs typeface="Cambria Math" panose="02040503050406030204" charset="0"/>
                  </a:rPr>
                  <a:t>解得：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</m:ctrlPr>
                          </m:eqArrPr>
                          <m:e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4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   </m:t>
                            </m:r>
                          </m:e>
                          <m:e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𝑦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3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.</m:t>
                            </m:r>
                            <m:r>
                              <a:rPr lang="en-US" altLang="zh-CN" sz="2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8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20" y="3005948"/>
                <a:ext cx="10973435" cy="875665"/>
              </a:xfrm>
              <a:prstGeom prst="rect">
                <a:avLst/>
              </a:prstGeom>
              <a:blipFill rotWithShape="1">
                <a:blip r:embed="rId4"/>
                <a:stretch>
                  <a:fillRect t="-56" b="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20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典例分析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38" name="文本框 2"/>
              <p:cNvSpPr txBox="1"/>
              <p:nvPr/>
            </p:nvSpPr>
            <p:spPr>
              <a:xfrm>
                <a:off x="707390" y="1024255"/>
                <a:ext cx="10994390" cy="28898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例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某蔬菜公司收购到某种蔬菜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140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吨，准备加工后上市销售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该公司的加工能力是：每天可以精加工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6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吨或者粗加工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16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现计划用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15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天完成加工任务，该公司应安排几天粗加工，几天精加工，才能按期完成任务？如果每吨蔬菜粗加工后的利润为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元，精加工后为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元，那么该公司出售这些加工后的蔬菜共可获利多少元？ 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4338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1024255"/>
                <a:ext cx="10994390" cy="288988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339" name="文本框 18"/>
              <p:cNvSpPr txBox="1"/>
              <p:nvPr/>
            </p:nvSpPr>
            <p:spPr>
              <a:xfrm>
                <a:off x="707390" y="3922395"/>
                <a:ext cx="10977245" cy="23304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分析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问题的关键是解答前一个问题，即先求出安排粗加工和精加工的天数．</a:t>
                </a:r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从题目信息可以得到的等量关系有：</a:t>
                </a:r>
                <a:endParaRPr lang="zh-CN" altLang="en-US" sz="28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粗加工天数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+</m:t>
                    </m:r>
                  </m:oMath>
                </a14:m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精加工天数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15</m:t>
                    </m:r>
                  </m:oMath>
                </a14:m>
                <a:r>
                  <a:rPr lang="en-US" altLang="zh-CN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；</a:t>
                </a:r>
                <a:endParaRPr lang="zh-CN" altLang="en-US" sz="28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粗加工任务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+</m:t>
                    </m:r>
                  </m:oMath>
                </a14:m>
                <a:r>
                  <a:rPr lang="zh-CN" altLang="en-US" sz="2800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精加工任务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2800" dirty="0">
                        <a:solidFill>
                          <a:srgbClr val="00B05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140</m:t>
                    </m:r>
                  </m:oMath>
                </a14:m>
                <a:r>
                  <a:rPr lang="zh-CN" altLang="en-US" sz="280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endParaRPr lang="zh-CN" altLang="en-US" sz="28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>
          <p:sp>
            <p:nvSpPr>
              <p:cNvPr id="1433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3922395"/>
                <a:ext cx="10977245" cy="233045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典例分析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00" name="Text Box 24"/>
              <p:cNvSpPr txBox="1"/>
              <p:nvPr/>
            </p:nvSpPr>
            <p:spPr>
              <a:xfrm>
                <a:off x="706755" y="1033780"/>
                <a:ext cx="10996295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设应安排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天粗加工，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𝑦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天精加工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宋体" panose="02010600030101010101" pitchFamily="2" charset="-122"/>
                  </a:rPr>
                  <a:t>．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依题意得：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100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1033780"/>
                <a:ext cx="10996295" cy="52197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01" name="矩形 26635"/>
              <p:cNvSpPr/>
              <p:nvPr/>
            </p:nvSpPr>
            <p:spPr>
              <a:xfrm>
                <a:off x="706755" y="2622550"/>
                <a:ext cx="10954385" cy="8851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eaLnBrk="0" hangingPunct="0"/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解这个方程组，得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：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8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</m:ctrlPr>
                          </m:eqArrPr>
                          <m:e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𝑥</m:t>
                            </m:r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5</m:t>
                            </m:r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  </m:t>
                            </m:r>
                          </m:e>
                          <m:e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𝑦</m:t>
                            </m:r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sz="28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charset="0"/>
                                <a:ea typeface="微软雅黑" panose="020B0503020204020204" pitchFamily="34" charset="-122"/>
                                <a:cs typeface="Cambria Math" panose="02040503050406030204" charset="0"/>
                              </a:rPr>
                              <m:t>10</m:t>
                            </m:r>
                          </m:e>
                        </m:eqArr>
                      </m:e>
                    </m:d>
                  </m:oMath>
                </a14:m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101" name="矩形 266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2622550"/>
                <a:ext cx="10954385" cy="88519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02" name="矩形 26635"/>
              <p:cNvSpPr/>
              <p:nvPr/>
            </p:nvSpPr>
            <p:spPr>
              <a:xfrm>
                <a:off x="706755" y="3592830"/>
                <a:ext cx="10948670" cy="1210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eaLnBrk="0" hangingPunct="0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出售这些加工后的蔬菜一共可获利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 eaLnBrk="0" hangingPunct="0"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16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+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6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10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200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</m:oMath>
                </a14:m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（元）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宋体" panose="02010600030101010101" pitchFamily="2" charset="-122"/>
                  </a:rPr>
                  <a:t>．</a:t>
                </a:r>
                <a:endParaRPr lang="en-US" altLang="zh-CN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102" name="矩形 266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3592830"/>
                <a:ext cx="10948670" cy="12109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03" name="矩形 26635"/>
              <p:cNvSpPr/>
              <p:nvPr/>
            </p:nvSpPr>
            <p:spPr>
              <a:xfrm>
                <a:off x="706755" y="4888865"/>
                <a:ext cx="10954385" cy="1210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eaLnBrk="0" hangingPunct="0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答：应安排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天粗加工，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10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天精加工，加工后出售共可获利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200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000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元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宋体" panose="02010600030101010101" pitchFamily="2" charset="-122"/>
                  </a:rPr>
                  <a:t>．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>
          <p:sp>
            <p:nvSpPr>
              <p:cNvPr id="4103" name="矩形 266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4888865"/>
                <a:ext cx="10954385" cy="12109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6755" y="1640840"/>
                <a:ext cx="10954385" cy="896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15</m:t>
                              </m:r>
                            </m:e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16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6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140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28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1640840"/>
                <a:ext cx="10954385" cy="8966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01" grpId="0"/>
      <p:bldP spid="4102" grpId="0"/>
      <p:bldP spid="41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归纳小结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70" name="Text Box 21"/>
              <p:cNvSpPr txBox="1"/>
              <p:nvPr/>
            </p:nvSpPr>
            <p:spPr>
              <a:xfrm>
                <a:off x="708025" y="2784475"/>
                <a:ext cx="10995025" cy="34499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2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）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用二元一次方程组解决实际问题的步骤：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①审题：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弄清题意和题目中的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②设未知数：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用___________表示题目中的未知数；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③列方程组：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根据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个等量关系列出方程组；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④解方程组：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利用______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___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法或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法解出未知数的值；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⑤检验作答：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检验所求的解是否符合实际意义，然后作答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>
          <p:sp>
            <p:nvSpPr>
              <p:cNvPr id="15370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25" y="2784475"/>
                <a:ext cx="10995025" cy="344995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0" name="Text Box 22"/>
          <p:cNvSpPr txBox="1"/>
          <p:nvPr/>
        </p:nvSpPr>
        <p:spPr>
          <a:xfrm>
            <a:off x="5455285" y="3429000"/>
            <a:ext cx="1841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等量关系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1" name="Text Box 23"/>
          <p:cNvSpPr txBox="1"/>
          <p:nvPr/>
        </p:nvSpPr>
        <p:spPr>
          <a:xfrm>
            <a:off x="3629025" y="3995420"/>
            <a:ext cx="10585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字母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72" name="Text Box 24"/>
              <p:cNvSpPr txBox="1"/>
              <p:nvPr/>
            </p:nvSpPr>
            <p:spPr>
              <a:xfrm>
                <a:off x="4017010" y="4568825"/>
                <a:ext cx="67945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2</m:t>
                      </m:r>
                    </m:oMath>
                  </m:oMathPara>
                </a14:m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1272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010" y="4568825"/>
                <a:ext cx="679450" cy="5219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3" name="Text Box 25"/>
          <p:cNvSpPr txBox="1"/>
          <p:nvPr/>
        </p:nvSpPr>
        <p:spPr>
          <a:xfrm>
            <a:off x="3667125" y="5085080"/>
            <a:ext cx="18586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代入消元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4" name="Text Box 26"/>
          <p:cNvSpPr txBox="1"/>
          <p:nvPr/>
        </p:nvSpPr>
        <p:spPr>
          <a:xfrm>
            <a:off x="6298565" y="5085080"/>
            <a:ext cx="18586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加减消元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706755" y="1028065"/>
                <a:ext cx="10956925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lnSpc>
                    <a:spcPct val="100000"/>
                  </a:lnSpc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1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）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列方程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(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或方程组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)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解决实际问题的过程可以概括为：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1028065"/>
                <a:ext cx="10956925" cy="5219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171450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7807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方程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164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解答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6285" y="1595755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分析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9855" y="1595755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求解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96285" y="2137410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抽象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9855" y="2137410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检验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6" name="直接箭头连接符 15"/>
          <p:cNvCxnSpPr>
            <a:stCxn id="5" idx="3"/>
            <a:endCxn id="6" idx="1"/>
          </p:cNvCxnSpPr>
          <p:nvPr/>
        </p:nvCxnSpPr>
        <p:spPr>
          <a:xfrm>
            <a:off x="3329940" y="2135505"/>
            <a:ext cx="1548130" cy="0"/>
          </a:xfrm>
          <a:prstGeom prst="straightConnector1">
            <a:avLst/>
          </a:prstGeom>
          <a:ln w="28575" cap="rnd">
            <a:solidFill>
              <a:srgbClr val="00B050"/>
            </a:solidFill>
            <a:round/>
            <a:tailEnd type="stealth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6" idx="3"/>
            <a:endCxn id="7" idx="1"/>
          </p:cNvCxnSpPr>
          <p:nvPr/>
        </p:nvCxnSpPr>
        <p:spPr>
          <a:xfrm>
            <a:off x="6493510" y="2135505"/>
            <a:ext cx="1548130" cy="0"/>
          </a:xfrm>
          <a:prstGeom prst="straightConnector1">
            <a:avLst/>
          </a:prstGeom>
          <a:ln w="28575" cap="rnd">
            <a:solidFill>
              <a:srgbClr val="00B050"/>
            </a:solidFill>
            <a:round/>
            <a:tailEnd type="stealth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/>
      <p:bldP spid="6" grpId="0" animBg="1"/>
      <p:bldP spid="12" grpId="0"/>
      <p:bldP spid="14" grpId="0"/>
      <p:bldP spid="7" grpId="0" animBg="1"/>
      <p:bldP spid="11270" grpId="0"/>
      <p:bldP spid="11271" grpId="0"/>
      <p:bldP spid="11272" grpId="0"/>
      <p:bldP spid="11273" grpId="0"/>
      <p:bldP spid="11274" grpId="0"/>
      <p:bldP spid="153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小试牛刀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411" name="Text Box 19"/>
              <p:cNvSpPr txBox="1"/>
              <p:nvPr/>
            </p:nvSpPr>
            <p:spPr>
              <a:xfrm>
                <a:off x="707390" y="1011555"/>
                <a:ext cx="10962005" cy="17703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有大小两种货车，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辆大车与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辆小车一次可以运货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15</m:t>
                    </m:r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吨；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辆大车与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6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辆小车一次可以运货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35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</a:t>
                </a:r>
                <a:r>
                  <a: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辆大车与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辆小车一次可以运货多少吨？</a:t>
                </a:r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7411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1011555"/>
                <a:ext cx="10962005" cy="177038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508" name="Text Box 20"/>
              <p:cNvSpPr txBox="1"/>
              <p:nvPr/>
            </p:nvSpPr>
            <p:spPr>
              <a:xfrm>
                <a:off x="707390" y="2860040"/>
                <a:ext cx="10937875" cy="1210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辆大车一次运货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吨，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辆小车一次运货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𝑦</m:t>
                    </m:r>
                  </m:oMath>
                </a14:m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吨，根据题意列出方程组得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1508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2860040"/>
                <a:ext cx="10937875" cy="121094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707390" y="4149090"/>
                <a:ext cx="10985500" cy="905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2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3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15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5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6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35</m:t>
                              </m:r>
                              <m:r>
                                <a:rPr lang="en-US" altLang="zh-CN" sz="2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ea typeface="微软雅黑" panose="020B0503020204020204" pitchFamily="34" charset="-122"/>
                                  <a:cs typeface="Cambria Math" panose="02040503050406030204" charset="0"/>
                                </a:rPr>
                                <m:t>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2800" i="1">
                  <a:solidFill>
                    <a:schemeClr val="accent1">
                      <a:lumMod val="75000"/>
                    </a:schemeClr>
                  </a:solidFill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4149090"/>
                <a:ext cx="10985500" cy="9055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课堂练习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7390" y="1013460"/>
                <a:ext cx="10946130" cy="1770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22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名工人按定额完成了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400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件产品，其中熟练工每人定额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200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件，学徒工每人定额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150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件．问：这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22</m:t>
                    </m:r>
                  </m:oMath>
                </a14:m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名工人中熟练工和学徒工各有多少名？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1013460"/>
                <a:ext cx="10946130" cy="177038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课堂练习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6755" y="1009650"/>
                <a:ext cx="10946130" cy="2350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为了改善富春河的周围环境，践行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“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绿水青山就是金山银山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”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理念，县政府决定，将改河上游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A</m:t>
                    </m:r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地的一部分牧场改为林场．改变后，预计林场和牧场有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162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hm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，牧场面积是林场面积的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20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%</m:t>
                    </m:r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．请你算一算：改变后林场和牧场的面积各为多少公顷？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1009650"/>
                <a:ext cx="10946130" cy="235013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课堂练习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07390" y="1035050"/>
                <a:ext cx="10965180" cy="2372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3</m:t>
                    </m:r>
                  </m:oMath>
                </a14:m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某船的载重为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200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t</m:t>
                    </m:r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，容积为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500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m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．现有甲、乙两种货物要运，其中甲种货物每吨体积为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4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m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，乙种货物每吨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1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.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5</m:t>
                    </m:r>
                    <m:r>
                      <a:rPr lang="en-US" altLang="zh-CN" sz="280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 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m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pitchFamily="34" charset="-122"/>
                            <a:cs typeface="Cambria Math" panose="0204050305040603020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．若要充分利用这艘船的载重与容积，则甲、乙两种货物应各装多少吨？（设装运货物时不留空隙）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0" y="1035050"/>
                <a:ext cx="10965180" cy="237236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60" cy="554250"/>
          </a:xfrm>
        </p:spPr>
        <p:txBody>
          <a:bodyPr/>
          <a:p>
            <a:r>
              <a:rPr lang="zh-CN" altLang="en-US"/>
              <a:t>课堂小结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70" name="Text Box 21"/>
              <p:cNvSpPr txBox="1"/>
              <p:nvPr/>
            </p:nvSpPr>
            <p:spPr>
              <a:xfrm>
                <a:off x="708025" y="2784475"/>
                <a:ext cx="10995025" cy="34499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2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）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用二元一次方程组解决实际问题的步骤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①审题：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弄清题意和题目中的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②设未知数：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用___________表示题目中的未知数；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③列方程组：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根据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个等量关系列出方程组；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④解方程组：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利用______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___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法或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___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_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法解出未知数的值；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⑤检验作答：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检验所求的解是否符合实际意义，然后作答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endPara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>
          <p:sp>
            <p:nvSpPr>
              <p:cNvPr id="15370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25" y="2784475"/>
                <a:ext cx="10995025" cy="344995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0" name="Text Box 22"/>
          <p:cNvSpPr txBox="1"/>
          <p:nvPr/>
        </p:nvSpPr>
        <p:spPr>
          <a:xfrm>
            <a:off x="5455285" y="3429000"/>
            <a:ext cx="1841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等量关系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1" name="Text Box 23"/>
          <p:cNvSpPr txBox="1"/>
          <p:nvPr/>
        </p:nvSpPr>
        <p:spPr>
          <a:xfrm>
            <a:off x="3629025" y="3995420"/>
            <a:ext cx="10585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字母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72" name="Text Box 24"/>
              <p:cNvSpPr txBox="1"/>
              <p:nvPr/>
            </p:nvSpPr>
            <p:spPr>
              <a:xfrm>
                <a:off x="4017010" y="4568825"/>
                <a:ext cx="67945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2</m:t>
                      </m:r>
                    </m:oMath>
                  </m:oMathPara>
                </a14:m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1272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010" y="4568825"/>
                <a:ext cx="679450" cy="5219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3" name="Text Box 25"/>
          <p:cNvSpPr txBox="1"/>
          <p:nvPr/>
        </p:nvSpPr>
        <p:spPr>
          <a:xfrm>
            <a:off x="3667125" y="5085080"/>
            <a:ext cx="18586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代入消元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4" name="Text Box 26"/>
          <p:cNvSpPr txBox="1"/>
          <p:nvPr/>
        </p:nvSpPr>
        <p:spPr>
          <a:xfrm>
            <a:off x="6298565" y="5085080"/>
            <a:ext cx="18586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加减消元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706755" y="1028065"/>
                <a:ext cx="10956925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lnSpc>
                    <a:spcPct val="100000"/>
                  </a:lnSpc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  <a:sym typeface="+mn-ea"/>
                      </a:rPr>
                      <m:t>1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）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列方程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(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或方程组</a:t>
                </a:r>
                <a:r>
                  <a:rPr lang="en-US" altLang="zh-CN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)</a:t>
                </a:r>
                <a:r>
                  <a:rPr lang="zh-CN" altLang="en-US"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解决实际问题的过程可以概括为：</a:t>
                </a:r>
                <a:endParaRPr lang="zh-CN" altLang="en-US"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" y="1028065"/>
                <a:ext cx="10956925" cy="5219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171450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7807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方程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endParaRPr lang="en-US" altLang="zh-CN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1640" y="1874520"/>
            <a:ext cx="1615440" cy="521970"/>
          </a:xfrm>
          <a:prstGeom prst="rect">
            <a:avLst/>
          </a:prstGeom>
          <a:noFill/>
          <a:ln w="28575" cap="rnd">
            <a:solidFill>
              <a:srgbClr val="00B050"/>
            </a:solidFill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解答</a:t>
            </a:r>
            <a:endParaRPr lang="zh-CN" altLang="en-US" sz="28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6285" y="1595755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分析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9855" y="1595755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求解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96285" y="2137410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抽象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9855" y="2137410"/>
            <a:ext cx="1615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检验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6" name="直接箭头连接符 15"/>
          <p:cNvCxnSpPr>
            <a:stCxn id="5" idx="3"/>
            <a:endCxn id="6" idx="1"/>
          </p:cNvCxnSpPr>
          <p:nvPr/>
        </p:nvCxnSpPr>
        <p:spPr>
          <a:xfrm>
            <a:off x="3329940" y="2135505"/>
            <a:ext cx="1548130" cy="0"/>
          </a:xfrm>
          <a:prstGeom prst="straightConnector1">
            <a:avLst/>
          </a:prstGeom>
          <a:ln w="28575" cap="rnd">
            <a:solidFill>
              <a:srgbClr val="00B050"/>
            </a:solidFill>
            <a:round/>
            <a:tailEnd type="stealth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6" idx="3"/>
            <a:endCxn id="7" idx="1"/>
          </p:cNvCxnSpPr>
          <p:nvPr/>
        </p:nvCxnSpPr>
        <p:spPr>
          <a:xfrm>
            <a:off x="6493510" y="2135505"/>
            <a:ext cx="1548130" cy="0"/>
          </a:xfrm>
          <a:prstGeom prst="straightConnector1">
            <a:avLst/>
          </a:prstGeom>
          <a:ln w="28575" cap="rnd">
            <a:solidFill>
              <a:srgbClr val="00B050"/>
            </a:solidFill>
            <a:round/>
            <a:tailEnd type="stealth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7648" y="322545"/>
            <a:ext cx="1789958" cy="554248"/>
          </a:xfrm>
        </p:spPr>
        <p:txBody>
          <a:bodyPr/>
          <a:p>
            <a:r>
              <a:rPr lang="zh-CN" altLang="en-US"/>
              <a:t>小试牛刀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7" name="文本框 1"/>
              <p:cNvSpPr txBox="1"/>
              <p:nvPr/>
            </p:nvSpPr>
            <p:spPr>
              <a:xfrm>
                <a:off x="708025" y="1027430"/>
                <a:ext cx="10958195" cy="25520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altLang="zh-CN" sz="2800" dirty="0">
                        <a:solidFill>
                          <a:srgbClr val="C0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zh-CN" altLang="en-US" sz="280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．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甲、乙两人都从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A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地到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B</m:t>
                    </m:r>
                  </m:oMath>
                </a14:m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地，甲步行，乙骑自行车，如果甲先走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6</m:t>
                    </m:r>
                  </m:oMath>
                </a14:m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千米乙再动身，则乙走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 </m:t>
                      </m:r>
                      <m:f>
                        <m:fPr>
                          <m:ctrlP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4</m:t>
                          </m:r>
                        </m:den>
                      </m:f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小时后恰好与甲同时到达</m:t>
                      </m:r>
                      <m:r>
                        <m:rPr>
                          <m:sty m:val="p"/>
                        </m:rP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B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地；如果甲先走</m:t>
                      </m:r>
                    </m:oMath>
                  </m:oMathPara>
                </a14:m>
                <a:endParaRPr lang="en-US" altLang="zh-CN" sz="2800" dirty="0"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小时，那么乙用</m:t>
                      </m:r>
                      <m:f>
                        <m:fPr>
                          <m:ctrlP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 dirty="0"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小时可追上甲，求两人的速度及</m:t>
                      </m:r>
                      <m:r>
                        <m:rPr>
                          <m:sty m:val="p"/>
                        </m:rP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A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、</m:t>
                      </m:r>
                      <m:r>
                        <m:rPr>
                          <m:sty m:val="p"/>
                        </m:rP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B</m:t>
                      </m:r>
                      <m:r>
                        <a:rPr lang="en-US" altLang="zh-CN" sz="28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两地间的距</m:t>
                      </m:r>
                    </m:oMath>
                  </m:oMathPara>
                </a14:m>
                <a:endParaRPr lang="en-US" altLang="zh-CN" sz="2800" dirty="0"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离．</a:t>
                </a:r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6147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25" y="1027430"/>
                <a:ext cx="10958195" cy="255206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556" name="矩形 43010"/>
              <p:cNvSpPr/>
              <p:nvPr/>
            </p:nvSpPr>
            <p:spPr>
              <a:xfrm>
                <a:off x="708025" y="3497580"/>
                <a:ext cx="10957560" cy="1210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ctr" anchorCtr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设甲的速度为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千米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时，乙的速度为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𝑦</m:t>
                    </m:r>
                  </m:oMath>
                </a14:m>
                <a:r>
                  <a:rPr lang="en-US" altLang="zh-CN" sz="2800" i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千米</a:t>
                </a:r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/</a:t>
                </a:r>
                <a:r>
                  <a:rPr lang="zh-CN" altLang="en-US" sz="2800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时，则有如下线段示意图． </a:t>
                </a:r>
                <a:endPara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3556" name="矩形 430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25" y="3497580"/>
                <a:ext cx="10957560" cy="121094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连接符 2"/>
          <p:cNvCxnSpPr/>
          <p:nvPr/>
        </p:nvCxnSpPr>
        <p:spPr>
          <a:xfrm>
            <a:off x="1995805" y="5283960"/>
            <a:ext cx="2880000" cy="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990725" y="5013960"/>
            <a:ext cx="0" cy="540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880610" y="5013960"/>
            <a:ext cx="0" cy="540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995805" y="5465740"/>
            <a:ext cx="2880000" cy="0"/>
          </a:xfrm>
          <a:prstGeom prst="line">
            <a:avLst/>
          </a:prstGeom>
          <a:ln w="28575" cap="rnd">
            <a:solidFill>
              <a:srgbClr val="7030A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070860" y="5123475"/>
            <a:ext cx="1800000" cy="0"/>
          </a:xfrm>
          <a:prstGeom prst="line">
            <a:avLst/>
          </a:prstGeom>
          <a:ln w="28575" cap="rnd">
            <a:solidFill>
              <a:srgbClr val="C0000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95805" y="5120300"/>
            <a:ext cx="1080000" cy="0"/>
          </a:xfrm>
          <a:prstGeom prst="line">
            <a:avLst/>
          </a:prstGeom>
          <a:ln w="28575" cap="rnd">
            <a:solidFill>
              <a:srgbClr val="C0000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075940" y="5014595"/>
            <a:ext cx="0" cy="252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885940" y="5283960"/>
            <a:ext cx="2880000" cy="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880860" y="5013960"/>
            <a:ext cx="0" cy="540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770745" y="5013960"/>
            <a:ext cx="0" cy="540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885940" y="5465740"/>
            <a:ext cx="2160000" cy="0"/>
          </a:xfrm>
          <a:prstGeom prst="line">
            <a:avLst/>
          </a:prstGeom>
          <a:ln w="28575" cap="rnd">
            <a:solidFill>
              <a:srgbClr val="7030A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606030" y="5123475"/>
            <a:ext cx="1440000" cy="0"/>
          </a:xfrm>
          <a:prstGeom prst="line">
            <a:avLst/>
          </a:prstGeom>
          <a:ln w="28575" cap="rnd">
            <a:solidFill>
              <a:srgbClr val="C0000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885940" y="5120300"/>
            <a:ext cx="720000" cy="0"/>
          </a:xfrm>
          <a:prstGeom prst="line">
            <a:avLst/>
          </a:prstGeom>
          <a:ln w="28575" cap="rnd">
            <a:solidFill>
              <a:srgbClr val="C00000"/>
            </a:solidFill>
            <a:round/>
            <a:headEnd type="triangle" w="med" len="lg"/>
            <a:tailEnd type="triangle" w="med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606030" y="5013960"/>
            <a:ext cx="0" cy="252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046210" y="5013960"/>
            <a:ext cx="0" cy="540000"/>
          </a:xfrm>
          <a:prstGeom prst="line">
            <a:avLst/>
          </a:prstGeom>
          <a:ln w="28575" cap="rnd">
            <a:solidFill>
              <a:srgbClr val="00B050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1429385" y="5070475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A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385" y="5070475"/>
                <a:ext cx="566420" cy="4603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/>
            </p:nvSpPr>
            <p:spPr>
              <a:xfrm>
                <a:off x="4871085" y="5070475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B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085" y="5070475"/>
                <a:ext cx="566420" cy="460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6315075" y="5070475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A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075" y="5070475"/>
                <a:ext cx="566420" cy="4603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/>
            </p:nvSpPr>
            <p:spPr>
              <a:xfrm>
                <a:off x="9766935" y="5070475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dirty="0"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B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935" y="5070475"/>
                <a:ext cx="566420" cy="460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/>
              <p:cNvSpPr txBox="1"/>
              <p:nvPr/>
            </p:nvSpPr>
            <p:spPr>
              <a:xfrm>
                <a:off x="2250440" y="4706620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6</m:t>
                      </m:r>
                    </m:oMath>
                  </m:oMathPara>
                </a14:m>
                <a:endParaRPr lang="en-US" altLang="zh-CN" sz="2400" dirty="0">
                  <a:solidFill>
                    <a:srgbClr val="C00000"/>
                  </a:solidFill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440" y="4706620"/>
                <a:ext cx="566420" cy="4603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/>
            </p:nvSpPr>
            <p:spPr>
              <a:xfrm>
                <a:off x="3575050" y="4346575"/>
                <a:ext cx="811530" cy="777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4</m:t>
                          </m:r>
                        </m:den>
                      </m:f>
                      <m:r>
                        <a:rPr lang="en-US" altLang="zh-CN" sz="2400" i="1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𝑥</m:t>
                      </m:r>
                    </m:oMath>
                  </m:oMathPara>
                </a14:m>
                <a:endParaRPr lang="en-US" altLang="zh-CN" sz="2400" i="1" dirty="0">
                  <a:solidFill>
                    <a:srgbClr val="C00000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050" y="4346575"/>
                <a:ext cx="811530" cy="77724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/>
              <p:cNvSpPr txBox="1"/>
              <p:nvPr/>
            </p:nvSpPr>
            <p:spPr>
              <a:xfrm>
                <a:off x="2926715" y="5445760"/>
                <a:ext cx="811530" cy="777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4</m:t>
                          </m:r>
                        </m:den>
                      </m:f>
                      <m:r>
                        <a:rPr lang="en-US" altLang="zh-CN" sz="2400" i="1" dirty="0">
                          <a:solidFill>
                            <a:srgbClr val="7030A0"/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𝑦</m:t>
                      </m:r>
                    </m:oMath>
                  </m:oMathPara>
                </a14:m>
                <a:endParaRPr lang="en-US" altLang="zh-CN" sz="2400" i="1" dirty="0">
                  <a:solidFill>
                    <a:srgbClr val="7030A0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715" y="5445760"/>
                <a:ext cx="811530" cy="7772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7513955" y="5447665"/>
                <a:ext cx="811530" cy="77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 dirty="0">
                              <a:solidFill>
                                <a:srgbClr val="7030A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i="1" dirty="0">
                          <a:solidFill>
                            <a:srgbClr val="7030A0"/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𝑦</m:t>
                      </m:r>
                    </m:oMath>
                  </m:oMathPara>
                </a14:m>
                <a:endParaRPr lang="en-US" altLang="zh-CN" sz="2400" i="1" dirty="0">
                  <a:solidFill>
                    <a:srgbClr val="7030A0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955" y="5447665"/>
                <a:ext cx="811530" cy="7766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>
                <a:off x="6956425" y="4706620"/>
                <a:ext cx="5664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𝑥</m:t>
                      </m:r>
                    </m:oMath>
                  </m:oMathPara>
                </a14:m>
                <a:endParaRPr lang="en-US" altLang="zh-CN" sz="2400" i="1" dirty="0">
                  <a:solidFill>
                    <a:srgbClr val="C00000"/>
                  </a:solidFill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6425" y="4706620"/>
                <a:ext cx="566420" cy="4603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7922260" y="4346575"/>
                <a:ext cx="811530" cy="77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pitchFamily="34" charset="-122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i="1" dirty="0">
                          <a:solidFill>
                            <a:srgbClr val="C00000"/>
                          </a:solidFill>
                          <a:latin typeface="Cambria Math" panose="02040503050406030204" charset="0"/>
                          <a:ea typeface="微软雅黑" panose="020B0503020204020204" pitchFamily="34" charset="-122"/>
                          <a:cs typeface="Cambria Math" panose="02040503050406030204" charset="0"/>
                        </a:rPr>
                        <m:t>𝑥</m:t>
                      </m:r>
                    </m:oMath>
                  </m:oMathPara>
                </a14:m>
                <a:endParaRPr lang="en-US" altLang="zh-CN" sz="2400" i="1" dirty="0">
                  <a:solidFill>
                    <a:srgbClr val="C00000"/>
                  </a:solidFill>
                  <a:latin typeface="Cambria Math" panose="02040503050406030204" charset="0"/>
                  <a:ea typeface="微软雅黑" panose="020B0503020204020204" pitchFamily="3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2260" y="4346575"/>
                <a:ext cx="811530" cy="77660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/>
          <p:cNvSpPr txBox="1"/>
          <p:nvPr/>
        </p:nvSpPr>
        <p:spPr>
          <a:xfrm>
            <a:off x="1416050" y="4663440"/>
            <a:ext cx="566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pitchFamily="34" charset="-122"/>
                <a:cs typeface="Cambria Math" panose="02040503050406030204" charset="0"/>
              </a:rPr>
              <a:t>甲</a:t>
            </a:r>
            <a:endParaRPr lang="zh-CN" altLang="en-US" sz="2400" dirty="0">
              <a:solidFill>
                <a:srgbClr val="C00000"/>
              </a:solidFill>
              <a:latin typeface="Cambria Math" panose="02040503050406030204" charset="0"/>
              <a:ea typeface="微软雅黑" panose="020B0503020204020204" pitchFamily="34" charset="-122"/>
              <a:cs typeface="Cambria Math" panose="0204050305040603020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306820" y="4662805"/>
            <a:ext cx="566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pitchFamily="34" charset="-122"/>
                <a:cs typeface="Cambria Math" panose="02040503050406030204" charset="0"/>
              </a:rPr>
              <a:t>甲</a:t>
            </a:r>
            <a:endParaRPr lang="zh-CN" altLang="en-US" sz="2400" dirty="0">
              <a:solidFill>
                <a:srgbClr val="C00000"/>
              </a:solidFill>
              <a:latin typeface="Cambria Math" panose="02040503050406030204" charset="0"/>
              <a:ea typeface="微软雅黑" panose="020B0503020204020204" pitchFamily="34" charset="-122"/>
              <a:cs typeface="Cambria Math" panose="020405030504060302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24305" y="5516880"/>
            <a:ext cx="566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Cambria Math" panose="02040503050406030204" charset="0"/>
                <a:ea typeface="微软雅黑" panose="020B0503020204020204" pitchFamily="34" charset="-122"/>
                <a:cs typeface="Cambria Math" panose="02040503050406030204" charset="0"/>
              </a:rPr>
              <a:t>乙</a:t>
            </a:r>
            <a:endParaRPr lang="zh-CN" altLang="en-US" sz="2400" dirty="0">
              <a:solidFill>
                <a:srgbClr val="7030A0"/>
              </a:solidFill>
              <a:latin typeface="Cambria Math" panose="02040503050406030204" charset="0"/>
              <a:ea typeface="微软雅黑" panose="020B0503020204020204" pitchFamily="34" charset="-122"/>
              <a:cs typeface="Cambria Math" panose="0204050305040603020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02375" y="5481955"/>
            <a:ext cx="566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Cambria Math" panose="02040503050406030204" charset="0"/>
                <a:ea typeface="微软雅黑" panose="020B0503020204020204" pitchFamily="34" charset="-122"/>
                <a:cs typeface="Cambria Math" panose="02040503050406030204" charset="0"/>
              </a:rPr>
              <a:t>乙</a:t>
            </a:r>
            <a:endParaRPr lang="zh-CN" altLang="en-US" sz="2400" dirty="0">
              <a:solidFill>
                <a:srgbClr val="7030A0"/>
              </a:solidFill>
              <a:latin typeface="Cambria Math" panose="02040503050406030204" charset="0"/>
              <a:ea typeface="微软雅黑" panose="020B0503020204020204" pitchFamily="34" charset="-122"/>
              <a:cs typeface="Cambria Math" panose="02040503050406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18" grpId="0"/>
      <p:bldP spid="19" grpId="0"/>
      <p:bldP spid="29" grpId="0"/>
      <p:bldP spid="22" grpId="0"/>
      <p:bldP spid="23" grpId="0"/>
      <p:bldP spid="31" grpId="0"/>
      <p:bldP spid="24" grpId="0"/>
      <p:bldP spid="20" grpId="0"/>
      <p:bldP spid="21" grpId="0"/>
      <p:bldP spid="25" grpId="0"/>
      <p:bldP spid="26" grpId="0"/>
      <p:bldP spid="27" grpId="0"/>
      <p:bldP spid="30" grpId="0"/>
      <p:bldP spid="3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175FC"/>
      </a:accent1>
      <a:accent2>
        <a:srgbClr val="F8CA43"/>
      </a:accent2>
      <a:accent3>
        <a:srgbClr val="FF9999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00000"/>
          </a:lnSpc>
          <a:defRPr lang="zh-CN" altLang="en-US" sz="280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2039</Words>
  <Application>WPS 演示</Application>
  <PresentationFormat>On-screen Show (4:3)</PresentationFormat>
  <Paragraphs>185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Cambria Math</vt:lpstr>
      <vt:lpstr>MS Mincho</vt:lpstr>
      <vt:lpstr>Arial Unicode MS</vt:lpstr>
      <vt:lpstr>Segoe Print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清枫拂江</cp:lastModifiedBy>
  <cp:revision>551</cp:revision>
  <dcterms:created xsi:type="dcterms:W3CDTF">2015-07-09T08:14:00Z</dcterms:created>
  <dcterms:modified xsi:type="dcterms:W3CDTF">2025-03-25T12:49:21Z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BA62DBCE391F467DA1F18D82452F7377_12</vt:lpwstr>
  </property>
</Properties>
</file>