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Default Extension="jpeg" ContentType="image/jpeg"/>
  <Default Extension="JPG" ContentType="image/.jp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4.svg" ContentType="image/svg+xml"/>
  <Override PartName="/ppt/media/image1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  <p:sldMasterId id="2147483657" r:id="rId4"/>
    <p:sldMasterId id="2147483660" r:id="rId5"/>
    <p:sldMasterId id="2147483670" r:id="rId6"/>
    <p:sldMasterId id="2147483673" r:id="rId7"/>
  </p:sldMasterIdLst>
  <p:notesMasterIdLst>
    <p:notesMasterId r:id="rId29"/>
  </p:notesMasterIdLst>
  <p:sldIdLst>
    <p:sldId id="396" r:id="rId8"/>
    <p:sldId id="482" r:id="rId9"/>
    <p:sldId id="487" r:id="rId10"/>
    <p:sldId id="489" r:id="rId11"/>
    <p:sldId id="490" r:id="rId12"/>
    <p:sldId id="295" r:id="rId13"/>
    <p:sldId id="365" r:id="rId14"/>
    <p:sldId id="485" r:id="rId15"/>
    <p:sldId id="327" r:id="rId16"/>
    <p:sldId id="328" r:id="rId17"/>
    <p:sldId id="380" r:id="rId18"/>
    <p:sldId id="397" r:id="rId19"/>
    <p:sldId id="450" r:id="rId20"/>
    <p:sldId id="451" r:id="rId21"/>
    <p:sldId id="493" r:id="rId22"/>
    <p:sldId id="470" r:id="rId23"/>
    <p:sldId id="494" r:id="rId24"/>
    <p:sldId id="409" r:id="rId25"/>
    <p:sldId id="486" r:id="rId26"/>
    <p:sldId id="495" r:id="rId27"/>
    <p:sldId id="398" r:id="rId28"/>
  </p:sldIdLst>
  <p:sldSz cx="9144000" cy="5144135" type="screen16x9"/>
  <p:notesSz cx="6858000" cy="9144000"/>
  <p:custDataLst>
    <p:tags r:id="rId34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07" userDrawn="1">
          <p15:clr>
            <a:srgbClr val="A4A3A4"/>
          </p15:clr>
        </p15:guide>
        <p15:guide id="2" pos="27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拥护" initials="微" lastIdx="0" clrIdx="0"/>
  <p:cmAuthor id="3" name="ZhangS" initials="Z" lastIdx="1" clrIdx="2"/>
  <p:cmAuthor id="0" name="HJZX010" initials="" lastIdx="0" clrIdx="0"/>
  <p:cmAuthor id="7" name="Taylor Hartwell" initials="TH [6]" lastIdx="1" clrIdx="6"/>
  <p:cmAuthor id="2" name="作者" initials="A" lastIdx="0" clrIdx="1"/>
  <p:cmAuthor id="4" name="王习习" initials="王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8B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1507"/>
        <p:guide pos="2776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4" Type="http://schemas.openxmlformats.org/officeDocument/2006/relationships/tags" Target="tags/tag491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23.wmf"/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 indent="0"/>
            <a:endParaRPr lang="zh-CN" altLang="en-US" sz="1200" dirty="0"/>
          </a:p>
        </p:txBody>
      </p:sp>
      <p:sp>
        <p:nvSpPr>
          <p:cNvPr id="2051" name="日期占位符 2"/>
          <p:cNvSpPr>
            <a:spLocks noGrp="1"/>
          </p:cNvSpPr>
          <p:nvPr>
            <p:ph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 indent="0" algn="r"/>
            <a:fld id="{BB962C8B-B14F-4D97-AF65-F5344CB8AC3E}" type="datetime1">
              <a:rPr lang="zh-CN" altLang="en-US" sz="1200" dirty="0"/>
            </a:fld>
            <a:endParaRPr lang="zh-CN" altLang="en-US" sz="1200" dirty="0"/>
          </a:p>
        </p:txBody>
      </p:sp>
      <p:sp>
        <p:nvSpPr>
          <p:cNvPr id="2052" name="幻灯片图像占位符 3"/>
          <p:cNvSpPr>
            <a:spLocks noGrp="1" noRot="1"/>
          </p:cNvSpPr>
          <p:nvPr>
            <p:ph type="sldImg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2053" name="备注占位符 4"/>
          <p:cNvSpPr>
            <a:spLocks noGrp="1" noRot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12700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0"/>
            <a:r>
              <a:rPr lang="zh-CN" altLang="en-US" dirty="0"/>
              <a:t>第二级</a:t>
            </a:r>
            <a:endParaRPr lang="zh-CN" altLang="en-US" dirty="0"/>
          </a:p>
          <a:p>
            <a:pPr lvl="2" indent="0"/>
            <a:r>
              <a:rPr lang="zh-CN" altLang="en-US" dirty="0"/>
              <a:t>第三级</a:t>
            </a:r>
            <a:endParaRPr lang="zh-CN" altLang="en-US" dirty="0"/>
          </a:p>
          <a:p>
            <a:pPr lvl="3" indent="0"/>
            <a:r>
              <a:rPr lang="zh-CN" altLang="en-US" dirty="0"/>
              <a:t>第四级</a:t>
            </a:r>
            <a:endParaRPr lang="zh-CN" altLang="en-US" dirty="0"/>
          </a:p>
          <a:p>
            <a:pPr lvl="4" indent="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4" name="页脚占位符 5"/>
          <p:cNvSpPr>
            <a:spLocks noGrp="1"/>
          </p:cNvSpPr>
          <p:nvPr>
            <p:ph type="ftr" sz="quarte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indent="0"/>
            <a:endParaRPr lang="zh-CN" altLang="en-US" sz="1200" dirty="0"/>
          </a:p>
        </p:txBody>
      </p:sp>
      <p:sp>
        <p:nvSpPr>
          <p:cNvPr id="2055" name="灯片编号占位符 6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image" Target="../media/image2.png"/><Relationship Id="rId6" Type="http://schemas.openxmlformats.org/officeDocument/2006/relationships/tags" Target="../tags/tag8.xml"/><Relationship Id="rId5" Type="http://schemas.openxmlformats.org/officeDocument/2006/relationships/image" Target="../media/image1.png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image" Target="../media/image4.png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image" Target="../media/image2.png"/><Relationship Id="rId5" Type="http://schemas.openxmlformats.org/officeDocument/2006/relationships/tags" Target="../tags/tag20.xml"/><Relationship Id="rId4" Type="http://schemas.openxmlformats.org/officeDocument/2006/relationships/image" Target="../media/image1.png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image" Target="../media/image2.png"/><Relationship Id="rId5" Type="http://schemas.openxmlformats.org/officeDocument/2006/relationships/tags" Target="../tags/tag26.xml"/><Relationship Id="rId4" Type="http://schemas.openxmlformats.org/officeDocument/2006/relationships/image" Target="../media/image1.png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image" Target="../media/image2.png"/><Relationship Id="rId6" Type="http://schemas.openxmlformats.org/officeDocument/2006/relationships/tags" Target="../tags/tag31.xml"/><Relationship Id="rId5" Type="http://schemas.openxmlformats.org/officeDocument/2006/relationships/image" Target="../media/image1.png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7" Type="http://schemas.openxmlformats.org/officeDocument/2006/relationships/tags" Target="../tags/tag98.xml"/><Relationship Id="rId66" Type="http://schemas.openxmlformats.org/officeDocument/2006/relationships/tags" Target="../tags/tag97.xml"/><Relationship Id="rId65" Type="http://schemas.openxmlformats.org/officeDocument/2006/relationships/tags" Target="../tags/tag96.xml"/><Relationship Id="rId64" Type="http://schemas.openxmlformats.org/officeDocument/2006/relationships/tags" Target="../tags/tag95.xml"/><Relationship Id="rId63" Type="http://schemas.openxmlformats.org/officeDocument/2006/relationships/tags" Target="../tags/tag94.xml"/><Relationship Id="rId62" Type="http://schemas.openxmlformats.org/officeDocument/2006/relationships/tags" Target="../tags/tag93.xml"/><Relationship Id="rId61" Type="http://schemas.openxmlformats.org/officeDocument/2006/relationships/tags" Target="../tags/tag92.xml"/><Relationship Id="rId60" Type="http://schemas.openxmlformats.org/officeDocument/2006/relationships/tags" Target="../tags/tag91.xml"/><Relationship Id="rId6" Type="http://schemas.openxmlformats.org/officeDocument/2006/relationships/tags" Target="../tags/tag37.xml"/><Relationship Id="rId59" Type="http://schemas.openxmlformats.org/officeDocument/2006/relationships/tags" Target="../tags/tag90.xml"/><Relationship Id="rId58" Type="http://schemas.openxmlformats.org/officeDocument/2006/relationships/tags" Target="../tags/tag89.xml"/><Relationship Id="rId57" Type="http://schemas.openxmlformats.org/officeDocument/2006/relationships/tags" Target="../tags/tag88.xml"/><Relationship Id="rId56" Type="http://schemas.openxmlformats.org/officeDocument/2006/relationships/tags" Target="../tags/tag87.xml"/><Relationship Id="rId55" Type="http://schemas.openxmlformats.org/officeDocument/2006/relationships/tags" Target="../tags/tag86.xml"/><Relationship Id="rId54" Type="http://schemas.openxmlformats.org/officeDocument/2006/relationships/tags" Target="../tags/tag85.xml"/><Relationship Id="rId53" Type="http://schemas.openxmlformats.org/officeDocument/2006/relationships/tags" Target="../tags/tag84.xml"/><Relationship Id="rId52" Type="http://schemas.openxmlformats.org/officeDocument/2006/relationships/tags" Target="../tags/tag83.xml"/><Relationship Id="rId51" Type="http://schemas.openxmlformats.org/officeDocument/2006/relationships/tags" Target="../tags/tag82.xml"/><Relationship Id="rId50" Type="http://schemas.openxmlformats.org/officeDocument/2006/relationships/tags" Target="../tags/tag81.xml"/><Relationship Id="rId5" Type="http://schemas.openxmlformats.org/officeDocument/2006/relationships/tags" Target="../tags/tag36.xml"/><Relationship Id="rId49" Type="http://schemas.openxmlformats.org/officeDocument/2006/relationships/tags" Target="../tags/tag80.xml"/><Relationship Id="rId48" Type="http://schemas.openxmlformats.org/officeDocument/2006/relationships/tags" Target="../tags/tag79.xml"/><Relationship Id="rId47" Type="http://schemas.openxmlformats.org/officeDocument/2006/relationships/tags" Target="../tags/tag78.xml"/><Relationship Id="rId46" Type="http://schemas.openxmlformats.org/officeDocument/2006/relationships/tags" Target="../tags/tag77.xml"/><Relationship Id="rId45" Type="http://schemas.openxmlformats.org/officeDocument/2006/relationships/tags" Target="../tags/tag76.xml"/><Relationship Id="rId44" Type="http://schemas.openxmlformats.org/officeDocument/2006/relationships/tags" Target="../tags/tag75.xml"/><Relationship Id="rId43" Type="http://schemas.openxmlformats.org/officeDocument/2006/relationships/tags" Target="../tags/tag74.xml"/><Relationship Id="rId42" Type="http://schemas.openxmlformats.org/officeDocument/2006/relationships/tags" Target="../tags/tag73.xml"/><Relationship Id="rId41" Type="http://schemas.openxmlformats.org/officeDocument/2006/relationships/tags" Target="../tags/tag72.xml"/><Relationship Id="rId40" Type="http://schemas.openxmlformats.org/officeDocument/2006/relationships/tags" Target="../tags/tag71.xml"/><Relationship Id="rId4" Type="http://schemas.openxmlformats.org/officeDocument/2006/relationships/image" Target="../media/image14.svg"/><Relationship Id="rId39" Type="http://schemas.openxmlformats.org/officeDocument/2006/relationships/tags" Target="../tags/tag70.xml"/><Relationship Id="rId38" Type="http://schemas.openxmlformats.org/officeDocument/2006/relationships/tags" Target="../tags/tag69.xml"/><Relationship Id="rId37" Type="http://schemas.openxmlformats.org/officeDocument/2006/relationships/tags" Target="../tags/tag68.xml"/><Relationship Id="rId36" Type="http://schemas.openxmlformats.org/officeDocument/2006/relationships/tags" Target="../tags/tag67.xml"/><Relationship Id="rId35" Type="http://schemas.openxmlformats.org/officeDocument/2006/relationships/tags" Target="../tags/tag66.xml"/><Relationship Id="rId34" Type="http://schemas.openxmlformats.org/officeDocument/2006/relationships/tags" Target="../tags/tag65.xml"/><Relationship Id="rId33" Type="http://schemas.openxmlformats.org/officeDocument/2006/relationships/tags" Target="../tags/tag64.xml"/><Relationship Id="rId32" Type="http://schemas.openxmlformats.org/officeDocument/2006/relationships/tags" Target="../tags/tag63.xml"/><Relationship Id="rId31" Type="http://schemas.openxmlformats.org/officeDocument/2006/relationships/tags" Target="../tags/tag62.xml"/><Relationship Id="rId30" Type="http://schemas.openxmlformats.org/officeDocument/2006/relationships/tags" Target="../tags/tag61.xml"/><Relationship Id="rId3" Type="http://schemas.openxmlformats.org/officeDocument/2006/relationships/image" Target="../media/image13.png"/><Relationship Id="rId29" Type="http://schemas.openxmlformats.org/officeDocument/2006/relationships/tags" Target="../tags/tag60.xml"/><Relationship Id="rId28" Type="http://schemas.openxmlformats.org/officeDocument/2006/relationships/tags" Target="../tags/tag59.xml"/><Relationship Id="rId27" Type="http://schemas.openxmlformats.org/officeDocument/2006/relationships/tags" Target="../tags/tag58.xml"/><Relationship Id="rId26" Type="http://schemas.openxmlformats.org/officeDocument/2006/relationships/tags" Target="../tags/tag57.xml"/><Relationship Id="rId25" Type="http://schemas.openxmlformats.org/officeDocument/2006/relationships/tags" Target="../tags/tag56.xml"/><Relationship Id="rId24" Type="http://schemas.openxmlformats.org/officeDocument/2006/relationships/tags" Target="../tags/tag55.xml"/><Relationship Id="rId23" Type="http://schemas.openxmlformats.org/officeDocument/2006/relationships/tags" Target="../tags/tag54.xml"/><Relationship Id="rId22" Type="http://schemas.openxmlformats.org/officeDocument/2006/relationships/tags" Target="../tags/tag53.xml"/><Relationship Id="rId21" Type="http://schemas.openxmlformats.org/officeDocument/2006/relationships/tags" Target="../tags/tag52.xml"/><Relationship Id="rId20" Type="http://schemas.openxmlformats.org/officeDocument/2006/relationships/tags" Target="../tags/tag51.xml"/><Relationship Id="rId2" Type="http://schemas.openxmlformats.org/officeDocument/2006/relationships/tags" Target="../tags/tag35.xml"/><Relationship Id="rId19" Type="http://schemas.openxmlformats.org/officeDocument/2006/relationships/tags" Target="../tags/tag50.xml"/><Relationship Id="rId18" Type="http://schemas.openxmlformats.org/officeDocument/2006/relationships/tags" Target="../tags/tag49.xml"/><Relationship Id="rId17" Type="http://schemas.openxmlformats.org/officeDocument/2006/relationships/tags" Target="../tags/tag48.xml"/><Relationship Id="rId16" Type="http://schemas.openxmlformats.org/officeDocument/2006/relationships/tags" Target="../tags/tag47.xml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3" Type="http://schemas.openxmlformats.org/officeDocument/2006/relationships/tags" Target="../tags/tag135.xml"/><Relationship Id="rId32" Type="http://schemas.openxmlformats.org/officeDocument/2006/relationships/tags" Target="../tags/tag134.xml"/><Relationship Id="rId31" Type="http://schemas.openxmlformats.org/officeDocument/2006/relationships/tags" Target="../tags/tag133.xml"/><Relationship Id="rId30" Type="http://schemas.openxmlformats.org/officeDocument/2006/relationships/tags" Target="../tags/tag132.xml"/><Relationship Id="rId3" Type="http://schemas.openxmlformats.org/officeDocument/2006/relationships/tags" Target="../tags/tag105.xml"/><Relationship Id="rId29" Type="http://schemas.openxmlformats.org/officeDocument/2006/relationships/tags" Target="../tags/tag131.xml"/><Relationship Id="rId28" Type="http://schemas.openxmlformats.org/officeDocument/2006/relationships/tags" Target="../tags/tag130.xml"/><Relationship Id="rId27" Type="http://schemas.openxmlformats.org/officeDocument/2006/relationships/tags" Target="../tags/tag129.xml"/><Relationship Id="rId26" Type="http://schemas.openxmlformats.org/officeDocument/2006/relationships/tags" Target="../tags/tag128.xml"/><Relationship Id="rId25" Type="http://schemas.openxmlformats.org/officeDocument/2006/relationships/tags" Target="../tags/tag127.xml"/><Relationship Id="rId24" Type="http://schemas.openxmlformats.org/officeDocument/2006/relationships/tags" Target="../tags/tag126.xml"/><Relationship Id="rId23" Type="http://schemas.openxmlformats.org/officeDocument/2006/relationships/tags" Target="../tags/tag125.xml"/><Relationship Id="rId22" Type="http://schemas.openxmlformats.org/officeDocument/2006/relationships/tags" Target="../tags/tag124.xml"/><Relationship Id="rId21" Type="http://schemas.openxmlformats.org/officeDocument/2006/relationships/tags" Target="../tags/tag123.xml"/><Relationship Id="rId20" Type="http://schemas.openxmlformats.org/officeDocument/2006/relationships/tags" Target="../tags/tag122.xml"/><Relationship Id="rId2" Type="http://schemas.openxmlformats.org/officeDocument/2006/relationships/tags" Target="../tags/tag104.xml"/><Relationship Id="rId19" Type="http://schemas.openxmlformats.org/officeDocument/2006/relationships/tags" Target="../tags/tag121.xml"/><Relationship Id="rId18" Type="http://schemas.openxmlformats.org/officeDocument/2006/relationships/tags" Target="../tags/tag120.xml"/><Relationship Id="rId17" Type="http://schemas.openxmlformats.org/officeDocument/2006/relationships/tags" Target="../tags/tag119.xml"/><Relationship Id="rId16" Type="http://schemas.openxmlformats.org/officeDocument/2006/relationships/tags" Target="../tags/tag118.xml"/><Relationship Id="rId15" Type="http://schemas.openxmlformats.org/officeDocument/2006/relationships/tags" Target="../tags/tag117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4" Type="http://schemas.openxmlformats.org/officeDocument/2006/relationships/tags" Target="../tags/tag168.xml"/><Relationship Id="rId33" Type="http://schemas.openxmlformats.org/officeDocument/2006/relationships/tags" Target="../tags/tag167.xml"/><Relationship Id="rId32" Type="http://schemas.openxmlformats.org/officeDocument/2006/relationships/tags" Target="../tags/tag166.xml"/><Relationship Id="rId31" Type="http://schemas.openxmlformats.org/officeDocument/2006/relationships/tags" Target="../tags/tag165.xml"/><Relationship Id="rId30" Type="http://schemas.openxmlformats.org/officeDocument/2006/relationships/tags" Target="../tags/tag164.xml"/><Relationship Id="rId3" Type="http://schemas.openxmlformats.org/officeDocument/2006/relationships/tags" Target="../tags/tag137.xml"/><Relationship Id="rId29" Type="http://schemas.openxmlformats.org/officeDocument/2006/relationships/tags" Target="../tags/tag163.xml"/><Relationship Id="rId28" Type="http://schemas.openxmlformats.org/officeDocument/2006/relationships/tags" Target="../tags/tag162.xml"/><Relationship Id="rId27" Type="http://schemas.openxmlformats.org/officeDocument/2006/relationships/tags" Target="../tags/tag161.xml"/><Relationship Id="rId26" Type="http://schemas.openxmlformats.org/officeDocument/2006/relationships/tags" Target="../tags/tag160.xml"/><Relationship Id="rId25" Type="http://schemas.openxmlformats.org/officeDocument/2006/relationships/tags" Target="../tags/tag159.xml"/><Relationship Id="rId24" Type="http://schemas.openxmlformats.org/officeDocument/2006/relationships/tags" Target="../tags/tag158.xml"/><Relationship Id="rId23" Type="http://schemas.openxmlformats.org/officeDocument/2006/relationships/tags" Target="../tags/tag157.xml"/><Relationship Id="rId22" Type="http://schemas.openxmlformats.org/officeDocument/2006/relationships/tags" Target="../tags/tag156.xml"/><Relationship Id="rId21" Type="http://schemas.openxmlformats.org/officeDocument/2006/relationships/tags" Target="../tags/tag155.xml"/><Relationship Id="rId20" Type="http://schemas.openxmlformats.org/officeDocument/2006/relationships/tags" Target="../tags/tag154.xml"/><Relationship Id="rId2" Type="http://schemas.openxmlformats.org/officeDocument/2006/relationships/tags" Target="../tags/tag136.xml"/><Relationship Id="rId19" Type="http://schemas.openxmlformats.org/officeDocument/2006/relationships/tags" Target="../tags/tag153.xml"/><Relationship Id="rId18" Type="http://schemas.openxmlformats.org/officeDocument/2006/relationships/tags" Target="../tags/tag152.xml"/><Relationship Id="rId17" Type="http://schemas.openxmlformats.org/officeDocument/2006/relationships/tags" Target="../tags/tag151.xml"/><Relationship Id="rId16" Type="http://schemas.openxmlformats.org/officeDocument/2006/relationships/tags" Target="../tags/tag150.xml"/><Relationship Id="rId15" Type="http://schemas.openxmlformats.org/officeDocument/2006/relationships/tags" Target="../tags/tag149.xml"/><Relationship Id="rId14" Type="http://schemas.openxmlformats.org/officeDocument/2006/relationships/tags" Target="../tags/tag148.xml"/><Relationship Id="rId13" Type="http://schemas.openxmlformats.org/officeDocument/2006/relationships/tags" Target="../tags/tag147.xml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82.xml"/><Relationship Id="rId8" Type="http://schemas.openxmlformats.org/officeDocument/2006/relationships/tags" Target="../tags/tag181.xml"/><Relationship Id="rId7" Type="http://schemas.openxmlformats.org/officeDocument/2006/relationships/tags" Target="../tags/tag180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tags" Target="../tags/tag189.xml"/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0" Type="http://schemas.openxmlformats.org/officeDocument/2006/relationships/tags" Target="../tags/tag235.xml"/><Relationship Id="rId4" Type="http://schemas.openxmlformats.org/officeDocument/2006/relationships/image" Target="../media/image16.svg"/><Relationship Id="rId39" Type="http://schemas.openxmlformats.org/officeDocument/2006/relationships/tags" Target="../tags/tag234.xml"/><Relationship Id="rId38" Type="http://schemas.openxmlformats.org/officeDocument/2006/relationships/tags" Target="../tags/tag233.xml"/><Relationship Id="rId37" Type="http://schemas.openxmlformats.org/officeDocument/2006/relationships/tags" Target="../tags/tag232.xml"/><Relationship Id="rId36" Type="http://schemas.openxmlformats.org/officeDocument/2006/relationships/tags" Target="../tags/tag231.xml"/><Relationship Id="rId35" Type="http://schemas.openxmlformats.org/officeDocument/2006/relationships/tags" Target="../tags/tag230.xml"/><Relationship Id="rId34" Type="http://schemas.openxmlformats.org/officeDocument/2006/relationships/tags" Target="../tags/tag229.xml"/><Relationship Id="rId33" Type="http://schemas.openxmlformats.org/officeDocument/2006/relationships/tags" Target="../tags/tag228.xml"/><Relationship Id="rId32" Type="http://schemas.openxmlformats.org/officeDocument/2006/relationships/tags" Target="../tags/tag227.xml"/><Relationship Id="rId31" Type="http://schemas.openxmlformats.org/officeDocument/2006/relationships/tags" Target="../tags/tag226.xml"/><Relationship Id="rId30" Type="http://schemas.openxmlformats.org/officeDocument/2006/relationships/tags" Target="../tags/tag225.xml"/><Relationship Id="rId3" Type="http://schemas.openxmlformats.org/officeDocument/2006/relationships/image" Target="../media/image15.png"/><Relationship Id="rId29" Type="http://schemas.openxmlformats.org/officeDocument/2006/relationships/tags" Target="../tags/tag224.xml"/><Relationship Id="rId28" Type="http://schemas.openxmlformats.org/officeDocument/2006/relationships/tags" Target="../tags/tag223.xml"/><Relationship Id="rId27" Type="http://schemas.openxmlformats.org/officeDocument/2006/relationships/tags" Target="../tags/tag222.xml"/><Relationship Id="rId26" Type="http://schemas.openxmlformats.org/officeDocument/2006/relationships/tags" Target="../tags/tag221.xml"/><Relationship Id="rId25" Type="http://schemas.openxmlformats.org/officeDocument/2006/relationships/tags" Target="../tags/tag220.xml"/><Relationship Id="rId24" Type="http://schemas.openxmlformats.org/officeDocument/2006/relationships/tags" Target="../tags/tag219.xml"/><Relationship Id="rId23" Type="http://schemas.openxmlformats.org/officeDocument/2006/relationships/tags" Target="../tags/tag218.xml"/><Relationship Id="rId22" Type="http://schemas.openxmlformats.org/officeDocument/2006/relationships/tags" Target="../tags/tag217.xml"/><Relationship Id="rId21" Type="http://schemas.openxmlformats.org/officeDocument/2006/relationships/tags" Target="../tags/tag216.xml"/><Relationship Id="rId20" Type="http://schemas.openxmlformats.org/officeDocument/2006/relationships/tags" Target="../tags/tag215.xml"/><Relationship Id="rId2" Type="http://schemas.openxmlformats.org/officeDocument/2006/relationships/tags" Target="../tags/tag199.xml"/><Relationship Id="rId19" Type="http://schemas.openxmlformats.org/officeDocument/2006/relationships/tags" Target="../tags/tag214.xml"/><Relationship Id="rId18" Type="http://schemas.openxmlformats.org/officeDocument/2006/relationships/tags" Target="../tags/tag213.xml"/><Relationship Id="rId17" Type="http://schemas.openxmlformats.org/officeDocument/2006/relationships/tags" Target="../tags/tag212.xml"/><Relationship Id="rId16" Type="http://schemas.openxmlformats.org/officeDocument/2006/relationships/tags" Target="../tags/tag211.xml"/><Relationship Id="rId15" Type="http://schemas.openxmlformats.org/officeDocument/2006/relationships/tags" Target="../tags/tag210.xml"/><Relationship Id="rId14" Type="http://schemas.openxmlformats.org/officeDocument/2006/relationships/tags" Target="../tags/tag209.xml"/><Relationship Id="rId13" Type="http://schemas.openxmlformats.org/officeDocument/2006/relationships/tags" Target="../tags/tag208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7135"/>
            <a:ext cx="2743200" cy="365170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7135"/>
            <a:ext cx="4114800" cy="365170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7135"/>
            <a:ext cx="2743200" cy="365170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313" name="Freeform 2200"/>
          <p:cNvSpPr/>
          <p:nvPr>
            <p:custDataLst>
              <p:tags r:id="rId2"/>
            </p:custDataLst>
          </p:nvPr>
        </p:nvSpPr>
        <p:spPr bwMode="auto">
          <a:xfrm>
            <a:off x="1333500" y="1287622"/>
            <a:ext cx="3386138" cy="12702"/>
          </a:xfrm>
          <a:custGeom>
            <a:avLst/>
            <a:gdLst>
              <a:gd name="T0" fmla="*/ 5940 w 5953"/>
              <a:gd name="T1" fmla="*/ 24 h 24"/>
              <a:gd name="T2" fmla="*/ 13 w 5953"/>
              <a:gd name="T3" fmla="*/ 24 h 24"/>
              <a:gd name="T4" fmla="*/ 0 w 5953"/>
              <a:gd name="T5" fmla="*/ 12 h 24"/>
              <a:gd name="T6" fmla="*/ 13 w 5953"/>
              <a:gd name="T7" fmla="*/ 0 h 24"/>
              <a:gd name="T8" fmla="*/ 5940 w 5953"/>
              <a:gd name="T9" fmla="*/ 0 h 24"/>
              <a:gd name="T10" fmla="*/ 5953 w 5953"/>
              <a:gd name="T11" fmla="*/ 12 h 24"/>
              <a:gd name="T12" fmla="*/ 5940 w 5953"/>
              <a:gd name="T1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53" h="24">
                <a:moveTo>
                  <a:pt x="5940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6" y="24"/>
                  <a:pt x="0" y="19"/>
                  <a:pt x="0" y="12"/>
                </a:cubicBezTo>
                <a:cubicBezTo>
                  <a:pt x="0" y="6"/>
                  <a:pt x="6" y="0"/>
                  <a:pt x="13" y="0"/>
                </a:cubicBezTo>
                <a:cubicBezTo>
                  <a:pt x="5940" y="0"/>
                  <a:pt x="5940" y="0"/>
                  <a:pt x="5940" y="0"/>
                </a:cubicBezTo>
                <a:cubicBezTo>
                  <a:pt x="5947" y="0"/>
                  <a:pt x="5953" y="6"/>
                  <a:pt x="5953" y="12"/>
                </a:cubicBezTo>
                <a:cubicBezTo>
                  <a:pt x="5953" y="19"/>
                  <a:pt x="5947" y="24"/>
                  <a:pt x="5940" y="2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vert="horz" wrap="square" lIns="68580" tIns="34290" rIns="68580" bIns="34290" numCol="1" anchor="t" anchorCtr="0" compatLnSpc="1"/>
          <a:p>
            <a:pPr fontAlgn="base"/>
            <a:endParaRPr lang="zh-CN" altLang="en-US" sz="100" strike="noStrike" noProof="1" dirty="0">
              <a:latin typeface="+mn-lt"/>
              <a:ea typeface="+mn-ea"/>
            </a:endParaRPr>
          </a:p>
        </p:txBody>
      </p:sp>
      <p:pic>
        <p:nvPicPr>
          <p:cNvPr id="717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670550" y="3113472"/>
            <a:ext cx="3294063" cy="189094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4" name="组合 1"/>
          <p:cNvGrpSpPr/>
          <p:nvPr/>
        </p:nvGrpSpPr>
        <p:grpSpPr>
          <a:xfrm>
            <a:off x="431800" y="4420146"/>
            <a:ext cx="4953000" cy="585860"/>
            <a:chOff x="2305980" y="3587304"/>
            <a:chExt cx="7607455" cy="1066776"/>
          </a:xfrm>
        </p:grpSpPr>
        <p:pic>
          <p:nvPicPr>
            <p:cNvPr id="7175" name="图片 1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8789445" y="4002674"/>
              <a:ext cx="955057" cy="56694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8" name="直接连接符 7"/>
            <p:cNvCxnSpPr/>
            <p:nvPr>
              <p:custDataLst>
                <p:tags r:id="rId7"/>
              </p:custDataLst>
            </p:nvPr>
          </p:nvCxnSpPr>
          <p:spPr>
            <a:xfrm>
              <a:off x="2305980" y="4573859"/>
              <a:ext cx="7607455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77" name="图片 1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2579132" y="3587304"/>
              <a:ext cx="514112" cy="106677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末尾幻灯片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82563" y="4960830"/>
            <a:ext cx="8820150" cy="0"/>
          </a:xfrm>
          <a:prstGeom prst="line">
            <a:avLst/>
          </a:prstGeom>
          <a:ln w="15875">
            <a:solidFill>
              <a:srgbClr val="004B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Freeform 2200"/>
          <p:cNvSpPr/>
          <p:nvPr>
            <p:custDataLst>
              <p:tags r:id="rId3"/>
            </p:custDataLst>
          </p:nvPr>
        </p:nvSpPr>
        <p:spPr bwMode="auto">
          <a:xfrm>
            <a:off x="1343025" y="1270685"/>
            <a:ext cx="3386138" cy="12704"/>
          </a:xfrm>
          <a:custGeom>
            <a:avLst/>
            <a:gdLst>
              <a:gd name="T0" fmla="*/ 5940 w 5953"/>
              <a:gd name="T1" fmla="*/ 24 h 24"/>
              <a:gd name="T2" fmla="*/ 13 w 5953"/>
              <a:gd name="T3" fmla="*/ 24 h 24"/>
              <a:gd name="T4" fmla="*/ 0 w 5953"/>
              <a:gd name="T5" fmla="*/ 12 h 24"/>
              <a:gd name="T6" fmla="*/ 13 w 5953"/>
              <a:gd name="T7" fmla="*/ 0 h 24"/>
              <a:gd name="T8" fmla="*/ 5940 w 5953"/>
              <a:gd name="T9" fmla="*/ 0 h 24"/>
              <a:gd name="T10" fmla="*/ 5953 w 5953"/>
              <a:gd name="T11" fmla="*/ 12 h 24"/>
              <a:gd name="T12" fmla="*/ 5940 w 5953"/>
              <a:gd name="T1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53" h="24">
                <a:moveTo>
                  <a:pt x="5940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6" y="24"/>
                  <a:pt x="0" y="19"/>
                  <a:pt x="0" y="12"/>
                </a:cubicBezTo>
                <a:cubicBezTo>
                  <a:pt x="0" y="6"/>
                  <a:pt x="6" y="0"/>
                  <a:pt x="13" y="0"/>
                </a:cubicBezTo>
                <a:cubicBezTo>
                  <a:pt x="5940" y="0"/>
                  <a:pt x="5940" y="0"/>
                  <a:pt x="5940" y="0"/>
                </a:cubicBezTo>
                <a:cubicBezTo>
                  <a:pt x="5947" y="0"/>
                  <a:pt x="5953" y="6"/>
                  <a:pt x="5953" y="12"/>
                </a:cubicBezTo>
                <a:cubicBezTo>
                  <a:pt x="5953" y="19"/>
                  <a:pt x="5947" y="24"/>
                  <a:pt x="5940" y="2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pPr fontAlgn="base"/>
            <a:endParaRPr lang="zh-CN" altLang="en-US" sz="100" strike="noStrike" noProof="1">
              <a:latin typeface="+mn-lt"/>
              <a:ea typeface="+mn-ea"/>
            </a:endParaRPr>
          </a:p>
        </p:txBody>
      </p:sp>
      <p:pic>
        <p:nvPicPr>
          <p:cNvPr id="18437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259513" y="3452255"/>
            <a:ext cx="2705100" cy="1553039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438" name="组合 1"/>
          <p:cNvGrpSpPr/>
          <p:nvPr/>
        </p:nvGrpSpPr>
        <p:grpSpPr>
          <a:xfrm>
            <a:off x="220664" y="4544781"/>
            <a:ext cx="3738562" cy="444633"/>
            <a:chOff x="2305980" y="3587304"/>
            <a:chExt cx="7607455" cy="1066776"/>
          </a:xfrm>
        </p:grpSpPr>
        <p:pic>
          <p:nvPicPr>
            <p:cNvPr id="18439" name="图片 1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8789445" y="4002674"/>
              <a:ext cx="955057" cy="56694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8" name="直接连接符 7"/>
            <p:cNvCxnSpPr/>
            <p:nvPr>
              <p:custDataLst>
                <p:tags r:id="rId8"/>
              </p:custDataLst>
            </p:nvPr>
          </p:nvCxnSpPr>
          <p:spPr>
            <a:xfrm>
              <a:off x="2305980" y="4573859"/>
              <a:ext cx="7607455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441" name="图片 13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2579132" y="3587304"/>
              <a:ext cx="514112" cy="106677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3921"/>
            <a:ext cx="2025650" cy="238196"/>
          </a:xfrm>
          <a:prstGeom prst="rect">
            <a:avLst/>
          </a:prstGeom>
        </p:spPr>
        <p:txBody>
          <a:bodyPr vert="horz" lIns="91440" tIns="45720" rIns="91440" bIns="46800" rtlCol="0" anchor="ctr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cs typeface="+mn-cs"/>
              </a:rPr>
            </a:fld>
            <a:endParaRPr lang="zh-CN" altLang="en-US" strike="noStrike" noProof="1" dirty="0"/>
          </a:p>
        </p:txBody>
      </p:sp>
      <p:pic>
        <p:nvPicPr>
          <p:cNvPr id="2052" name="图片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670550" y="3113472"/>
            <a:ext cx="3294063" cy="189094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53" name="组合 1"/>
          <p:cNvGrpSpPr/>
          <p:nvPr/>
        </p:nvGrpSpPr>
        <p:grpSpPr>
          <a:xfrm>
            <a:off x="431800" y="4420146"/>
            <a:ext cx="4953000" cy="585860"/>
            <a:chOff x="2305980" y="3587304"/>
            <a:chExt cx="7607455" cy="1066776"/>
          </a:xfrm>
        </p:grpSpPr>
        <p:pic>
          <p:nvPicPr>
            <p:cNvPr id="2054" name="图片 12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8789445" y="4002674"/>
              <a:ext cx="955057" cy="56694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7" name="直接连接符 6"/>
            <p:cNvCxnSpPr/>
            <p:nvPr>
              <p:custDataLst>
                <p:tags r:id="rId13"/>
              </p:custDataLst>
            </p:nvPr>
          </p:nvCxnSpPr>
          <p:spPr>
            <a:xfrm>
              <a:off x="2305980" y="4573859"/>
              <a:ext cx="7607455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56" name="图片 13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2579132" y="3587304"/>
              <a:ext cx="514112" cy="106677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lvl="0"/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优翼初中LOGO（202404）"/>
          <p:cNvPicPr>
            <a:picLocks noChangeAspect="1"/>
          </p:cNvPicPr>
          <p:nvPr userDrawn="1"/>
        </p:nvPicPr>
        <p:blipFill>
          <a:blip r:embed="rId2" cstate="print"/>
          <a:srcRect r="47951" b="32610"/>
          <a:stretch>
            <a:fillRect/>
          </a:stretch>
        </p:blipFill>
        <p:spPr>
          <a:xfrm>
            <a:off x="7962900" y="51447"/>
            <a:ext cx="1163320" cy="4509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82563" y="4960830"/>
            <a:ext cx="8820150" cy="0"/>
          </a:xfrm>
          <a:prstGeom prst="line">
            <a:avLst/>
          </a:prstGeom>
          <a:ln w="15875">
            <a:solidFill>
              <a:srgbClr val="004B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Freeform 2200"/>
          <p:cNvSpPr/>
          <p:nvPr>
            <p:custDataLst>
              <p:tags r:id="rId2"/>
            </p:custDataLst>
          </p:nvPr>
        </p:nvSpPr>
        <p:spPr bwMode="auto">
          <a:xfrm>
            <a:off x="1343025" y="1210352"/>
            <a:ext cx="3386138" cy="12704"/>
          </a:xfrm>
          <a:custGeom>
            <a:avLst/>
            <a:gdLst>
              <a:gd name="T0" fmla="*/ 5940 w 5953"/>
              <a:gd name="T1" fmla="*/ 24 h 24"/>
              <a:gd name="T2" fmla="*/ 13 w 5953"/>
              <a:gd name="T3" fmla="*/ 24 h 24"/>
              <a:gd name="T4" fmla="*/ 0 w 5953"/>
              <a:gd name="T5" fmla="*/ 12 h 24"/>
              <a:gd name="T6" fmla="*/ 13 w 5953"/>
              <a:gd name="T7" fmla="*/ 0 h 24"/>
              <a:gd name="T8" fmla="*/ 5940 w 5953"/>
              <a:gd name="T9" fmla="*/ 0 h 24"/>
              <a:gd name="T10" fmla="*/ 5953 w 5953"/>
              <a:gd name="T11" fmla="*/ 12 h 24"/>
              <a:gd name="T12" fmla="*/ 5940 w 5953"/>
              <a:gd name="T1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53" h="24">
                <a:moveTo>
                  <a:pt x="5940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6" y="24"/>
                  <a:pt x="0" y="19"/>
                  <a:pt x="0" y="12"/>
                </a:cubicBezTo>
                <a:cubicBezTo>
                  <a:pt x="0" y="6"/>
                  <a:pt x="6" y="0"/>
                  <a:pt x="13" y="0"/>
                </a:cubicBezTo>
                <a:cubicBezTo>
                  <a:pt x="5940" y="0"/>
                  <a:pt x="5940" y="0"/>
                  <a:pt x="5940" y="0"/>
                </a:cubicBezTo>
                <a:cubicBezTo>
                  <a:pt x="5947" y="0"/>
                  <a:pt x="5953" y="6"/>
                  <a:pt x="5953" y="12"/>
                </a:cubicBezTo>
                <a:cubicBezTo>
                  <a:pt x="5953" y="19"/>
                  <a:pt x="5947" y="24"/>
                  <a:pt x="5940" y="2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pPr fontAlgn="base"/>
            <a:endParaRPr lang="zh-CN" altLang="en-US" sz="100" strike="noStrike" noProof="1">
              <a:latin typeface="+mn-lt"/>
              <a:ea typeface="+mn-ea"/>
            </a:endParaRPr>
          </a:p>
        </p:txBody>
      </p:sp>
      <p:pic>
        <p:nvPicPr>
          <p:cNvPr id="18437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59513" y="3452255"/>
            <a:ext cx="2705100" cy="1553039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438" name="组合 1"/>
          <p:cNvGrpSpPr/>
          <p:nvPr/>
        </p:nvGrpSpPr>
        <p:grpSpPr>
          <a:xfrm>
            <a:off x="220664" y="4544781"/>
            <a:ext cx="3738562" cy="444633"/>
            <a:chOff x="2305980" y="3587304"/>
            <a:chExt cx="7607455" cy="1066776"/>
          </a:xfrm>
        </p:grpSpPr>
        <p:pic>
          <p:nvPicPr>
            <p:cNvPr id="18439" name="图片 1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8789445" y="4002674"/>
              <a:ext cx="955057" cy="56694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8" name="直接连接符 7"/>
            <p:cNvCxnSpPr/>
            <p:nvPr>
              <p:custDataLst>
                <p:tags r:id="rId7"/>
              </p:custDataLst>
            </p:nvPr>
          </p:nvCxnSpPr>
          <p:spPr>
            <a:xfrm>
              <a:off x="2305980" y="4573859"/>
              <a:ext cx="7607455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441" name="图片 1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2579132" y="3587304"/>
              <a:ext cx="514112" cy="106677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3921"/>
            <a:ext cx="2025650" cy="238196"/>
          </a:xfrm>
          <a:prstGeom prst="rect">
            <a:avLst/>
          </a:prstGeom>
        </p:spPr>
        <p:txBody>
          <a:bodyPr vert="horz" lIns="91440" tIns="45720" rIns="91440" bIns="46800" rtlCol="0" anchor="ctr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cs typeface="+mn-cs"/>
              </a:rPr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43510" y="45091"/>
            <a:ext cx="2804160" cy="666115"/>
            <a:chOff x="107504" y="34030"/>
            <a:chExt cx="2736304" cy="585064"/>
          </a:xfrm>
        </p:grpSpPr>
        <p:sp>
          <p:nvSpPr>
            <p:cNvPr id="8" name="任意多边形: 形状 3"/>
            <p:cNvSpPr/>
            <p:nvPr/>
          </p:nvSpPr>
          <p:spPr>
            <a:xfrm>
              <a:off x="107504" y="267494"/>
              <a:ext cx="2736304" cy="288032"/>
            </a:xfrm>
            <a:custGeom>
              <a:avLst/>
              <a:gdLst>
                <a:gd name="connsiteX0" fmla="*/ 0 w 979309"/>
                <a:gd name="connsiteY0" fmla="*/ 0 h 288032"/>
                <a:gd name="connsiteX1" fmla="*/ 979309 w 979309"/>
                <a:gd name="connsiteY1" fmla="*/ 0 h 288032"/>
                <a:gd name="connsiteX2" fmla="*/ 921702 w 979309"/>
                <a:gd name="connsiteY2" fmla="*/ 144016 h 288032"/>
                <a:gd name="connsiteX3" fmla="*/ 979309 w 979309"/>
                <a:gd name="connsiteY3" fmla="*/ 288032 h 288032"/>
                <a:gd name="connsiteX4" fmla="*/ 0 w 979309"/>
                <a:gd name="connsiteY4" fmla="*/ 288032 h 288032"/>
                <a:gd name="connsiteX5" fmla="*/ 57606 w 979309"/>
                <a:gd name="connsiteY5" fmla="*/ 144016 h 28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9309" h="288032">
                  <a:moveTo>
                    <a:pt x="0" y="0"/>
                  </a:moveTo>
                  <a:lnTo>
                    <a:pt x="979309" y="0"/>
                  </a:lnTo>
                  <a:lnTo>
                    <a:pt x="921702" y="144016"/>
                  </a:lnTo>
                  <a:lnTo>
                    <a:pt x="979309" y="288032"/>
                  </a:lnTo>
                  <a:lnTo>
                    <a:pt x="0" y="288032"/>
                  </a:lnTo>
                  <a:lnTo>
                    <a:pt x="57606" y="144016"/>
                  </a:lnTo>
                  <a:close/>
                </a:path>
              </a:pathLst>
            </a:custGeom>
            <a:gradFill flip="none" rotWithShape="1">
              <a:gsLst>
                <a:gs pos="83000">
                  <a:schemeClr val="accent6"/>
                </a:gs>
                <a:gs pos="19000">
                  <a:schemeClr val="accent6"/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0">
                  <a:schemeClr val="accent6">
                    <a:lumMod val="20000"/>
                    <a:lumOff val="8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" name="矩形: 圆顶角 10"/>
            <p:cNvSpPr/>
            <p:nvPr/>
          </p:nvSpPr>
          <p:spPr>
            <a:xfrm>
              <a:off x="395536" y="109463"/>
              <a:ext cx="2160240" cy="446063"/>
            </a:xfrm>
            <a:custGeom>
              <a:avLst/>
              <a:gdLst>
                <a:gd name="connsiteX0" fmla="*/ 113794 w 1584176"/>
                <a:gd name="connsiteY0" fmla="*/ 0 h 360040"/>
                <a:gd name="connsiteX1" fmla="*/ 1470382 w 1584176"/>
                <a:gd name="connsiteY1" fmla="*/ 0 h 360040"/>
                <a:gd name="connsiteX2" fmla="*/ 1584176 w 1584176"/>
                <a:gd name="connsiteY2" fmla="*/ 113794 h 360040"/>
                <a:gd name="connsiteX3" fmla="*/ 1584176 w 1584176"/>
                <a:gd name="connsiteY3" fmla="*/ 360040 h 360040"/>
                <a:gd name="connsiteX4" fmla="*/ 1584176 w 1584176"/>
                <a:gd name="connsiteY4" fmla="*/ 360040 h 360040"/>
                <a:gd name="connsiteX5" fmla="*/ 0 w 1584176"/>
                <a:gd name="connsiteY5" fmla="*/ 360040 h 360040"/>
                <a:gd name="connsiteX6" fmla="*/ 0 w 1584176"/>
                <a:gd name="connsiteY6" fmla="*/ 360040 h 360040"/>
                <a:gd name="connsiteX7" fmla="*/ 0 w 1584176"/>
                <a:gd name="connsiteY7" fmla="*/ 113794 h 360040"/>
                <a:gd name="connsiteX8" fmla="*/ 113794 w 1584176"/>
                <a:gd name="connsiteY8" fmla="*/ 0 h 360040"/>
                <a:gd name="connsiteX0-1" fmla="*/ 113794 w 1584176"/>
                <a:gd name="connsiteY0-2" fmla="*/ 0 h 360040"/>
                <a:gd name="connsiteX1-3" fmla="*/ 1470382 w 1584176"/>
                <a:gd name="connsiteY1-4" fmla="*/ 0 h 360040"/>
                <a:gd name="connsiteX2-5" fmla="*/ 1584176 w 1584176"/>
                <a:gd name="connsiteY2-6" fmla="*/ 113794 h 360040"/>
                <a:gd name="connsiteX3-7" fmla="*/ 1584176 w 1584176"/>
                <a:gd name="connsiteY3-8" fmla="*/ 360040 h 360040"/>
                <a:gd name="connsiteX4-9" fmla="*/ 1584176 w 1584176"/>
                <a:gd name="connsiteY4-10" fmla="*/ 360040 h 360040"/>
                <a:gd name="connsiteX5-11" fmla="*/ 0 w 1584176"/>
                <a:gd name="connsiteY5-12" fmla="*/ 360040 h 360040"/>
                <a:gd name="connsiteX6-13" fmla="*/ 122944 w 1584176"/>
                <a:gd name="connsiteY6-14" fmla="*/ 360040 h 360040"/>
                <a:gd name="connsiteX7-15" fmla="*/ 0 w 1584176"/>
                <a:gd name="connsiteY7-16" fmla="*/ 113794 h 360040"/>
                <a:gd name="connsiteX8-17" fmla="*/ 113794 w 1584176"/>
                <a:gd name="connsiteY8-18" fmla="*/ 0 h 360040"/>
                <a:gd name="connsiteX0-19" fmla="*/ 113794 w 1584176"/>
                <a:gd name="connsiteY0-20" fmla="*/ 0 h 360040"/>
                <a:gd name="connsiteX1-21" fmla="*/ 1470382 w 1584176"/>
                <a:gd name="connsiteY1-22" fmla="*/ 0 h 360040"/>
                <a:gd name="connsiteX2-23" fmla="*/ 1584176 w 1584176"/>
                <a:gd name="connsiteY2-24" fmla="*/ 113794 h 360040"/>
                <a:gd name="connsiteX3-25" fmla="*/ 1584176 w 1584176"/>
                <a:gd name="connsiteY3-26" fmla="*/ 360040 h 360040"/>
                <a:gd name="connsiteX4-27" fmla="*/ 1584176 w 1584176"/>
                <a:gd name="connsiteY4-28" fmla="*/ 360040 h 360040"/>
                <a:gd name="connsiteX5-29" fmla="*/ 0 w 1584176"/>
                <a:gd name="connsiteY5-30" fmla="*/ 360040 h 360040"/>
                <a:gd name="connsiteX6-31" fmla="*/ 122944 w 1584176"/>
                <a:gd name="connsiteY6-32" fmla="*/ 360040 h 360040"/>
                <a:gd name="connsiteX7-33" fmla="*/ 0 w 1584176"/>
                <a:gd name="connsiteY7-34" fmla="*/ 113794 h 360040"/>
                <a:gd name="connsiteX8-35" fmla="*/ 113794 w 1584176"/>
                <a:gd name="connsiteY8-36" fmla="*/ 0 h 360040"/>
                <a:gd name="connsiteX0-37" fmla="*/ 113794 w 1584176"/>
                <a:gd name="connsiteY0-38" fmla="*/ 0 h 360040"/>
                <a:gd name="connsiteX1-39" fmla="*/ 1470382 w 1584176"/>
                <a:gd name="connsiteY1-40" fmla="*/ 0 h 360040"/>
                <a:gd name="connsiteX2-41" fmla="*/ 1584176 w 1584176"/>
                <a:gd name="connsiteY2-42" fmla="*/ 113794 h 360040"/>
                <a:gd name="connsiteX3-43" fmla="*/ 1584176 w 1584176"/>
                <a:gd name="connsiteY3-44" fmla="*/ 360040 h 360040"/>
                <a:gd name="connsiteX4-45" fmla="*/ 1522703 w 1584176"/>
                <a:gd name="connsiteY4-46" fmla="*/ 360040 h 360040"/>
                <a:gd name="connsiteX5-47" fmla="*/ 0 w 1584176"/>
                <a:gd name="connsiteY5-48" fmla="*/ 360040 h 360040"/>
                <a:gd name="connsiteX6-49" fmla="*/ 122944 w 1584176"/>
                <a:gd name="connsiteY6-50" fmla="*/ 360040 h 360040"/>
                <a:gd name="connsiteX7-51" fmla="*/ 0 w 1584176"/>
                <a:gd name="connsiteY7-52" fmla="*/ 113794 h 360040"/>
                <a:gd name="connsiteX8-53" fmla="*/ 113794 w 1584176"/>
                <a:gd name="connsiteY8-54" fmla="*/ 0 h 360040"/>
                <a:gd name="connsiteX0-55" fmla="*/ 113794 w 1584176"/>
                <a:gd name="connsiteY0-56" fmla="*/ 0 h 360040"/>
                <a:gd name="connsiteX1-57" fmla="*/ 1470382 w 1584176"/>
                <a:gd name="connsiteY1-58" fmla="*/ 0 h 360040"/>
                <a:gd name="connsiteX2-59" fmla="*/ 1584176 w 1584176"/>
                <a:gd name="connsiteY2-60" fmla="*/ 113794 h 360040"/>
                <a:gd name="connsiteX3-61" fmla="*/ 1530387 w 1584176"/>
                <a:gd name="connsiteY3-62" fmla="*/ 360040 h 360040"/>
                <a:gd name="connsiteX4-63" fmla="*/ 1522703 w 1584176"/>
                <a:gd name="connsiteY4-64" fmla="*/ 360040 h 360040"/>
                <a:gd name="connsiteX5-65" fmla="*/ 0 w 1584176"/>
                <a:gd name="connsiteY5-66" fmla="*/ 360040 h 360040"/>
                <a:gd name="connsiteX6-67" fmla="*/ 122944 w 1584176"/>
                <a:gd name="connsiteY6-68" fmla="*/ 360040 h 360040"/>
                <a:gd name="connsiteX7-69" fmla="*/ 0 w 1584176"/>
                <a:gd name="connsiteY7-70" fmla="*/ 113794 h 360040"/>
                <a:gd name="connsiteX8-71" fmla="*/ 113794 w 1584176"/>
                <a:gd name="connsiteY8-72" fmla="*/ 0 h 360040"/>
                <a:gd name="connsiteX0-73" fmla="*/ 113794 w 1584176"/>
                <a:gd name="connsiteY0-74" fmla="*/ 0 h 367724"/>
                <a:gd name="connsiteX1-75" fmla="*/ 1470382 w 1584176"/>
                <a:gd name="connsiteY1-76" fmla="*/ 0 h 367724"/>
                <a:gd name="connsiteX2-77" fmla="*/ 1584176 w 1584176"/>
                <a:gd name="connsiteY2-78" fmla="*/ 113794 h 367724"/>
                <a:gd name="connsiteX3-79" fmla="*/ 1530387 w 1584176"/>
                <a:gd name="connsiteY3-80" fmla="*/ 360040 h 367724"/>
                <a:gd name="connsiteX4-81" fmla="*/ 1361339 w 1584176"/>
                <a:gd name="connsiteY4-82" fmla="*/ 367724 h 367724"/>
                <a:gd name="connsiteX5-83" fmla="*/ 0 w 1584176"/>
                <a:gd name="connsiteY5-84" fmla="*/ 360040 h 367724"/>
                <a:gd name="connsiteX6-85" fmla="*/ 122944 w 1584176"/>
                <a:gd name="connsiteY6-86" fmla="*/ 360040 h 367724"/>
                <a:gd name="connsiteX7-87" fmla="*/ 0 w 1584176"/>
                <a:gd name="connsiteY7-88" fmla="*/ 113794 h 367724"/>
                <a:gd name="connsiteX8-89" fmla="*/ 113794 w 1584176"/>
                <a:gd name="connsiteY8-90" fmla="*/ 0 h 367724"/>
                <a:gd name="connsiteX0-91" fmla="*/ 113794 w 1584176"/>
                <a:gd name="connsiteY0-92" fmla="*/ 0 h 360040"/>
                <a:gd name="connsiteX1-93" fmla="*/ 1470382 w 1584176"/>
                <a:gd name="connsiteY1-94" fmla="*/ 0 h 360040"/>
                <a:gd name="connsiteX2-95" fmla="*/ 1584176 w 1584176"/>
                <a:gd name="connsiteY2-96" fmla="*/ 113794 h 360040"/>
                <a:gd name="connsiteX3-97" fmla="*/ 1530387 w 1584176"/>
                <a:gd name="connsiteY3-98" fmla="*/ 360040 h 360040"/>
                <a:gd name="connsiteX4-99" fmla="*/ 1269130 w 1584176"/>
                <a:gd name="connsiteY4-100" fmla="*/ 360040 h 360040"/>
                <a:gd name="connsiteX5-101" fmla="*/ 0 w 1584176"/>
                <a:gd name="connsiteY5-102" fmla="*/ 360040 h 360040"/>
                <a:gd name="connsiteX6-103" fmla="*/ 122944 w 1584176"/>
                <a:gd name="connsiteY6-104" fmla="*/ 360040 h 360040"/>
                <a:gd name="connsiteX7-105" fmla="*/ 0 w 1584176"/>
                <a:gd name="connsiteY7-106" fmla="*/ 113794 h 360040"/>
                <a:gd name="connsiteX8-107" fmla="*/ 113794 w 1584176"/>
                <a:gd name="connsiteY8-108" fmla="*/ 0 h 360040"/>
                <a:gd name="connsiteX0-109" fmla="*/ 113794 w 1584176"/>
                <a:gd name="connsiteY0-110" fmla="*/ 0 h 360040"/>
                <a:gd name="connsiteX1-111" fmla="*/ 1470382 w 1584176"/>
                <a:gd name="connsiteY1-112" fmla="*/ 0 h 360040"/>
                <a:gd name="connsiteX2-113" fmla="*/ 1584176 w 1584176"/>
                <a:gd name="connsiteY2-114" fmla="*/ 113794 h 360040"/>
                <a:gd name="connsiteX3-115" fmla="*/ 1507335 w 1584176"/>
                <a:gd name="connsiteY3-116" fmla="*/ 360040 h 360040"/>
                <a:gd name="connsiteX4-117" fmla="*/ 1269130 w 1584176"/>
                <a:gd name="connsiteY4-118" fmla="*/ 360040 h 360040"/>
                <a:gd name="connsiteX5-119" fmla="*/ 0 w 1584176"/>
                <a:gd name="connsiteY5-120" fmla="*/ 360040 h 360040"/>
                <a:gd name="connsiteX6-121" fmla="*/ 122944 w 1584176"/>
                <a:gd name="connsiteY6-122" fmla="*/ 360040 h 360040"/>
                <a:gd name="connsiteX7-123" fmla="*/ 0 w 1584176"/>
                <a:gd name="connsiteY7-124" fmla="*/ 113794 h 360040"/>
                <a:gd name="connsiteX8-125" fmla="*/ 113794 w 1584176"/>
                <a:gd name="connsiteY8-126" fmla="*/ 0 h 360040"/>
                <a:gd name="connsiteX0-127" fmla="*/ 113794 w 1584176"/>
                <a:gd name="connsiteY0-128" fmla="*/ 0 h 360040"/>
                <a:gd name="connsiteX1-129" fmla="*/ 1470382 w 1584176"/>
                <a:gd name="connsiteY1-130" fmla="*/ 0 h 360040"/>
                <a:gd name="connsiteX2-131" fmla="*/ 1584176 w 1584176"/>
                <a:gd name="connsiteY2-132" fmla="*/ 113794 h 360040"/>
                <a:gd name="connsiteX3-133" fmla="*/ 1507335 w 1584176"/>
                <a:gd name="connsiteY3-134" fmla="*/ 360040 h 360040"/>
                <a:gd name="connsiteX4-135" fmla="*/ 1269130 w 1584176"/>
                <a:gd name="connsiteY4-136" fmla="*/ 360040 h 360040"/>
                <a:gd name="connsiteX5-137" fmla="*/ 0 w 1584176"/>
                <a:gd name="connsiteY5-138" fmla="*/ 360040 h 360040"/>
                <a:gd name="connsiteX6-139" fmla="*/ 122944 w 1584176"/>
                <a:gd name="connsiteY6-140" fmla="*/ 360040 h 360040"/>
                <a:gd name="connsiteX7-141" fmla="*/ 0 w 1584176"/>
                <a:gd name="connsiteY7-142" fmla="*/ 113794 h 360040"/>
                <a:gd name="connsiteX8-143" fmla="*/ 113794 w 1584176"/>
                <a:gd name="connsiteY8-144" fmla="*/ 0 h 360040"/>
                <a:gd name="connsiteX0-145" fmla="*/ 113794 w 1584176"/>
                <a:gd name="connsiteY0-146" fmla="*/ 0 h 363455"/>
                <a:gd name="connsiteX1-147" fmla="*/ 1470382 w 1584176"/>
                <a:gd name="connsiteY1-148" fmla="*/ 0 h 363455"/>
                <a:gd name="connsiteX2-149" fmla="*/ 1584176 w 1584176"/>
                <a:gd name="connsiteY2-150" fmla="*/ 113794 h 363455"/>
                <a:gd name="connsiteX3-151" fmla="*/ 1507335 w 1584176"/>
                <a:gd name="connsiteY3-152" fmla="*/ 360040 h 363455"/>
                <a:gd name="connsiteX4-153" fmla="*/ 1269130 w 1584176"/>
                <a:gd name="connsiteY4-154" fmla="*/ 360040 h 363455"/>
                <a:gd name="connsiteX5-155" fmla="*/ 0 w 1584176"/>
                <a:gd name="connsiteY5-156" fmla="*/ 360040 h 363455"/>
                <a:gd name="connsiteX6-157" fmla="*/ 122944 w 1584176"/>
                <a:gd name="connsiteY6-158" fmla="*/ 360040 h 363455"/>
                <a:gd name="connsiteX7-159" fmla="*/ 0 w 1584176"/>
                <a:gd name="connsiteY7-160" fmla="*/ 113794 h 363455"/>
                <a:gd name="connsiteX8-161" fmla="*/ 113794 w 1584176"/>
                <a:gd name="connsiteY8-162" fmla="*/ 0 h 363455"/>
                <a:gd name="connsiteX0-163" fmla="*/ 113794 w 1584176"/>
                <a:gd name="connsiteY0-164" fmla="*/ 0 h 363455"/>
                <a:gd name="connsiteX1-165" fmla="*/ 1470382 w 1584176"/>
                <a:gd name="connsiteY1-166" fmla="*/ 0 h 363455"/>
                <a:gd name="connsiteX2-167" fmla="*/ 1584176 w 1584176"/>
                <a:gd name="connsiteY2-168" fmla="*/ 113794 h 363455"/>
                <a:gd name="connsiteX3-169" fmla="*/ 1507335 w 1584176"/>
                <a:gd name="connsiteY3-170" fmla="*/ 360040 h 363455"/>
                <a:gd name="connsiteX4-171" fmla="*/ 1269130 w 1584176"/>
                <a:gd name="connsiteY4-172" fmla="*/ 360040 h 363455"/>
                <a:gd name="connsiteX5-173" fmla="*/ 0 w 1584176"/>
                <a:gd name="connsiteY5-174" fmla="*/ 360040 h 363455"/>
                <a:gd name="connsiteX6-175" fmla="*/ 92208 w 1584176"/>
                <a:gd name="connsiteY6-176" fmla="*/ 360040 h 363455"/>
                <a:gd name="connsiteX7-177" fmla="*/ 0 w 1584176"/>
                <a:gd name="connsiteY7-178" fmla="*/ 113794 h 363455"/>
                <a:gd name="connsiteX8-179" fmla="*/ 113794 w 1584176"/>
                <a:gd name="connsiteY8-180" fmla="*/ 0 h 363455"/>
                <a:gd name="connsiteX0-181" fmla="*/ 113794 w 1584176"/>
                <a:gd name="connsiteY0-182" fmla="*/ 0 h 363455"/>
                <a:gd name="connsiteX1-183" fmla="*/ 1470382 w 1584176"/>
                <a:gd name="connsiteY1-184" fmla="*/ 0 h 363455"/>
                <a:gd name="connsiteX2-185" fmla="*/ 1584176 w 1584176"/>
                <a:gd name="connsiteY2-186" fmla="*/ 113794 h 363455"/>
                <a:gd name="connsiteX3-187" fmla="*/ 1507335 w 1584176"/>
                <a:gd name="connsiteY3-188" fmla="*/ 360040 h 363455"/>
                <a:gd name="connsiteX4-189" fmla="*/ 1269130 w 1584176"/>
                <a:gd name="connsiteY4-190" fmla="*/ 360040 h 363455"/>
                <a:gd name="connsiteX5-191" fmla="*/ 0 w 1584176"/>
                <a:gd name="connsiteY5-192" fmla="*/ 360040 h 363455"/>
                <a:gd name="connsiteX6-193" fmla="*/ 92208 w 1584176"/>
                <a:gd name="connsiteY6-194" fmla="*/ 360040 h 363455"/>
                <a:gd name="connsiteX7-195" fmla="*/ 0 w 1584176"/>
                <a:gd name="connsiteY7-196" fmla="*/ 113794 h 363455"/>
                <a:gd name="connsiteX8-197" fmla="*/ 113794 w 1584176"/>
                <a:gd name="connsiteY8-198" fmla="*/ 0 h 363455"/>
                <a:gd name="connsiteX0-199" fmla="*/ 113794 w 1584176"/>
                <a:gd name="connsiteY0-200" fmla="*/ 0 h 363455"/>
                <a:gd name="connsiteX1-201" fmla="*/ 1470382 w 1584176"/>
                <a:gd name="connsiteY1-202" fmla="*/ 0 h 363455"/>
                <a:gd name="connsiteX2-203" fmla="*/ 1584176 w 1584176"/>
                <a:gd name="connsiteY2-204" fmla="*/ 113794 h 363455"/>
                <a:gd name="connsiteX3-205" fmla="*/ 1507335 w 1584176"/>
                <a:gd name="connsiteY3-206" fmla="*/ 360040 h 363455"/>
                <a:gd name="connsiteX4-207" fmla="*/ 1269130 w 1584176"/>
                <a:gd name="connsiteY4-208" fmla="*/ 360040 h 363455"/>
                <a:gd name="connsiteX5-209" fmla="*/ 92208 w 1584176"/>
                <a:gd name="connsiteY5-210" fmla="*/ 360040 h 363455"/>
                <a:gd name="connsiteX6-211" fmla="*/ 92208 w 1584176"/>
                <a:gd name="connsiteY6-212" fmla="*/ 360040 h 363455"/>
                <a:gd name="connsiteX7-213" fmla="*/ 0 w 1584176"/>
                <a:gd name="connsiteY7-214" fmla="*/ 113794 h 363455"/>
                <a:gd name="connsiteX8-215" fmla="*/ 113794 w 1584176"/>
                <a:gd name="connsiteY8-216" fmla="*/ 0 h 363455"/>
                <a:gd name="connsiteX0-217" fmla="*/ 113854 w 1584236"/>
                <a:gd name="connsiteY0-218" fmla="*/ 0 h 363455"/>
                <a:gd name="connsiteX1-219" fmla="*/ 1470442 w 1584236"/>
                <a:gd name="connsiteY1-220" fmla="*/ 0 h 363455"/>
                <a:gd name="connsiteX2-221" fmla="*/ 1584236 w 1584236"/>
                <a:gd name="connsiteY2-222" fmla="*/ 113794 h 363455"/>
                <a:gd name="connsiteX3-223" fmla="*/ 1507395 w 1584236"/>
                <a:gd name="connsiteY3-224" fmla="*/ 360040 h 363455"/>
                <a:gd name="connsiteX4-225" fmla="*/ 1269190 w 1584236"/>
                <a:gd name="connsiteY4-226" fmla="*/ 360040 h 363455"/>
                <a:gd name="connsiteX5-227" fmla="*/ 92268 w 1584236"/>
                <a:gd name="connsiteY5-228" fmla="*/ 360040 h 363455"/>
                <a:gd name="connsiteX6-229" fmla="*/ 50006 w 1584236"/>
                <a:gd name="connsiteY6-230" fmla="*/ 360040 h 363455"/>
                <a:gd name="connsiteX7-231" fmla="*/ 60 w 1584236"/>
                <a:gd name="connsiteY7-232" fmla="*/ 113794 h 363455"/>
                <a:gd name="connsiteX8-233" fmla="*/ 113854 w 1584236"/>
                <a:gd name="connsiteY8-234" fmla="*/ 0 h 363455"/>
                <a:gd name="connsiteX0-235" fmla="*/ 113794 w 1584176"/>
                <a:gd name="connsiteY0-236" fmla="*/ 0 h 371047"/>
                <a:gd name="connsiteX1-237" fmla="*/ 1470382 w 1584176"/>
                <a:gd name="connsiteY1-238" fmla="*/ 0 h 371047"/>
                <a:gd name="connsiteX2-239" fmla="*/ 1584176 w 1584176"/>
                <a:gd name="connsiteY2-240" fmla="*/ 113794 h 371047"/>
                <a:gd name="connsiteX3-241" fmla="*/ 1507335 w 1584176"/>
                <a:gd name="connsiteY3-242" fmla="*/ 360040 h 371047"/>
                <a:gd name="connsiteX4-243" fmla="*/ 1269130 w 1584176"/>
                <a:gd name="connsiteY4-244" fmla="*/ 360040 h 371047"/>
                <a:gd name="connsiteX5-245" fmla="*/ 92208 w 1584176"/>
                <a:gd name="connsiteY5-246" fmla="*/ 360040 h 371047"/>
                <a:gd name="connsiteX6-247" fmla="*/ 86171 w 1584176"/>
                <a:gd name="connsiteY6-248" fmla="*/ 371047 h 371047"/>
                <a:gd name="connsiteX7-249" fmla="*/ 0 w 1584176"/>
                <a:gd name="connsiteY7-250" fmla="*/ 113794 h 371047"/>
                <a:gd name="connsiteX8-251" fmla="*/ 113794 w 1584176"/>
                <a:gd name="connsiteY8-252" fmla="*/ 0 h 3710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584176" h="371047">
                  <a:moveTo>
                    <a:pt x="113794" y="0"/>
                  </a:moveTo>
                  <a:lnTo>
                    <a:pt x="1470382" y="0"/>
                  </a:lnTo>
                  <a:cubicBezTo>
                    <a:pt x="1533229" y="0"/>
                    <a:pt x="1584176" y="50947"/>
                    <a:pt x="1584176" y="113794"/>
                  </a:cubicBezTo>
                  <a:cubicBezTo>
                    <a:pt x="1573931" y="249664"/>
                    <a:pt x="1563686" y="277958"/>
                    <a:pt x="1507335" y="360040"/>
                  </a:cubicBezTo>
                  <a:cubicBezTo>
                    <a:pt x="1374145" y="367724"/>
                    <a:pt x="1348532" y="360040"/>
                    <a:pt x="1269130" y="360040"/>
                  </a:cubicBezTo>
                  <a:lnTo>
                    <a:pt x="92208" y="360040"/>
                  </a:lnTo>
                  <a:lnTo>
                    <a:pt x="86171" y="371047"/>
                  </a:lnTo>
                  <a:cubicBezTo>
                    <a:pt x="32383" y="335069"/>
                    <a:pt x="0" y="195876"/>
                    <a:pt x="0" y="113794"/>
                  </a:cubicBezTo>
                  <a:cubicBezTo>
                    <a:pt x="0" y="50947"/>
                    <a:pt x="50947" y="0"/>
                    <a:pt x="113794" y="0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accent6"/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99592" y="34030"/>
              <a:ext cx="1728192" cy="58506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812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735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53194"/>
              <a:ext cx="504056" cy="504056"/>
            </a:xfrm>
            <a:prstGeom prst="rect">
              <a:avLst/>
            </a:prstGeom>
          </p:spPr>
        </p:pic>
        <p:sp>
          <p:nvSpPr>
            <p:cNvPr id="12" name="星形: 四角 9"/>
            <p:cNvSpPr/>
            <p:nvPr/>
          </p:nvSpPr>
          <p:spPr>
            <a:xfrm>
              <a:off x="323528" y="51470"/>
              <a:ext cx="216024" cy="195486"/>
            </a:xfrm>
            <a:prstGeom prst="star4">
              <a:avLst/>
            </a:prstGeom>
            <a:solidFill>
              <a:srgbClr val="FFFDDB"/>
            </a:solidFill>
            <a:ln>
              <a:solidFill>
                <a:srgbClr val="FF872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</p:grpSp>
      <p:sp>
        <p:nvSpPr>
          <p:cNvPr id="16" name="矩形 80"/>
          <p:cNvSpPr>
            <a:spLocks noChangeArrowheads="1"/>
          </p:cNvSpPr>
          <p:nvPr/>
        </p:nvSpPr>
        <p:spPr bwMode="auto">
          <a:xfrm>
            <a:off x="976313" y="178140"/>
            <a:ext cx="1407160" cy="423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导入新课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43510" y="45091"/>
            <a:ext cx="2804160" cy="666115"/>
            <a:chOff x="107504" y="34030"/>
            <a:chExt cx="2736304" cy="585064"/>
          </a:xfrm>
        </p:grpSpPr>
        <p:sp>
          <p:nvSpPr>
            <p:cNvPr id="8" name="任意多边形: 形状 3"/>
            <p:cNvSpPr/>
            <p:nvPr/>
          </p:nvSpPr>
          <p:spPr>
            <a:xfrm>
              <a:off x="107504" y="267494"/>
              <a:ext cx="2736304" cy="288032"/>
            </a:xfrm>
            <a:custGeom>
              <a:avLst/>
              <a:gdLst>
                <a:gd name="connsiteX0" fmla="*/ 0 w 979309"/>
                <a:gd name="connsiteY0" fmla="*/ 0 h 288032"/>
                <a:gd name="connsiteX1" fmla="*/ 979309 w 979309"/>
                <a:gd name="connsiteY1" fmla="*/ 0 h 288032"/>
                <a:gd name="connsiteX2" fmla="*/ 921702 w 979309"/>
                <a:gd name="connsiteY2" fmla="*/ 144016 h 288032"/>
                <a:gd name="connsiteX3" fmla="*/ 979309 w 979309"/>
                <a:gd name="connsiteY3" fmla="*/ 288032 h 288032"/>
                <a:gd name="connsiteX4" fmla="*/ 0 w 979309"/>
                <a:gd name="connsiteY4" fmla="*/ 288032 h 288032"/>
                <a:gd name="connsiteX5" fmla="*/ 57606 w 979309"/>
                <a:gd name="connsiteY5" fmla="*/ 144016 h 28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9309" h="288032">
                  <a:moveTo>
                    <a:pt x="0" y="0"/>
                  </a:moveTo>
                  <a:lnTo>
                    <a:pt x="979309" y="0"/>
                  </a:lnTo>
                  <a:lnTo>
                    <a:pt x="921702" y="144016"/>
                  </a:lnTo>
                  <a:lnTo>
                    <a:pt x="979309" y="288032"/>
                  </a:lnTo>
                  <a:lnTo>
                    <a:pt x="0" y="288032"/>
                  </a:lnTo>
                  <a:lnTo>
                    <a:pt x="57606" y="144016"/>
                  </a:lnTo>
                  <a:close/>
                </a:path>
              </a:pathLst>
            </a:custGeom>
            <a:gradFill flip="none" rotWithShape="1">
              <a:gsLst>
                <a:gs pos="83000">
                  <a:schemeClr val="accent6"/>
                </a:gs>
                <a:gs pos="19000">
                  <a:schemeClr val="accent6"/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0">
                  <a:schemeClr val="accent6">
                    <a:lumMod val="20000"/>
                    <a:lumOff val="8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" name="矩形: 圆顶角 10"/>
            <p:cNvSpPr/>
            <p:nvPr/>
          </p:nvSpPr>
          <p:spPr>
            <a:xfrm>
              <a:off x="395536" y="109463"/>
              <a:ext cx="2160240" cy="446063"/>
            </a:xfrm>
            <a:custGeom>
              <a:avLst/>
              <a:gdLst>
                <a:gd name="connsiteX0" fmla="*/ 113794 w 1584176"/>
                <a:gd name="connsiteY0" fmla="*/ 0 h 360040"/>
                <a:gd name="connsiteX1" fmla="*/ 1470382 w 1584176"/>
                <a:gd name="connsiteY1" fmla="*/ 0 h 360040"/>
                <a:gd name="connsiteX2" fmla="*/ 1584176 w 1584176"/>
                <a:gd name="connsiteY2" fmla="*/ 113794 h 360040"/>
                <a:gd name="connsiteX3" fmla="*/ 1584176 w 1584176"/>
                <a:gd name="connsiteY3" fmla="*/ 360040 h 360040"/>
                <a:gd name="connsiteX4" fmla="*/ 1584176 w 1584176"/>
                <a:gd name="connsiteY4" fmla="*/ 360040 h 360040"/>
                <a:gd name="connsiteX5" fmla="*/ 0 w 1584176"/>
                <a:gd name="connsiteY5" fmla="*/ 360040 h 360040"/>
                <a:gd name="connsiteX6" fmla="*/ 0 w 1584176"/>
                <a:gd name="connsiteY6" fmla="*/ 360040 h 360040"/>
                <a:gd name="connsiteX7" fmla="*/ 0 w 1584176"/>
                <a:gd name="connsiteY7" fmla="*/ 113794 h 360040"/>
                <a:gd name="connsiteX8" fmla="*/ 113794 w 1584176"/>
                <a:gd name="connsiteY8" fmla="*/ 0 h 360040"/>
                <a:gd name="connsiteX0-1" fmla="*/ 113794 w 1584176"/>
                <a:gd name="connsiteY0-2" fmla="*/ 0 h 360040"/>
                <a:gd name="connsiteX1-3" fmla="*/ 1470382 w 1584176"/>
                <a:gd name="connsiteY1-4" fmla="*/ 0 h 360040"/>
                <a:gd name="connsiteX2-5" fmla="*/ 1584176 w 1584176"/>
                <a:gd name="connsiteY2-6" fmla="*/ 113794 h 360040"/>
                <a:gd name="connsiteX3-7" fmla="*/ 1584176 w 1584176"/>
                <a:gd name="connsiteY3-8" fmla="*/ 360040 h 360040"/>
                <a:gd name="connsiteX4-9" fmla="*/ 1584176 w 1584176"/>
                <a:gd name="connsiteY4-10" fmla="*/ 360040 h 360040"/>
                <a:gd name="connsiteX5-11" fmla="*/ 0 w 1584176"/>
                <a:gd name="connsiteY5-12" fmla="*/ 360040 h 360040"/>
                <a:gd name="connsiteX6-13" fmla="*/ 122944 w 1584176"/>
                <a:gd name="connsiteY6-14" fmla="*/ 360040 h 360040"/>
                <a:gd name="connsiteX7-15" fmla="*/ 0 w 1584176"/>
                <a:gd name="connsiteY7-16" fmla="*/ 113794 h 360040"/>
                <a:gd name="connsiteX8-17" fmla="*/ 113794 w 1584176"/>
                <a:gd name="connsiteY8-18" fmla="*/ 0 h 360040"/>
                <a:gd name="connsiteX0-19" fmla="*/ 113794 w 1584176"/>
                <a:gd name="connsiteY0-20" fmla="*/ 0 h 360040"/>
                <a:gd name="connsiteX1-21" fmla="*/ 1470382 w 1584176"/>
                <a:gd name="connsiteY1-22" fmla="*/ 0 h 360040"/>
                <a:gd name="connsiteX2-23" fmla="*/ 1584176 w 1584176"/>
                <a:gd name="connsiteY2-24" fmla="*/ 113794 h 360040"/>
                <a:gd name="connsiteX3-25" fmla="*/ 1584176 w 1584176"/>
                <a:gd name="connsiteY3-26" fmla="*/ 360040 h 360040"/>
                <a:gd name="connsiteX4-27" fmla="*/ 1584176 w 1584176"/>
                <a:gd name="connsiteY4-28" fmla="*/ 360040 h 360040"/>
                <a:gd name="connsiteX5-29" fmla="*/ 0 w 1584176"/>
                <a:gd name="connsiteY5-30" fmla="*/ 360040 h 360040"/>
                <a:gd name="connsiteX6-31" fmla="*/ 122944 w 1584176"/>
                <a:gd name="connsiteY6-32" fmla="*/ 360040 h 360040"/>
                <a:gd name="connsiteX7-33" fmla="*/ 0 w 1584176"/>
                <a:gd name="connsiteY7-34" fmla="*/ 113794 h 360040"/>
                <a:gd name="connsiteX8-35" fmla="*/ 113794 w 1584176"/>
                <a:gd name="connsiteY8-36" fmla="*/ 0 h 360040"/>
                <a:gd name="connsiteX0-37" fmla="*/ 113794 w 1584176"/>
                <a:gd name="connsiteY0-38" fmla="*/ 0 h 360040"/>
                <a:gd name="connsiteX1-39" fmla="*/ 1470382 w 1584176"/>
                <a:gd name="connsiteY1-40" fmla="*/ 0 h 360040"/>
                <a:gd name="connsiteX2-41" fmla="*/ 1584176 w 1584176"/>
                <a:gd name="connsiteY2-42" fmla="*/ 113794 h 360040"/>
                <a:gd name="connsiteX3-43" fmla="*/ 1584176 w 1584176"/>
                <a:gd name="connsiteY3-44" fmla="*/ 360040 h 360040"/>
                <a:gd name="connsiteX4-45" fmla="*/ 1522703 w 1584176"/>
                <a:gd name="connsiteY4-46" fmla="*/ 360040 h 360040"/>
                <a:gd name="connsiteX5-47" fmla="*/ 0 w 1584176"/>
                <a:gd name="connsiteY5-48" fmla="*/ 360040 h 360040"/>
                <a:gd name="connsiteX6-49" fmla="*/ 122944 w 1584176"/>
                <a:gd name="connsiteY6-50" fmla="*/ 360040 h 360040"/>
                <a:gd name="connsiteX7-51" fmla="*/ 0 w 1584176"/>
                <a:gd name="connsiteY7-52" fmla="*/ 113794 h 360040"/>
                <a:gd name="connsiteX8-53" fmla="*/ 113794 w 1584176"/>
                <a:gd name="connsiteY8-54" fmla="*/ 0 h 360040"/>
                <a:gd name="connsiteX0-55" fmla="*/ 113794 w 1584176"/>
                <a:gd name="connsiteY0-56" fmla="*/ 0 h 360040"/>
                <a:gd name="connsiteX1-57" fmla="*/ 1470382 w 1584176"/>
                <a:gd name="connsiteY1-58" fmla="*/ 0 h 360040"/>
                <a:gd name="connsiteX2-59" fmla="*/ 1584176 w 1584176"/>
                <a:gd name="connsiteY2-60" fmla="*/ 113794 h 360040"/>
                <a:gd name="connsiteX3-61" fmla="*/ 1530387 w 1584176"/>
                <a:gd name="connsiteY3-62" fmla="*/ 360040 h 360040"/>
                <a:gd name="connsiteX4-63" fmla="*/ 1522703 w 1584176"/>
                <a:gd name="connsiteY4-64" fmla="*/ 360040 h 360040"/>
                <a:gd name="connsiteX5-65" fmla="*/ 0 w 1584176"/>
                <a:gd name="connsiteY5-66" fmla="*/ 360040 h 360040"/>
                <a:gd name="connsiteX6-67" fmla="*/ 122944 w 1584176"/>
                <a:gd name="connsiteY6-68" fmla="*/ 360040 h 360040"/>
                <a:gd name="connsiteX7-69" fmla="*/ 0 w 1584176"/>
                <a:gd name="connsiteY7-70" fmla="*/ 113794 h 360040"/>
                <a:gd name="connsiteX8-71" fmla="*/ 113794 w 1584176"/>
                <a:gd name="connsiteY8-72" fmla="*/ 0 h 360040"/>
                <a:gd name="connsiteX0-73" fmla="*/ 113794 w 1584176"/>
                <a:gd name="connsiteY0-74" fmla="*/ 0 h 367724"/>
                <a:gd name="connsiteX1-75" fmla="*/ 1470382 w 1584176"/>
                <a:gd name="connsiteY1-76" fmla="*/ 0 h 367724"/>
                <a:gd name="connsiteX2-77" fmla="*/ 1584176 w 1584176"/>
                <a:gd name="connsiteY2-78" fmla="*/ 113794 h 367724"/>
                <a:gd name="connsiteX3-79" fmla="*/ 1530387 w 1584176"/>
                <a:gd name="connsiteY3-80" fmla="*/ 360040 h 367724"/>
                <a:gd name="connsiteX4-81" fmla="*/ 1361339 w 1584176"/>
                <a:gd name="connsiteY4-82" fmla="*/ 367724 h 367724"/>
                <a:gd name="connsiteX5-83" fmla="*/ 0 w 1584176"/>
                <a:gd name="connsiteY5-84" fmla="*/ 360040 h 367724"/>
                <a:gd name="connsiteX6-85" fmla="*/ 122944 w 1584176"/>
                <a:gd name="connsiteY6-86" fmla="*/ 360040 h 367724"/>
                <a:gd name="connsiteX7-87" fmla="*/ 0 w 1584176"/>
                <a:gd name="connsiteY7-88" fmla="*/ 113794 h 367724"/>
                <a:gd name="connsiteX8-89" fmla="*/ 113794 w 1584176"/>
                <a:gd name="connsiteY8-90" fmla="*/ 0 h 367724"/>
                <a:gd name="connsiteX0-91" fmla="*/ 113794 w 1584176"/>
                <a:gd name="connsiteY0-92" fmla="*/ 0 h 360040"/>
                <a:gd name="connsiteX1-93" fmla="*/ 1470382 w 1584176"/>
                <a:gd name="connsiteY1-94" fmla="*/ 0 h 360040"/>
                <a:gd name="connsiteX2-95" fmla="*/ 1584176 w 1584176"/>
                <a:gd name="connsiteY2-96" fmla="*/ 113794 h 360040"/>
                <a:gd name="connsiteX3-97" fmla="*/ 1530387 w 1584176"/>
                <a:gd name="connsiteY3-98" fmla="*/ 360040 h 360040"/>
                <a:gd name="connsiteX4-99" fmla="*/ 1269130 w 1584176"/>
                <a:gd name="connsiteY4-100" fmla="*/ 360040 h 360040"/>
                <a:gd name="connsiteX5-101" fmla="*/ 0 w 1584176"/>
                <a:gd name="connsiteY5-102" fmla="*/ 360040 h 360040"/>
                <a:gd name="connsiteX6-103" fmla="*/ 122944 w 1584176"/>
                <a:gd name="connsiteY6-104" fmla="*/ 360040 h 360040"/>
                <a:gd name="connsiteX7-105" fmla="*/ 0 w 1584176"/>
                <a:gd name="connsiteY7-106" fmla="*/ 113794 h 360040"/>
                <a:gd name="connsiteX8-107" fmla="*/ 113794 w 1584176"/>
                <a:gd name="connsiteY8-108" fmla="*/ 0 h 360040"/>
                <a:gd name="connsiteX0-109" fmla="*/ 113794 w 1584176"/>
                <a:gd name="connsiteY0-110" fmla="*/ 0 h 360040"/>
                <a:gd name="connsiteX1-111" fmla="*/ 1470382 w 1584176"/>
                <a:gd name="connsiteY1-112" fmla="*/ 0 h 360040"/>
                <a:gd name="connsiteX2-113" fmla="*/ 1584176 w 1584176"/>
                <a:gd name="connsiteY2-114" fmla="*/ 113794 h 360040"/>
                <a:gd name="connsiteX3-115" fmla="*/ 1507335 w 1584176"/>
                <a:gd name="connsiteY3-116" fmla="*/ 360040 h 360040"/>
                <a:gd name="connsiteX4-117" fmla="*/ 1269130 w 1584176"/>
                <a:gd name="connsiteY4-118" fmla="*/ 360040 h 360040"/>
                <a:gd name="connsiteX5-119" fmla="*/ 0 w 1584176"/>
                <a:gd name="connsiteY5-120" fmla="*/ 360040 h 360040"/>
                <a:gd name="connsiteX6-121" fmla="*/ 122944 w 1584176"/>
                <a:gd name="connsiteY6-122" fmla="*/ 360040 h 360040"/>
                <a:gd name="connsiteX7-123" fmla="*/ 0 w 1584176"/>
                <a:gd name="connsiteY7-124" fmla="*/ 113794 h 360040"/>
                <a:gd name="connsiteX8-125" fmla="*/ 113794 w 1584176"/>
                <a:gd name="connsiteY8-126" fmla="*/ 0 h 360040"/>
                <a:gd name="connsiteX0-127" fmla="*/ 113794 w 1584176"/>
                <a:gd name="connsiteY0-128" fmla="*/ 0 h 360040"/>
                <a:gd name="connsiteX1-129" fmla="*/ 1470382 w 1584176"/>
                <a:gd name="connsiteY1-130" fmla="*/ 0 h 360040"/>
                <a:gd name="connsiteX2-131" fmla="*/ 1584176 w 1584176"/>
                <a:gd name="connsiteY2-132" fmla="*/ 113794 h 360040"/>
                <a:gd name="connsiteX3-133" fmla="*/ 1507335 w 1584176"/>
                <a:gd name="connsiteY3-134" fmla="*/ 360040 h 360040"/>
                <a:gd name="connsiteX4-135" fmla="*/ 1269130 w 1584176"/>
                <a:gd name="connsiteY4-136" fmla="*/ 360040 h 360040"/>
                <a:gd name="connsiteX5-137" fmla="*/ 0 w 1584176"/>
                <a:gd name="connsiteY5-138" fmla="*/ 360040 h 360040"/>
                <a:gd name="connsiteX6-139" fmla="*/ 122944 w 1584176"/>
                <a:gd name="connsiteY6-140" fmla="*/ 360040 h 360040"/>
                <a:gd name="connsiteX7-141" fmla="*/ 0 w 1584176"/>
                <a:gd name="connsiteY7-142" fmla="*/ 113794 h 360040"/>
                <a:gd name="connsiteX8-143" fmla="*/ 113794 w 1584176"/>
                <a:gd name="connsiteY8-144" fmla="*/ 0 h 360040"/>
                <a:gd name="connsiteX0-145" fmla="*/ 113794 w 1584176"/>
                <a:gd name="connsiteY0-146" fmla="*/ 0 h 363455"/>
                <a:gd name="connsiteX1-147" fmla="*/ 1470382 w 1584176"/>
                <a:gd name="connsiteY1-148" fmla="*/ 0 h 363455"/>
                <a:gd name="connsiteX2-149" fmla="*/ 1584176 w 1584176"/>
                <a:gd name="connsiteY2-150" fmla="*/ 113794 h 363455"/>
                <a:gd name="connsiteX3-151" fmla="*/ 1507335 w 1584176"/>
                <a:gd name="connsiteY3-152" fmla="*/ 360040 h 363455"/>
                <a:gd name="connsiteX4-153" fmla="*/ 1269130 w 1584176"/>
                <a:gd name="connsiteY4-154" fmla="*/ 360040 h 363455"/>
                <a:gd name="connsiteX5-155" fmla="*/ 0 w 1584176"/>
                <a:gd name="connsiteY5-156" fmla="*/ 360040 h 363455"/>
                <a:gd name="connsiteX6-157" fmla="*/ 122944 w 1584176"/>
                <a:gd name="connsiteY6-158" fmla="*/ 360040 h 363455"/>
                <a:gd name="connsiteX7-159" fmla="*/ 0 w 1584176"/>
                <a:gd name="connsiteY7-160" fmla="*/ 113794 h 363455"/>
                <a:gd name="connsiteX8-161" fmla="*/ 113794 w 1584176"/>
                <a:gd name="connsiteY8-162" fmla="*/ 0 h 363455"/>
                <a:gd name="connsiteX0-163" fmla="*/ 113794 w 1584176"/>
                <a:gd name="connsiteY0-164" fmla="*/ 0 h 363455"/>
                <a:gd name="connsiteX1-165" fmla="*/ 1470382 w 1584176"/>
                <a:gd name="connsiteY1-166" fmla="*/ 0 h 363455"/>
                <a:gd name="connsiteX2-167" fmla="*/ 1584176 w 1584176"/>
                <a:gd name="connsiteY2-168" fmla="*/ 113794 h 363455"/>
                <a:gd name="connsiteX3-169" fmla="*/ 1507335 w 1584176"/>
                <a:gd name="connsiteY3-170" fmla="*/ 360040 h 363455"/>
                <a:gd name="connsiteX4-171" fmla="*/ 1269130 w 1584176"/>
                <a:gd name="connsiteY4-172" fmla="*/ 360040 h 363455"/>
                <a:gd name="connsiteX5-173" fmla="*/ 0 w 1584176"/>
                <a:gd name="connsiteY5-174" fmla="*/ 360040 h 363455"/>
                <a:gd name="connsiteX6-175" fmla="*/ 92208 w 1584176"/>
                <a:gd name="connsiteY6-176" fmla="*/ 360040 h 363455"/>
                <a:gd name="connsiteX7-177" fmla="*/ 0 w 1584176"/>
                <a:gd name="connsiteY7-178" fmla="*/ 113794 h 363455"/>
                <a:gd name="connsiteX8-179" fmla="*/ 113794 w 1584176"/>
                <a:gd name="connsiteY8-180" fmla="*/ 0 h 363455"/>
                <a:gd name="connsiteX0-181" fmla="*/ 113794 w 1584176"/>
                <a:gd name="connsiteY0-182" fmla="*/ 0 h 363455"/>
                <a:gd name="connsiteX1-183" fmla="*/ 1470382 w 1584176"/>
                <a:gd name="connsiteY1-184" fmla="*/ 0 h 363455"/>
                <a:gd name="connsiteX2-185" fmla="*/ 1584176 w 1584176"/>
                <a:gd name="connsiteY2-186" fmla="*/ 113794 h 363455"/>
                <a:gd name="connsiteX3-187" fmla="*/ 1507335 w 1584176"/>
                <a:gd name="connsiteY3-188" fmla="*/ 360040 h 363455"/>
                <a:gd name="connsiteX4-189" fmla="*/ 1269130 w 1584176"/>
                <a:gd name="connsiteY4-190" fmla="*/ 360040 h 363455"/>
                <a:gd name="connsiteX5-191" fmla="*/ 0 w 1584176"/>
                <a:gd name="connsiteY5-192" fmla="*/ 360040 h 363455"/>
                <a:gd name="connsiteX6-193" fmla="*/ 92208 w 1584176"/>
                <a:gd name="connsiteY6-194" fmla="*/ 360040 h 363455"/>
                <a:gd name="connsiteX7-195" fmla="*/ 0 w 1584176"/>
                <a:gd name="connsiteY7-196" fmla="*/ 113794 h 363455"/>
                <a:gd name="connsiteX8-197" fmla="*/ 113794 w 1584176"/>
                <a:gd name="connsiteY8-198" fmla="*/ 0 h 363455"/>
                <a:gd name="connsiteX0-199" fmla="*/ 113794 w 1584176"/>
                <a:gd name="connsiteY0-200" fmla="*/ 0 h 363455"/>
                <a:gd name="connsiteX1-201" fmla="*/ 1470382 w 1584176"/>
                <a:gd name="connsiteY1-202" fmla="*/ 0 h 363455"/>
                <a:gd name="connsiteX2-203" fmla="*/ 1584176 w 1584176"/>
                <a:gd name="connsiteY2-204" fmla="*/ 113794 h 363455"/>
                <a:gd name="connsiteX3-205" fmla="*/ 1507335 w 1584176"/>
                <a:gd name="connsiteY3-206" fmla="*/ 360040 h 363455"/>
                <a:gd name="connsiteX4-207" fmla="*/ 1269130 w 1584176"/>
                <a:gd name="connsiteY4-208" fmla="*/ 360040 h 363455"/>
                <a:gd name="connsiteX5-209" fmla="*/ 92208 w 1584176"/>
                <a:gd name="connsiteY5-210" fmla="*/ 360040 h 363455"/>
                <a:gd name="connsiteX6-211" fmla="*/ 92208 w 1584176"/>
                <a:gd name="connsiteY6-212" fmla="*/ 360040 h 363455"/>
                <a:gd name="connsiteX7-213" fmla="*/ 0 w 1584176"/>
                <a:gd name="connsiteY7-214" fmla="*/ 113794 h 363455"/>
                <a:gd name="connsiteX8-215" fmla="*/ 113794 w 1584176"/>
                <a:gd name="connsiteY8-216" fmla="*/ 0 h 363455"/>
                <a:gd name="connsiteX0-217" fmla="*/ 113854 w 1584236"/>
                <a:gd name="connsiteY0-218" fmla="*/ 0 h 363455"/>
                <a:gd name="connsiteX1-219" fmla="*/ 1470442 w 1584236"/>
                <a:gd name="connsiteY1-220" fmla="*/ 0 h 363455"/>
                <a:gd name="connsiteX2-221" fmla="*/ 1584236 w 1584236"/>
                <a:gd name="connsiteY2-222" fmla="*/ 113794 h 363455"/>
                <a:gd name="connsiteX3-223" fmla="*/ 1507395 w 1584236"/>
                <a:gd name="connsiteY3-224" fmla="*/ 360040 h 363455"/>
                <a:gd name="connsiteX4-225" fmla="*/ 1269190 w 1584236"/>
                <a:gd name="connsiteY4-226" fmla="*/ 360040 h 363455"/>
                <a:gd name="connsiteX5-227" fmla="*/ 92268 w 1584236"/>
                <a:gd name="connsiteY5-228" fmla="*/ 360040 h 363455"/>
                <a:gd name="connsiteX6-229" fmla="*/ 50006 w 1584236"/>
                <a:gd name="connsiteY6-230" fmla="*/ 360040 h 363455"/>
                <a:gd name="connsiteX7-231" fmla="*/ 60 w 1584236"/>
                <a:gd name="connsiteY7-232" fmla="*/ 113794 h 363455"/>
                <a:gd name="connsiteX8-233" fmla="*/ 113854 w 1584236"/>
                <a:gd name="connsiteY8-234" fmla="*/ 0 h 363455"/>
                <a:gd name="connsiteX0-235" fmla="*/ 113794 w 1584176"/>
                <a:gd name="connsiteY0-236" fmla="*/ 0 h 371047"/>
                <a:gd name="connsiteX1-237" fmla="*/ 1470382 w 1584176"/>
                <a:gd name="connsiteY1-238" fmla="*/ 0 h 371047"/>
                <a:gd name="connsiteX2-239" fmla="*/ 1584176 w 1584176"/>
                <a:gd name="connsiteY2-240" fmla="*/ 113794 h 371047"/>
                <a:gd name="connsiteX3-241" fmla="*/ 1507335 w 1584176"/>
                <a:gd name="connsiteY3-242" fmla="*/ 360040 h 371047"/>
                <a:gd name="connsiteX4-243" fmla="*/ 1269130 w 1584176"/>
                <a:gd name="connsiteY4-244" fmla="*/ 360040 h 371047"/>
                <a:gd name="connsiteX5-245" fmla="*/ 92208 w 1584176"/>
                <a:gd name="connsiteY5-246" fmla="*/ 360040 h 371047"/>
                <a:gd name="connsiteX6-247" fmla="*/ 86171 w 1584176"/>
                <a:gd name="connsiteY6-248" fmla="*/ 371047 h 371047"/>
                <a:gd name="connsiteX7-249" fmla="*/ 0 w 1584176"/>
                <a:gd name="connsiteY7-250" fmla="*/ 113794 h 371047"/>
                <a:gd name="connsiteX8-251" fmla="*/ 113794 w 1584176"/>
                <a:gd name="connsiteY8-252" fmla="*/ 0 h 3710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584176" h="371047">
                  <a:moveTo>
                    <a:pt x="113794" y="0"/>
                  </a:moveTo>
                  <a:lnTo>
                    <a:pt x="1470382" y="0"/>
                  </a:lnTo>
                  <a:cubicBezTo>
                    <a:pt x="1533229" y="0"/>
                    <a:pt x="1584176" y="50947"/>
                    <a:pt x="1584176" y="113794"/>
                  </a:cubicBezTo>
                  <a:cubicBezTo>
                    <a:pt x="1573931" y="249664"/>
                    <a:pt x="1563686" y="277958"/>
                    <a:pt x="1507335" y="360040"/>
                  </a:cubicBezTo>
                  <a:cubicBezTo>
                    <a:pt x="1374145" y="367724"/>
                    <a:pt x="1348532" y="360040"/>
                    <a:pt x="1269130" y="360040"/>
                  </a:cubicBezTo>
                  <a:lnTo>
                    <a:pt x="92208" y="360040"/>
                  </a:lnTo>
                  <a:lnTo>
                    <a:pt x="86171" y="371047"/>
                  </a:lnTo>
                  <a:cubicBezTo>
                    <a:pt x="32383" y="335069"/>
                    <a:pt x="0" y="195876"/>
                    <a:pt x="0" y="113794"/>
                  </a:cubicBezTo>
                  <a:cubicBezTo>
                    <a:pt x="0" y="50947"/>
                    <a:pt x="50947" y="0"/>
                    <a:pt x="113794" y="0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accent6"/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99592" y="34030"/>
              <a:ext cx="1728192" cy="58506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812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735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53194"/>
              <a:ext cx="504056" cy="504056"/>
            </a:xfrm>
            <a:prstGeom prst="rect">
              <a:avLst/>
            </a:prstGeom>
          </p:spPr>
        </p:pic>
        <p:sp>
          <p:nvSpPr>
            <p:cNvPr id="12" name="星形: 四角 9"/>
            <p:cNvSpPr/>
            <p:nvPr/>
          </p:nvSpPr>
          <p:spPr>
            <a:xfrm>
              <a:off x="323528" y="51470"/>
              <a:ext cx="216024" cy="195486"/>
            </a:xfrm>
            <a:prstGeom prst="star4">
              <a:avLst/>
            </a:prstGeom>
            <a:solidFill>
              <a:srgbClr val="FFFDDB"/>
            </a:solidFill>
            <a:ln>
              <a:solidFill>
                <a:srgbClr val="FF872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</p:grpSp>
      <p:sp>
        <p:nvSpPr>
          <p:cNvPr id="16" name="矩形 80"/>
          <p:cNvSpPr>
            <a:spLocks noChangeArrowheads="1"/>
          </p:cNvSpPr>
          <p:nvPr/>
        </p:nvSpPr>
        <p:spPr bwMode="auto">
          <a:xfrm>
            <a:off x="982028" y="172424"/>
            <a:ext cx="1407160" cy="423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新课讲授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43510" y="45091"/>
            <a:ext cx="2804160" cy="666115"/>
            <a:chOff x="107504" y="34030"/>
            <a:chExt cx="2736304" cy="585064"/>
          </a:xfrm>
        </p:grpSpPr>
        <p:sp>
          <p:nvSpPr>
            <p:cNvPr id="8" name="任意多边形: 形状 3"/>
            <p:cNvSpPr/>
            <p:nvPr/>
          </p:nvSpPr>
          <p:spPr>
            <a:xfrm>
              <a:off x="107504" y="267494"/>
              <a:ext cx="2736304" cy="288032"/>
            </a:xfrm>
            <a:custGeom>
              <a:avLst/>
              <a:gdLst>
                <a:gd name="connsiteX0" fmla="*/ 0 w 979309"/>
                <a:gd name="connsiteY0" fmla="*/ 0 h 288032"/>
                <a:gd name="connsiteX1" fmla="*/ 979309 w 979309"/>
                <a:gd name="connsiteY1" fmla="*/ 0 h 288032"/>
                <a:gd name="connsiteX2" fmla="*/ 921702 w 979309"/>
                <a:gd name="connsiteY2" fmla="*/ 144016 h 288032"/>
                <a:gd name="connsiteX3" fmla="*/ 979309 w 979309"/>
                <a:gd name="connsiteY3" fmla="*/ 288032 h 288032"/>
                <a:gd name="connsiteX4" fmla="*/ 0 w 979309"/>
                <a:gd name="connsiteY4" fmla="*/ 288032 h 288032"/>
                <a:gd name="connsiteX5" fmla="*/ 57606 w 979309"/>
                <a:gd name="connsiteY5" fmla="*/ 144016 h 28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9309" h="288032">
                  <a:moveTo>
                    <a:pt x="0" y="0"/>
                  </a:moveTo>
                  <a:lnTo>
                    <a:pt x="979309" y="0"/>
                  </a:lnTo>
                  <a:lnTo>
                    <a:pt x="921702" y="144016"/>
                  </a:lnTo>
                  <a:lnTo>
                    <a:pt x="979309" y="288032"/>
                  </a:lnTo>
                  <a:lnTo>
                    <a:pt x="0" y="288032"/>
                  </a:lnTo>
                  <a:lnTo>
                    <a:pt x="57606" y="144016"/>
                  </a:lnTo>
                  <a:close/>
                </a:path>
              </a:pathLst>
            </a:custGeom>
            <a:gradFill flip="none" rotWithShape="1">
              <a:gsLst>
                <a:gs pos="83000">
                  <a:schemeClr val="accent6"/>
                </a:gs>
                <a:gs pos="19000">
                  <a:schemeClr val="accent6"/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0">
                  <a:schemeClr val="accent6">
                    <a:lumMod val="20000"/>
                    <a:lumOff val="8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" name="矩形: 圆顶角 10"/>
            <p:cNvSpPr/>
            <p:nvPr/>
          </p:nvSpPr>
          <p:spPr>
            <a:xfrm>
              <a:off x="395536" y="109463"/>
              <a:ext cx="2160240" cy="446063"/>
            </a:xfrm>
            <a:custGeom>
              <a:avLst/>
              <a:gdLst>
                <a:gd name="connsiteX0" fmla="*/ 113794 w 1584176"/>
                <a:gd name="connsiteY0" fmla="*/ 0 h 360040"/>
                <a:gd name="connsiteX1" fmla="*/ 1470382 w 1584176"/>
                <a:gd name="connsiteY1" fmla="*/ 0 h 360040"/>
                <a:gd name="connsiteX2" fmla="*/ 1584176 w 1584176"/>
                <a:gd name="connsiteY2" fmla="*/ 113794 h 360040"/>
                <a:gd name="connsiteX3" fmla="*/ 1584176 w 1584176"/>
                <a:gd name="connsiteY3" fmla="*/ 360040 h 360040"/>
                <a:gd name="connsiteX4" fmla="*/ 1584176 w 1584176"/>
                <a:gd name="connsiteY4" fmla="*/ 360040 h 360040"/>
                <a:gd name="connsiteX5" fmla="*/ 0 w 1584176"/>
                <a:gd name="connsiteY5" fmla="*/ 360040 h 360040"/>
                <a:gd name="connsiteX6" fmla="*/ 0 w 1584176"/>
                <a:gd name="connsiteY6" fmla="*/ 360040 h 360040"/>
                <a:gd name="connsiteX7" fmla="*/ 0 w 1584176"/>
                <a:gd name="connsiteY7" fmla="*/ 113794 h 360040"/>
                <a:gd name="connsiteX8" fmla="*/ 113794 w 1584176"/>
                <a:gd name="connsiteY8" fmla="*/ 0 h 360040"/>
                <a:gd name="connsiteX0-1" fmla="*/ 113794 w 1584176"/>
                <a:gd name="connsiteY0-2" fmla="*/ 0 h 360040"/>
                <a:gd name="connsiteX1-3" fmla="*/ 1470382 w 1584176"/>
                <a:gd name="connsiteY1-4" fmla="*/ 0 h 360040"/>
                <a:gd name="connsiteX2-5" fmla="*/ 1584176 w 1584176"/>
                <a:gd name="connsiteY2-6" fmla="*/ 113794 h 360040"/>
                <a:gd name="connsiteX3-7" fmla="*/ 1584176 w 1584176"/>
                <a:gd name="connsiteY3-8" fmla="*/ 360040 h 360040"/>
                <a:gd name="connsiteX4-9" fmla="*/ 1584176 w 1584176"/>
                <a:gd name="connsiteY4-10" fmla="*/ 360040 h 360040"/>
                <a:gd name="connsiteX5-11" fmla="*/ 0 w 1584176"/>
                <a:gd name="connsiteY5-12" fmla="*/ 360040 h 360040"/>
                <a:gd name="connsiteX6-13" fmla="*/ 122944 w 1584176"/>
                <a:gd name="connsiteY6-14" fmla="*/ 360040 h 360040"/>
                <a:gd name="connsiteX7-15" fmla="*/ 0 w 1584176"/>
                <a:gd name="connsiteY7-16" fmla="*/ 113794 h 360040"/>
                <a:gd name="connsiteX8-17" fmla="*/ 113794 w 1584176"/>
                <a:gd name="connsiteY8-18" fmla="*/ 0 h 360040"/>
                <a:gd name="connsiteX0-19" fmla="*/ 113794 w 1584176"/>
                <a:gd name="connsiteY0-20" fmla="*/ 0 h 360040"/>
                <a:gd name="connsiteX1-21" fmla="*/ 1470382 w 1584176"/>
                <a:gd name="connsiteY1-22" fmla="*/ 0 h 360040"/>
                <a:gd name="connsiteX2-23" fmla="*/ 1584176 w 1584176"/>
                <a:gd name="connsiteY2-24" fmla="*/ 113794 h 360040"/>
                <a:gd name="connsiteX3-25" fmla="*/ 1584176 w 1584176"/>
                <a:gd name="connsiteY3-26" fmla="*/ 360040 h 360040"/>
                <a:gd name="connsiteX4-27" fmla="*/ 1584176 w 1584176"/>
                <a:gd name="connsiteY4-28" fmla="*/ 360040 h 360040"/>
                <a:gd name="connsiteX5-29" fmla="*/ 0 w 1584176"/>
                <a:gd name="connsiteY5-30" fmla="*/ 360040 h 360040"/>
                <a:gd name="connsiteX6-31" fmla="*/ 122944 w 1584176"/>
                <a:gd name="connsiteY6-32" fmla="*/ 360040 h 360040"/>
                <a:gd name="connsiteX7-33" fmla="*/ 0 w 1584176"/>
                <a:gd name="connsiteY7-34" fmla="*/ 113794 h 360040"/>
                <a:gd name="connsiteX8-35" fmla="*/ 113794 w 1584176"/>
                <a:gd name="connsiteY8-36" fmla="*/ 0 h 360040"/>
                <a:gd name="connsiteX0-37" fmla="*/ 113794 w 1584176"/>
                <a:gd name="connsiteY0-38" fmla="*/ 0 h 360040"/>
                <a:gd name="connsiteX1-39" fmla="*/ 1470382 w 1584176"/>
                <a:gd name="connsiteY1-40" fmla="*/ 0 h 360040"/>
                <a:gd name="connsiteX2-41" fmla="*/ 1584176 w 1584176"/>
                <a:gd name="connsiteY2-42" fmla="*/ 113794 h 360040"/>
                <a:gd name="connsiteX3-43" fmla="*/ 1584176 w 1584176"/>
                <a:gd name="connsiteY3-44" fmla="*/ 360040 h 360040"/>
                <a:gd name="connsiteX4-45" fmla="*/ 1522703 w 1584176"/>
                <a:gd name="connsiteY4-46" fmla="*/ 360040 h 360040"/>
                <a:gd name="connsiteX5-47" fmla="*/ 0 w 1584176"/>
                <a:gd name="connsiteY5-48" fmla="*/ 360040 h 360040"/>
                <a:gd name="connsiteX6-49" fmla="*/ 122944 w 1584176"/>
                <a:gd name="connsiteY6-50" fmla="*/ 360040 h 360040"/>
                <a:gd name="connsiteX7-51" fmla="*/ 0 w 1584176"/>
                <a:gd name="connsiteY7-52" fmla="*/ 113794 h 360040"/>
                <a:gd name="connsiteX8-53" fmla="*/ 113794 w 1584176"/>
                <a:gd name="connsiteY8-54" fmla="*/ 0 h 360040"/>
                <a:gd name="connsiteX0-55" fmla="*/ 113794 w 1584176"/>
                <a:gd name="connsiteY0-56" fmla="*/ 0 h 360040"/>
                <a:gd name="connsiteX1-57" fmla="*/ 1470382 w 1584176"/>
                <a:gd name="connsiteY1-58" fmla="*/ 0 h 360040"/>
                <a:gd name="connsiteX2-59" fmla="*/ 1584176 w 1584176"/>
                <a:gd name="connsiteY2-60" fmla="*/ 113794 h 360040"/>
                <a:gd name="connsiteX3-61" fmla="*/ 1530387 w 1584176"/>
                <a:gd name="connsiteY3-62" fmla="*/ 360040 h 360040"/>
                <a:gd name="connsiteX4-63" fmla="*/ 1522703 w 1584176"/>
                <a:gd name="connsiteY4-64" fmla="*/ 360040 h 360040"/>
                <a:gd name="connsiteX5-65" fmla="*/ 0 w 1584176"/>
                <a:gd name="connsiteY5-66" fmla="*/ 360040 h 360040"/>
                <a:gd name="connsiteX6-67" fmla="*/ 122944 w 1584176"/>
                <a:gd name="connsiteY6-68" fmla="*/ 360040 h 360040"/>
                <a:gd name="connsiteX7-69" fmla="*/ 0 w 1584176"/>
                <a:gd name="connsiteY7-70" fmla="*/ 113794 h 360040"/>
                <a:gd name="connsiteX8-71" fmla="*/ 113794 w 1584176"/>
                <a:gd name="connsiteY8-72" fmla="*/ 0 h 360040"/>
                <a:gd name="connsiteX0-73" fmla="*/ 113794 w 1584176"/>
                <a:gd name="connsiteY0-74" fmla="*/ 0 h 367724"/>
                <a:gd name="connsiteX1-75" fmla="*/ 1470382 w 1584176"/>
                <a:gd name="connsiteY1-76" fmla="*/ 0 h 367724"/>
                <a:gd name="connsiteX2-77" fmla="*/ 1584176 w 1584176"/>
                <a:gd name="connsiteY2-78" fmla="*/ 113794 h 367724"/>
                <a:gd name="connsiteX3-79" fmla="*/ 1530387 w 1584176"/>
                <a:gd name="connsiteY3-80" fmla="*/ 360040 h 367724"/>
                <a:gd name="connsiteX4-81" fmla="*/ 1361339 w 1584176"/>
                <a:gd name="connsiteY4-82" fmla="*/ 367724 h 367724"/>
                <a:gd name="connsiteX5-83" fmla="*/ 0 w 1584176"/>
                <a:gd name="connsiteY5-84" fmla="*/ 360040 h 367724"/>
                <a:gd name="connsiteX6-85" fmla="*/ 122944 w 1584176"/>
                <a:gd name="connsiteY6-86" fmla="*/ 360040 h 367724"/>
                <a:gd name="connsiteX7-87" fmla="*/ 0 w 1584176"/>
                <a:gd name="connsiteY7-88" fmla="*/ 113794 h 367724"/>
                <a:gd name="connsiteX8-89" fmla="*/ 113794 w 1584176"/>
                <a:gd name="connsiteY8-90" fmla="*/ 0 h 367724"/>
                <a:gd name="connsiteX0-91" fmla="*/ 113794 w 1584176"/>
                <a:gd name="connsiteY0-92" fmla="*/ 0 h 360040"/>
                <a:gd name="connsiteX1-93" fmla="*/ 1470382 w 1584176"/>
                <a:gd name="connsiteY1-94" fmla="*/ 0 h 360040"/>
                <a:gd name="connsiteX2-95" fmla="*/ 1584176 w 1584176"/>
                <a:gd name="connsiteY2-96" fmla="*/ 113794 h 360040"/>
                <a:gd name="connsiteX3-97" fmla="*/ 1530387 w 1584176"/>
                <a:gd name="connsiteY3-98" fmla="*/ 360040 h 360040"/>
                <a:gd name="connsiteX4-99" fmla="*/ 1269130 w 1584176"/>
                <a:gd name="connsiteY4-100" fmla="*/ 360040 h 360040"/>
                <a:gd name="connsiteX5-101" fmla="*/ 0 w 1584176"/>
                <a:gd name="connsiteY5-102" fmla="*/ 360040 h 360040"/>
                <a:gd name="connsiteX6-103" fmla="*/ 122944 w 1584176"/>
                <a:gd name="connsiteY6-104" fmla="*/ 360040 h 360040"/>
                <a:gd name="connsiteX7-105" fmla="*/ 0 w 1584176"/>
                <a:gd name="connsiteY7-106" fmla="*/ 113794 h 360040"/>
                <a:gd name="connsiteX8-107" fmla="*/ 113794 w 1584176"/>
                <a:gd name="connsiteY8-108" fmla="*/ 0 h 360040"/>
                <a:gd name="connsiteX0-109" fmla="*/ 113794 w 1584176"/>
                <a:gd name="connsiteY0-110" fmla="*/ 0 h 360040"/>
                <a:gd name="connsiteX1-111" fmla="*/ 1470382 w 1584176"/>
                <a:gd name="connsiteY1-112" fmla="*/ 0 h 360040"/>
                <a:gd name="connsiteX2-113" fmla="*/ 1584176 w 1584176"/>
                <a:gd name="connsiteY2-114" fmla="*/ 113794 h 360040"/>
                <a:gd name="connsiteX3-115" fmla="*/ 1507335 w 1584176"/>
                <a:gd name="connsiteY3-116" fmla="*/ 360040 h 360040"/>
                <a:gd name="connsiteX4-117" fmla="*/ 1269130 w 1584176"/>
                <a:gd name="connsiteY4-118" fmla="*/ 360040 h 360040"/>
                <a:gd name="connsiteX5-119" fmla="*/ 0 w 1584176"/>
                <a:gd name="connsiteY5-120" fmla="*/ 360040 h 360040"/>
                <a:gd name="connsiteX6-121" fmla="*/ 122944 w 1584176"/>
                <a:gd name="connsiteY6-122" fmla="*/ 360040 h 360040"/>
                <a:gd name="connsiteX7-123" fmla="*/ 0 w 1584176"/>
                <a:gd name="connsiteY7-124" fmla="*/ 113794 h 360040"/>
                <a:gd name="connsiteX8-125" fmla="*/ 113794 w 1584176"/>
                <a:gd name="connsiteY8-126" fmla="*/ 0 h 360040"/>
                <a:gd name="connsiteX0-127" fmla="*/ 113794 w 1584176"/>
                <a:gd name="connsiteY0-128" fmla="*/ 0 h 360040"/>
                <a:gd name="connsiteX1-129" fmla="*/ 1470382 w 1584176"/>
                <a:gd name="connsiteY1-130" fmla="*/ 0 h 360040"/>
                <a:gd name="connsiteX2-131" fmla="*/ 1584176 w 1584176"/>
                <a:gd name="connsiteY2-132" fmla="*/ 113794 h 360040"/>
                <a:gd name="connsiteX3-133" fmla="*/ 1507335 w 1584176"/>
                <a:gd name="connsiteY3-134" fmla="*/ 360040 h 360040"/>
                <a:gd name="connsiteX4-135" fmla="*/ 1269130 w 1584176"/>
                <a:gd name="connsiteY4-136" fmla="*/ 360040 h 360040"/>
                <a:gd name="connsiteX5-137" fmla="*/ 0 w 1584176"/>
                <a:gd name="connsiteY5-138" fmla="*/ 360040 h 360040"/>
                <a:gd name="connsiteX6-139" fmla="*/ 122944 w 1584176"/>
                <a:gd name="connsiteY6-140" fmla="*/ 360040 h 360040"/>
                <a:gd name="connsiteX7-141" fmla="*/ 0 w 1584176"/>
                <a:gd name="connsiteY7-142" fmla="*/ 113794 h 360040"/>
                <a:gd name="connsiteX8-143" fmla="*/ 113794 w 1584176"/>
                <a:gd name="connsiteY8-144" fmla="*/ 0 h 360040"/>
                <a:gd name="connsiteX0-145" fmla="*/ 113794 w 1584176"/>
                <a:gd name="connsiteY0-146" fmla="*/ 0 h 363455"/>
                <a:gd name="connsiteX1-147" fmla="*/ 1470382 w 1584176"/>
                <a:gd name="connsiteY1-148" fmla="*/ 0 h 363455"/>
                <a:gd name="connsiteX2-149" fmla="*/ 1584176 w 1584176"/>
                <a:gd name="connsiteY2-150" fmla="*/ 113794 h 363455"/>
                <a:gd name="connsiteX3-151" fmla="*/ 1507335 w 1584176"/>
                <a:gd name="connsiteY3-152" fmla="*/ 360040 h 363455"/>
                <a:gd name="connsiteX4-153" fmla="*/ 1269130 w 1584176"/>
                <a:gd name="connsiteY4-154" fmla="*/ 360040 h 363455"/>
                <a:gd name="connsiteX5-155" fmla="*/ 0 w 1584176"/>
                <a:gd name="connsiteY5-156" fmla="*/ 360040 h 363455"/>
                <a:gd name="connsiteX6-157" fmla="*/ 122944 w 1584176"/>
                <a:gd name="connsiteY6-158" fmla="*/ 360040 h 363455"/>
                <a:gd name="connsiteX7-159" fmla="*/ 0 w 1584176"/>
                <a:gd name="connsiteY7-160" fmla="*/ 113794 h 363455"/>
                <a:gd name="connsiteX8-161" fmla="*/ 113794 w 1584176"/>
                <a:gd name="connsiteY8-162" fmla="*/ 0 h 363455"/>
                <a:gd name="connsiteX0-163" fmla="*/ 113794 w 1584176"/>
                <a:gd name="connsiteY0-164" fmla="*/ 0 h 363455"/>
                <a:gd name="connsiteX1-165" fmla="*/ 1470382 w 1584176"/>
                <a:gd name="connsiteY1-166" fmla="*/ 0 h 363455"/>
                <a:gd name="connsiteX2-167" fmla="*/ 1584176 w 1584176"/>
                <a:gd name="connsiteY2-168" fmla="*/ 113794 h 363455"/>
                <a:gd name="connsiteX3-169" fmla="*/ 1507335 w 1584176"/>
                <a:gd name="connsiteY3-170" fmla="*/ 360040 h 363455"/>
                <a:gd name="connsiteX4-171" fmla="*/ 1269130 w 1584176"/>
                <a:gd name="connsiteY4-172" fmla="*/ 360040 h 363455"/>
                <a:gd name="connsiteX5-173" fmla="*/ 0 w 1584176"/>
                <a:gd name="connsiteY5-174" fmla="*/ 360040 h 363455"/>
                <a:gd name="connsiteX6-175" fmla="*/ 92208 w 1584176"/>
                <a:gd name="connsiteY6-176" fmla="*/ 360040 h 363455"/>
                <a:gd name="connsiteX7-177" fmla="*/ 0 w 1584176"/>
                <a:gd name="connsiteY7-178" fmla="*/ 113794 h 363455"/>
                <a:gd name="connsiteX8-179" fmla="*/ 113794 w 1584176"/>
                <a:gd name="connsiteY8-180" fmla="*/ 0 h 363455"/>
                <a:gd name="connsiteX0-181" fmla="*/ 113794 w 1584176"/>
                <a:gd name="connsiteY0-182" fmla="*/ 0 h 363455"/>
                <a:gd name="connsiteX1-183" fmla="*/ 1470382 w 1584176"/>
                <a:gd name="connsiteY1-184" fmla="*/ 0 h 363455"/>
                <a:gd name="connsiteX2-185" fmla="*/ 1584176 w 1584176"/>
                <a:gd name="connsiteY2-186" fmla="*/ 113794 h 363455"/>
                <a:gd name="connsiteX3-187" fmla="*/ 1507335 w 1584176"/>
                <a:gd name="connsiteY3-188" fmla="*/ 360040 h 363455"/>
                <a:gd name="connsiteX4-189" fmla="*/ 1269130 w 1584176"/>
                <a:gd name="connsiteY4-190" fmla="*/ 360040 h 363455"/>
                <a:gd name="connsiteX5-191" fmla="*/ 0 w 1584176"/>
                <a:gd name="connsiteY5-192" fmla="*/ 360040 h 363455"/>
                <a:gd name="connsiteX6-193" fmla="*/ 92208 w 1584176"/>
                <a:gd name="connsiteY6-194" fmla="*/ 360040 h 363455"/>
                <a:gd name="connsiteX7-195" fmla="*/ 0 w 1584176"/>
                <a:gd name="connsiteY7-196" fmla="*/ 113794 h 363455"/>
                <a:gd name="connsiteX8-197" fmla="*/ 113794 w 1584176"/>
                <a:gd name="connsiteY8-198" fmla="*/ 0 h 363455"/>
                <a:gd name="connsiteX0-199" fmla="*/ 113794 w 1584176"/>
                <a:gd name="connsiteY0-200" fmla="*/ 0 h 363455"/>
                <a:gd name="connsiteX1-201" fmla="*/ 1470382 w 1584176"/>
                <a:gd name="connsiteY1-202" fmla="*/ 0 h 363455"/>
                <a:gd name="connsiteX2-203" fmla="*/ 1584176 w 1584176"/>
                <a:gd name="connsiteY2-204" fmla="*/ 113794 h 363455"/>
                <a:gd name="connsiteX3-205" fmla="*/ 1507335 w 1584176"/>
                <a:gd name="connsiteY3-206" fmla="*/ 360040 h 363455"/>
                <a:gd name="connsiteX4-207" fmla="*/ 1269130 w 1584176"/>
                <a:gd name="connsiteY4-208" fmla="*/ 360040 h 363455"/>
                <a:gd name="connsiteX5-209" fmla="*/ 92208 w 1584176"/>
                <a:gd name="connsiteY5-210" fmla="*/ 360040 h 363455"/>
                <a:gd name="connsiteX6-211" fmla="*/ 92208 w 1584176"/>
                <a:gd name="connsiteY6-212" fmla="*/ 360040 h 363455"/>
                <a:gd name="connsiteX7-213" fmla="*/ 0 w 1584176"/>
                <a:gd name="connsiteY7-214" fmla="*/ 113794 h 363455"/>
                <a:gd name="connsiteX8-215" fmla="*/ 113794 w 1584176"/>
                <a:gd name="connsiteY8-216" fmla="*/ 0 h 363455"/>
                <a:gd name="connsiteX0-217" fmla="*/ 113854 w 1584236"/>
                <a:gd name="connsiteY0-218" fmla="*/ 0 h 363455"/>
                <a:gd name="connsiteX1-219" fmla="*/ 1470442 w 1584236"/>
                <a:gd name="connsiteY1-220" fmla="*/ 0 h 363455"/>
                <a:gd name="connsiteX2-221" fmla="*/ 1584236 w 1584236"/>
                <a:gd name="connsiteY2-222" fmla="*/ 113794 h 363455"/>
                <a:gd name="connsiteX3-223" fmla="*/ 1507395 w 1584236"/>
                <a:gd name="connsiteY3-224" fmla="*/ 360040 h 363455"/>
                <a:gd name="connsiteX4-225" fmla="*/ 1269190 w 1584236"/>
                <a:gd name="connsiteY4-226" fmla="*/ 360040 h 363455"/>
                <a:gd name="connsiteX5-227" fmla="*/ 92268 w 1584236"/>
                <a:gd name="connsiteY5-228" fmla="*/ 360040 h 363455"/>
                <a:gd name="connsiteX6-229" fmla="*/ 50006 w 1584236"/>
                <a:gd name="connsiteY6-230" fmla="*/ 360040 h 363455"/>
                <a:gd name="connsiteX7-231" fmla="*/ 60 w 1584236"/>
                <a:gd name="connsiteY7-232" fmla="*/ 113794 h 363455"/>
                <a:gd name="connsiteX8-233" fmla="*/ 113854 w 1584236"/>
                <a:gd name="connsiteY8-234" fmla="*/ 0 h 363455"/>
                <a:gd name="connsiteX0-235" fmla="*/ 113794 w 1584176"/>
                <a:gd name="connsiteY0-236" fmla="*/ 0 h 371047"/>
                <a:gd name="connsiteX1-237" fmla="*/ 1470382 w 1584176"/>
                <a:gd name="connsiteY1-238" fmla="*/ 0 h 371047"/>
                <a:gd name="connsiteX2-239" fmla="*/ 1584176 w 1584176"/>
                <a:gd name="connsiteY2-240" fmla="*/ 113794 h 371047"/>
                <a:gd name="connsiteX3-241" fmla="*/ 1507335 w 1584176"/>
                <a:gd name="connsiteY3-242" fmla="*/ 360040 h 371047"/>
                <a:gd name="connsiteX4-243" fmla="*/ 1269130 w 1584176"/>
                <a:gd name="connsiteY4-244" fmla="*/ 360040 h 371047"/>
                <a:gd name="connsiteX5-245" fmla="*/ 92208 w 1584176"/>
                <a:gd name="connsiteY5-246" fmla="*/ 360040 h 371047"/>
                <a:gd name="connsiteX6-247" fmla="*/ 86171 w 1584176"/>
                <a:gd name="connsiteY6-248" fmla="*/ 371047 h 371047"/>
                <a:gd name="connsiteX7-249" fmla="*/ 0 w 1584176"/>
                <a:gd name="connsiteY7-250" fmla="*/ 113794 h 371047"/>
                <a:gd name="connsiteX8-251" fmla="*/ 113794 w 1584176"/>
                <a:gd name="connsiteY8-252" fmla="*/ 0 h 3710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584176" h="371047">
                  <a:moveTo>
                    <a:pt x="113794" y="0"/>
                  </a:moveTo>
                  <a:lnTo>
                    <a:pt x="1470382" y="0"/>
                  </a:lnTo>
                  <a:cubicBezTo>
                    <a:pt x="1533229" y="0"/>
                    <a:pt x="1584176" y="50947"/>
                    <a:pt x="1584176" y="113794"/>
                  </a:cubicBezTo>
                  <a:cubicBezTo>
                    <a:pt x="1573931" y="249664"/>
                    <a:pt x="1563686" y="277958"/>
                    <a:pt x="1507335" y="360040"/>
                  </a:cubicBezTo>
                  <a:cubicBezTo>
                    <a:pt x="1374145" y="367724"/>
                    <a:pt x="1348532" y="360040"/>
                    <a:pt x="1269130" y="360040"/>
                  </a:cubicBezTo>
                  <a:lnTo>
                    <a:pt x="92208" y="360040"/>
                  </a:lnTo>
                  <a:lnTo>
                    <a:pt x="86171" y="371047"/>
                  </a:lnTo>
                  <a:cubicBezTo>
                    <a:pt x="32383" y="335069"/>
                    <a:pt x="0" y="195876"/>
                    <a:pt x="0" y="113794"/>
                  </a:cubicBezTo>
                  <a:cubicBezTo>
                    <a:pt x="0" y="50947"/>
                    <a:pt x="50947" y="0"/>
                    <a:pt x="113794" y="0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accent6"/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99592" y="34030"/>
              <a:ext cx="1728192" cy="58506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812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735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53194"/>
              <a:ext cx="504056" cy="504056"/>
            </a:xfrm>
            <a:prstGeom prst="rect">
              <a:avLst/>
            </a:prstGeom>
          </p:spPr>
        </p:pic>
        <p:sp>
          <p:nvSpPr>
            <p:cNvPr id="12" name="星形: 四角 9"/>
            <p:cNvSpPr/>
            <p:nvPr/>
          </p:nvSpPr>
          <p:spPr>
            <a:xfrm>
              <a:off x="323528" y="51470"/>
              <a:ext cx="216024" cy="195486"/>
            </a:xfrm>
            <a:prstGeom prst="star4">
              <a:avLst/>
            </a:prstGeom>
            <a:solidFill>
              <a:srgbClr val="FFFDDB"/>
            </a:solidFill>
            <a:ln>
              <a:solidFill>
                <a:srgbClr val="FF872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</p:grpSp>
      <p:sp>
        <p:nvSpPr>
          <p:cNvPr id="16" name="矩形 80"/>
          <p:cNvSpPr>
            <a:spLocks noChangeArrowheads="1"/>
          </p:cNvSpPr>
          <p:nvPr/>
        </p:nvSpPr>
        <p:spPr bwMode="auto">
          <a:xfrm>
            <a:off x="987743" y="178140"/>
            <a:ext cx="1407160" cy="423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当堂练习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43510" y="45091"/>
            <a:ext cx="2804160" cy="666115"/>
            <a:chOff x="107504" y="34030"/>
            <a:chExt cx="2736304" cy="585064"/>
          </a:xfrm>
        </p:grpSpPr>
        <p:sp>
          <p:nvSpPr>
            <p:cNvPr id="8" name="任意多边形: 形状 3"/>
            <p:cNvSpPr/>
            <p:nvPr/>
          </p:nvSpPr>
          <p:spPr>
            <a:xfrm>
              <a:off x="107504" y="267494"/>
              <a:ext cx="2736304" cy="288032"/>
            </a:xfrm>
            <a:custGeom>
              <a:avLst/>
              <a:gdLst>
                <a:gd name="connsiteX0" fmla="*/ 0 w 979309"/>
                <a:gd name="connsiteY0" fmla="*/ 0 h 288032"/>
                <a:gd name="connsiteX1" fmla="*/ 979309 w 979309"/>
                <a:gd name="connsiteY1" fmla="*/ 0 h 288032"/>
                <a:gd name="connsiteX2" fmla="*/ 921702 w 979309"/>
                <a:gd name="connsiteY2" fmla="*/ 144016 h 288032"/>
                <a:gd name="connsiteX3" fmla="*/ 979309 w 979309"/>
                <a:gd name="connsiteY3" fmla="*/ 288032 h 288032"/>
                <a:gd name="connsiteX4" fmla="*/ 0 w 979309"/>
                <a:gd name="connsiteY4" fmla="*/ 288032 h 288032"/>
                <a:gd name="connsiteX5" fmla="*/ 57606 w 979309"/>
                <a:gd name="connsiteY5" fmla="*/ 144016 h 28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9309" h="288032">
                  <a:moveTo>
                    <a:pt x="0" y="0"/>
                  </a:moveTo>
                  <a:lnTo>
                    <a:pt x="979309" y="0"/>
                  </a:lnTo>
                  <a:lnTo>
                    <a:pt x="921702" y="144016"/>
                  </a:lnTo>
                  <a:lnTo>
                    <a:pt x="979309" y="288032"/>
                  </a:lnTo>
                  <a:lnTo>
                    <a:pt x="0" y="288032"/>
                  </a:lnTo>
                  <a:lnTo>
                    <a:pt x="57606" y="144016"/>
                  </a:lnTo>
                  <a:close/>
                </a:path>
              </a:pathLst>
            </a:custGeom>
            <a:gradFill flip="none" rotWithShape="1">
              <a:gsLst>
                <a:gs pos="83000">
                  <a:schemeClr val="accent6"/>
                </a:gs>
                <a:gs pos="19000">
                  <a:schemeClr val="accent6"/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0">
                  <a:schemeClr val="accent6">
                    <a:lumMod val="20000"/>
                    <a:lumOff val="8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" name="矩形: 圆顶角 10"/>
            <p:cNvSpPr/>
            <p:nvPr/>
          </p:nvSpPr>
          <p:spPr>
            <a:xfrm>
              <a:off x="395536" y="109463"/>
              <a:ext cx="2160240" cy="446063"/>
            </a:xfrm>
            <a:custGeom>
              <a:avLst/>
              <a:gdLst>
                <a:gd name="connsiteX0" fmla="*/ 113794 w 1584176"/>
                <a:gd name="connsiteY0" fmla="*/ 0 h 360040"/>
                <a:gd name="connsiteX1" fmla="*/ 1470382 w 1584176"/>
                <a:gd name="connsiteY1" fmla="*/ 0 h 360040"/>
                <a:gd name="connsiteX2" fmla="*/ 1584176 w 1584176"/>
                <a:gd name="connsiteY2" fmla="*/ 113794 h 360040"/>
                <a:gd name="connsiteX3" fmla="*/ 1584176 w 1584176"/>
                <a:gd name="connsiteY3" fmla="*/ 360040 h 360040"/>
                <a:gd name="connsiteX4" fmla="*/ 1584176 w 1584176"/>
                <a:gd name="connsiteY4" fmla="*/ 360040 h 360040"/>
                <a:gd name="connsiteX5" fmla="*/ 0 w 1584176"/>
                <a:gd name="connsiteY5" fmla="*/ 360040 h 360040"/>
                <a:gd name="connsiteX6" fmla="*/ 0 w 1584176"/>
                <a:gd name="connsiteY6" fmla="*/ 360040 h 360040"/>
                <a:gd name="connsiteX7" fmla="*/ 0 w 1584176"/>
                <a:gd name="connsiteY7" fmla="*/ 113794 h 360040"/>
                <a:gd name="connsiteX8" fmla="*/ 113794 w 1584176"/>
                <a:gd name="connsiteY8" fmla="*/ 0 h 360040"/>
                <a:gd name="connsiteX0-1" fmla="*/ 113794 w 1584176"/>
                <a:gd name="connsiteY0-2" fmla="*/ 0 h 360040"/>
                <a:gd name="connsiteX1-3" fmla="*/ 1470382 w 1584176"/>
                <a:gd name="connsiteY1-4" fmla="*/ 0 h 360040"/>
                <a:gd name="connsiteX2-5" fmla="*/ 1584176 w 1584176"/>
                <a:gd name="connsiteY2-6" fmla="*/ 113794 h 360040"/>
                <a:gd name="connsiteX3-7" fmla="*/ 1584176 w 1584176"/>
                <a:gd name="connsiteY3-8" fmla="*/ 360040 h 360040"/>
                <a:gd name="connsiteX4-9" fmla="*/ 1584176 w 1584176"/>
                <a:gd name="connsiteY4-10" fmla="*/ 360040 h 360040"/>
                <a:gd name="connsiteX5-11" fmla="*/ 0 w 1584176"/>
                <a:gd name="connsiteY5-12" fmla="*/ 360040 h 360040"/>
                <a:gd name="connsiteX6-13" fmla="*/ 122944 w 1584176"/>
                <a:gd name="connsiteY6-14" fmla="*/ 360040 h 360040"/>
                <a:gd name="connsiteX7-15" fmla="*/ 0 w 1584176"/>
                <a:gd name="connsiteY7-16" fmla="*/ 113794 h 360040"/>
                <a:gd name="connsiteX8-17" fmla="*/ 113794 w 1584176"/>
                <a:gd name="connsiteY8-18" fmla="*/ 0 h 360040"/>
                <a:gd name="connsiteX0-19" fmla="*/ 113794 w 1584176"/>
                <a:gd name="connsiteY0-20" fmla="*/ 0 h 360040"/>
                <a:gd name="connsiteX1-21" fmla="*/ 1470382 w 1584176"/>
                <a:gd name="connsiteY1-22" fmla="*/ 0 h 360040"/>
                <a:gd name="connsiteX2-23" fmla="*/ 1584176 w 1584176"/>
                <a:gd name="connsiteY2-24" fmla="*/ 113794 h 360040"/>
                <a:gd name="connsiteX3-25" fmla="*/ 1584176 w 1584176"/>
                <a:gd name="connsiteY3-26" fmla="*/ 360040 h 360040"/>
                <a:gd name="connsiteX4-27" fmla="*/ 1584176 w 1584176"/>
                <a:gd name="connsiteY4-28" fmla="*/ 360040 h 360040"/>
                <a:gd name="connsiteX5-29" fmla="*/ 0 w 1584176"/>
                <a:gd name="connsiteY5-30" fmla="*/ 360040 h 360040"/>
                <a:gd name="connsiteX6-31" fmla="*/ 122944 w 1584176"/>
                <a:gd name="connsiteY6-32" fmla="*/ 360040 h 360040"/>
                <a:gd name="connsiteX7-33" fmla="*/ 0 w 1584176"/>
                <a:gd name="connsiteY7-34" fmla="*/ 113794 h 360040"/>
                <a:gd name="connsiteX8-35" fmla="*/ 113794 w 1584176"/>
                <a:gd name="connsiteY8-36" fmla="*/ 0 h 360040"/>
                <a:gd name="connsiteX0-37" fmla="*/ 113794 w 1584176"/>
                <a:gd name="connsiteY0-38" fmla="*/ 0 h 360040"/>
                <a:gd name="connsiteX1-39" fmla="*/ 1470382 w 1584176"/>
                <a:gd name="connsiteY1-40" fmla="*/ 0 h 360040"/>
                <a:gd name="connsiteX2-41" fmla="*/ 1584176 w 1584176"/>
                <a:gd name="connsiteY2-42" fmla="*/ 113794 h 360040"/>
                <a:gd name="connsiteX3-43" fmla="*/ 1584176 w 1584176"/>
                <a:gd name="connsiteY3-44" fmla="*/ 360040 h 360040"/>
                <a:gd name="connsiteX4-45" fmla="*/ 1522703 w 1584176"/>
                <a:gd name="connsiteY4-46" fmla="*/ 360040 h 360040"/>
                <a:gd name="connsiteX5-47" fmla="*/ 0 w 1584176"/>
                <a:gd name="connsiteY5-48" fmla="*/ 360040 h 360040"/>
                <a:gd name="connsiteX6-49" fmla="*/ 122944 w 1584176"/>
                <a:gd name="connsiteY6-50" fmla="*/ 360040 h 360040"/>
                <a:gd name="connsiteX7-51" fmla="*/ 0 w 1584176"/>
                <a:gd name="connsiteY7-52" fmla="*/ 113794 h 360040"/>
                <a:gd name="connsiteX8-53" fmla="*/ 113794 w 1584176"/>
                <a:gd name="connsiteY8-54" fmla="*/ 0 h 360040"/>
                <a:gd name="connsiteX0-55" fmla="*/ 113794 w 1584176"/>
                <a:gd name="connsiteY0-56" fmla="*/ 0 h 360040"/>
                <a:gd name="connsiteX1-57" fmla="*/ 1470382 w 1584176"/>
                <a:gd name="connsiteY1-58" fmla="*/ 0 h 360040"/>
                <a:gd name="connsiteX2-59" fmla="*/ 1584176 w 1584176"/>
                <a:gd name="connsiteY2-60" fmla="*/ 113794 h 360040"/>
                <a:gd name="connsiteX3-61" fmla="*/ 1530387 w 1584176"/>
                <a:gd name="connsiteY3-62" fmla="*/ 360040 h 360040"/>
                <a:gd name="connsiteX4-63" fmla="*/ 1522703 w 1584176"/>
                <a:gd name="connsiteY4-64" fmla="*/ 360040 h 360040"/>
                <a:gd name="connsiteX5-65" fmla="*/ 0 w 1584176"/>
                <a:gd name="connsiteY5-66" fmla="*/ 360040 h 360040"/>
                <a:gd name="connsiteX6-67" fmla="*/ 122944 w 1584176"/>
                <a:gd name="connsiteY6-68" fmla="*/ 360040 h 360040"/>
                <a:gd name="connsiteX7-69" fmla="*/ 0 w 1584176"/>
                <a:gd name="connsiteY7-70" fmla="*/ 113794 h 360040"/>
                <a:gd name="connsiteX8-71" fmla="*/ 113794 w 1584176"/>
                <a:gd name="connsiteY8-72" fmla="*/ 0 h 360040"/>
                <a:gd name="connsiteX0-73" fmla="*/ 113794 w 1584176"/>
                <a:gd name="connsiteY0-74" fmla="*/ 0 h 367724"/>
                <a:gd name="connsiteX1-75" fmla="*/ 1470382 w 1584176"/>
                <a:gd name="connsiteY1-76" fmla="*/ 0 h 367724"/>
                <a:gd name="connsiteX2-77" fmla="*/ 1584176 w 1584176"/>
                <a:gd name="connsiteY2-78" fmla="*/ 113794 h 367724"/>
                <a:gd name="connsiteX3-79" fmla="*/ 1530387 w 1584176"/>
                <a:gd name="connsiteY3-80" fmla="*/ 360040 h 367724"/>
                <a:gd name="connsiteX4-81" fmla="*/ 1361339 w 1584176"/>
                <a:gd name="connsiteY4-82" fmla="*/ 367724 h 367724"/>
                <a:gd name="connsiteX5-83" fmla="*/ 0 w 1584176"/>
                <a:gd name="connsiteY5-84" fmla="*/ 360040 h 367724"/>
                <a:gd name="connsiteX6-85" fmla="*/ 122944 w 1584176"/>
                <a:gd name="connsiteY6-86" fmla="*/ 360040 h 367724"/>
                <a:gd name="connsiteX7-87" fmla="*/ 0 w 1584176"/>
                <a:gd name="connsiteY7-88" fmla="*/ 113794 h 367724"/>
                <a:gd name="connsiteX8-89" fmla="*/ 113794 w 1584176"/>
                <a:gd name="connsiteY8-90" fmla="*/ 0 h 367724"/>
                <a:gd name="connsiteX0-91" fmla="*/ 113794 w 1584176"/>
                <a:gd name="connsiteY0-92" fmla="*/ 0 h 360040"/>
                <a:gd name="connsiteX1-93" fmla="*/ 1470382 w 1584176"/>
                <a:gd name="connsiteY1-94" fmla="*/ 0 h 360040"/>
                <a:gd name="connsiteX2-95" fmla="*/ 1584176 w 1584176"/>
                <a:gd name="connsiteY2-96" fmla="*/ 113794 h 360040"/>
                <a:gd name="connsiteX3-97" fmla="*/ 1530387 w 1584176"/>
                <a:gd name="connsiteY3-98" fmla="*/ 360040 h 360040"/>
                <a:gd name="connsiteX4-99" fmla="*/ 1269130 w 1584176"/>
                <a:gd name="connsiteY4-100" fmla="*/ 360040 h 360040"/>
                <a:gd name="connsiteX5-101" fmla="*/ 0 w 1584176"/>
                <a:gd name="connsiteY5-102" fmla="*/ 360040 h 360040"/>
                <a:gd name="connsiteX6-103" fmla="*/ 122944 w 1584176"/>
                <a:gd name="connsiteY6-104" fmla="*/ 360040 h 360040"/>
                <a:gd name="connsiteX7-105" fmla="*/ 0 w 1584176"/>
                <a:gd name="connsiteY7-106" fmla="*/ 113794 h 360040"/>
                <a:gd name="connsiteX8-107" fmla="*/ 113794 w 1584176"/>
                <a:gd name="connsiteY8-108" fmla="*/ 0 h 360040"/>
                <a:gd name="connsiteX0-109" fmla="*/ 113794 w 1584176"/>
                <a:gd name="connsiteY0-110" fmla="*/ 0 h 360040"/>
                <a:gd name="connsiteX1-111" fmla="*/ 1470382 w 1584176"/>
                <a:gd name="connsiteY1-112" fmla="*/ 0 h 360040"/>
                <a:gd name="connsiteX2-113" fmla="*/ 1584176 w 1584176"/>
                <a:gd name="connsiteY2-114" fmla="*/ 113794 h 360040"/>
                <a:gd name="connsiteX3-115" fmla="*/ 1507335 w 1584176"/>
                <a:gd name="connsiteY3-116" fmla="*/ 360040 h 360040"/>
                <a:gd name="connsiteX4-117" fmla="*/ 1269130 w 1584176"/>
                <a:gd name="connsiteY4-118" fmla="*/ 360040 h 360040"/>
                <a:gd name="connsiteX5-119" fmla="*/ 0 w 1584176"/>
                <a:gd name="connsiteY5-120" fmla="*/ 360040 h 360040"/>
                <a:gd name="connsiteX6-121" fmla="*/ 122944 w 1584176"/>
                <a:gd name="connsiteY6-122" fmla="*/ 360040 h 360040"/>
                <a:gd name="connsiteX7-123" fmla="*/ 0 w 1584176"/>
                <a:gd name="connsiteY7-124" fmla="*/ 113794 h 360040"/>
                <a:gd name="connsiteX8-125" fmla="*/ 113794 w 1584176"/>
                <a:gd name="connsiteY8-126" fmla="*/ 0 h 360040"/>
                <a:gd name="connsiteX0-127" fmla="*/ 113794 w 1584176"/>
                <a:gd name="connsiteY0-128" fmla="*/ 0 h 360040"/>
                <a:gd name="connsiteX1-129" fmla="*/ 1470382 w 1584176"/>
                <a:gd name="connsiteY1-130" fmla="*/ 0 h 360040"/>
                <a:gd name="connsiteX2-131" fmla="*/ 1584176 w 1584176"/>
                <a:gd name="connsiteY2-132" fmla="*/ 113794 h 360040"/>
                <a:gd name="connsiteX3-133" fmla="*/ 1507335 w 1584176"/>
                <a:gd name="connsiteY3-134" fmla="*/ 360040 h 360040"/>
                <a:gd name="connsiteX4-135" fmla="*/ 1269130 w 1584176"/>
                <a:gd name="connsiteY4-136" fmla="*/ 360040 h 360040"/>
                <a:gd name="connsiteX5-137" fmla="*/ 0 w 1584176"/>
                <a:gd name="connsiteY5-138" fmla="*/ 360040 h 360040"/>
                <a:gd name="connsiteX6-139" fmla="*/ 122944 w 1584176"/>
                <a:gd name="connsiteY6-140" fmla="*/ 360040 h 360040"/>
                <a:gd name="connsiteX7-141" fmla="*/ 0 w 1584176"/>
                <a:gd name="connsiteY7-142" fmla="*/ 113794 h 360040"/>
                <a:gd name="connsiteX8-143" fmla="*/ 113794 w 1584176"/>
                <a:gd name="connsiteY8-144" fmla="*/ 0 h 360040"/>
                <a:gd name="connsiteX0-145" fmla="*/ 113794 w 1584176"/>
                <a:gd name="connsiteY0-146" fmla="*/ 0 h 363455"/>
                <a:gd name="connsiteX1-147" fmla="*/ 1470382 w 1584176"/>
                <a:gd name="connsiteY1-148" fmla="*/ 0 h 363455"/>
                <a:gd name="connsiteX2-149" fmla="*/ 1584176 w 1584176"/>
                <a:gd name="connsiteY2-150" fmla="*/ 113794 h 363455"/>
                <a:gd name="connsiteX3-151" fmla="*/ 1507335 w 1584176"/>
                <a:gd name="connsiteY3-152" fmla="*/ 360040 h 363455"/>
                <a:gd name="connsiteX4-153" fmla="*/ 1269130 w 1584176"/>
                <a:gd name="connsiteY4-154" fmla="*/ 360040 h 363455"/>
                <a:gd name="connsiteX5-155" fmla="*/ 0 w 1584176"/>
                <a:gd name="connsiteY5-156" fmla="*/ 360040 h 363455"/>
                <a:gd name="connsiteX6-157" fmla="*/ 122944 w 1584176"/>
                <a:gd name="connsiteY6-158" fmla="*/ 360040 h 363455"/>
                <a:gd name="connsiteX7-159" fmla="*/ 0 w 1584176"/>
                <a:gd name="connsiteY7-160" fmla="*/ 113794 h 363455"/>
                <a:gd name="connsiteX8-161" fmla="*/ 113794 w 1584176"/>
                <a:gd name="connsiteY8-162" fmla="*/ 0 h 363455"/>
                <a:gd name="connsiteX0-163" fmla="*/ 113794 w 1584176"/>
                <a:gd name="connsiteY0-164" fmla="*/ 0 h 363455"/>
                <a:gd name="connsiteX1-165" fmla="*/ 1470382 w 1584176"/>
                <a:gd name="connsiteY1-166" fmla="*/ 0 h 363455"/>
                <a:gd name="connsiteX2-167" fmla="*/ 1584176 w 1584176"/>
                <a:gd name="connsiteY2-168" fmla="*/ 113794 h 363455"/>
                <a:gd name="connsiteX3-169" fmla="*/ 1507335 w 1584176"/>
                <a:gd name="connsiteY3-170" fmla="*/ 360040 h 363455"/>
                <a:gd name="connsiteX4-171" fmla="*/ 1269130 w 1584176"/>
                <a:gd name="connsiteY4-172" fmla="*/ 360040 h 363455"/>
                <a:gd name="connsiteX5-173" fmla="*/ 0 w 1584176"/>
                <a:gd name="connsiteY5-174" fmla="*/ 360040 h 363455"/>
                <a:gd name="connsiteX6-175" fmla="*/ 92208 w 1584176"/>
                <a:gd name="connsiteY6-176" fmla="*/ 360040 h 363455"/>
                <a:gd name="connsiteX7-177" fmla="*/ 0 w 1584176"/>
                <a:gd name="connsiteY7-178" fmla="*/ 113794 h 363455"/>
                <a:gd name="connsiteX8-179" fmla="*/ 113794 w 1584176"/>
                <a:gd name="connsiteY8-180" fmla="*/ 0 h 363455"/>
                <a:gd name="connsiteX0-181" fmla="*/ 113794 w 1584176"/>
                <a:gd name="connsiteY0-182" fmla="*/ 0 h 363455"/>
                <a:gd name="connsiteX1-183" fmla="*/ 1470382 w 1584176"/>
                <a:gd name="connsiteY1-184" fmla="*/ 0 h 363455"/>
                <a:gd name="connsiteX2-185" fmla="*/ 1584176 w 1584176"/>
                <a:gd name="connsiteY2-186" fmla="*/ 113794 h 363455"/>
                <a:gd name="connsiteX3-187" fmla="*/ 1507335 w 1584176"/>
                <a:gd name="connsiteY3-188" fmla="*/ 360040 h 363455"/>
                <a:gd name="connsiteX4-189" fmla="*/ 1269130 w 1584176"/>
                <a:gd name="connsiteY4-190" fmla="*/ 360040 h 363455"/>
                <a:gd name="connsiteX5-191" fmla="*/ 0 w 1584176"/>
                <a:gd name="connsiteY5-192" fmla="*/ 360040 h 363455"/>
                <a:gd name="connsiteX6-193" fmla="*/ 92208 w 1584176"/>
                <a:gd name="connsiteY6-194" fmla="*/ 360040 h 363455"/>
                <a:gd name="connsiteX7-195" fmla="*/ 0 w 1584176"/>
                <a:gd name="connsiteY7-196" fmla="*/ 113794 h 363455"/>
                <a:gd name="connsiteX8-197" fmla="*/ 113794 w 1584176"/>
                <a:gd name="connsiteY8-198" fmla="*/ 0 h 363455"/>
                <a:gd name="connsiteX0-199" fmla="*/ 113794 w 1584176"/>
                <a:gd name="connsiteY0-200" fmla="*/ 0 h 363455"/>
                <a:gd name="connsiteX1-201" fmla="*/ 1470382 w 1584176"/>
                <a:gd name="connsiteY1-202" fmla="*/ 0 h 363455"/>
                <a:gd name="connsiteX2-203" fmla="*/ 1584176 w 1584176"/>
                <a:gd name="connsiteY2-204" fmla="*/ 113794 h 363455"/>
                <a:gd name="connsiteX3-205" fmla="*/ 1507335 w 1584176"/>
                <a:gd name="connsiteY3-206" fmla="*/ 360040 h 363455"/>
                <a:gd name="connsiteX4-207" fmla="*/ 1269130 w 1584176"/>
                <a:gd name="connsiteY4-208" fmla="*/ 360040 h 363455"/>
                <a:gd name="connsiteX5-209" fmla="*/ 92208 w 1584176"/>
                <a:gd name="connsiteY5-210" fmla="*/ 360040 h 363455"/>
                <a:gd name="connsiteX6-211" fmla="*/ 92208 w 1584176"/>
                <a:gd name="connsiteY6-212" fmla="*/ 360040 h 363455"/>
                <a:gd name="connsiteX7-213" fmla="*/ 0 w 1584176"/>
                <a:gd name="connsiteY7-214" fmla="*/ 113794 h 363455"/>
                <a:gd name="connsiteX8-215" fmla="*/ 113794 w 1584176"/>
                <a:gd name="connsiteY8-216" fmla="*/ 0 h 363455"/>
                <a:gd name="connsiteX0-217" fmla="*/ 113854 w 1584236"/>
                <a:gd name="connsiteY0-218" fmla="*/ 0 h 363455"/>
                <a:gd name="connsiteX1-219" fmla="*/ 1470442 w 1584236"/>
                <a:gd name="connsiteY1-220" fmla="*/ 0 h 363455"/>
                <a:gd name="connsiteX2-221" fmla="*/ 1584236 w 1584236"/>
                <a:gd name="connsiteY2-222" fmla="*/ 113794 h 363455"/>
                <a:gd name="connsiteX3-223" fmla="*/ 1507395 w 1584236"/>
                <a:gd name="connsiteY3-224" fmla="*/ 360040 h 363455"/>
                <a:gd name="connsiteX4-225" fmla="*/ 1269190 w 1584236"/>
                <a:gd name="connsiteY4-226" fmla="*/ 360040 h 363455"/>
                <a:gd name="connsiteX5-227" fmla="*/ 92268 w 1584236"/>
                <a:gd name="connsiteY5-228" fmla="*/ 360040 h 363455"/>
                <a:gd name="connsiteX6-229" fmla="*/ 50006 w 1584236"/>
                <a:gd name="connsiteY6-230" fmla="*/ 360040 h 363455"/>
                <a:gd name="connsiteX7-231" fmla="*/ 60 w 1584236"/>
                <a:gd name="connsiteY7-232" fmla="*/ 113794 h 363455"/>
                <a:gd name="connsiteX8-233" fmla="*/ 113854 w 1584236"/>
                <a:gd name="connsiteY8-234" fmla="*/ 0 h 363455"/>
                <a:gd name="connsiteX0-235" fmla="*/ 113794 w 1584176"/>
                <a:gd name="connsiteY0-236" fmla="*/ 0 h 371047"/>
                <a:gd name="connsiteX1-237" fmla="*/ 1470382 w 1584176"/>
                <a:gd name="connsiteY1-238" fmla="*/ 0 h 371047"/>
                <a:gd name="connsiteX2-239" fmla="*/ 1584176 w 1584176"/>
                <a:gd name="connsiteY2-240" fmla="*/ 113794 h 371047"/>
                <a:gd name="connsiteX3-241" fmla="*/ 1507335 w 1584176"/>
                <a:gd name="connsiteY3-242" fmla="*/ 360040 h 371047"/>
                <a:gd name="connsiteX4-243" fmla="*/ 1269130 w 1584176"/>
                <a:gd name="connsiteY4-244" fmla="*/ 360040 h 371047"/>
                <a:gd name="connsiteX5-245" fmla="*/ 92208 w 1584176"/>
                <a:gd name="connsiteY5-246" fmla="*/ 360040 h 371047"/>
                <a:gd name="connsiteX6-247" fmla="*/ 86171 w 1584176"/>
                <a:gd name="connsiteY6-248" fmla="*/ 371047 h 371047"/>
                <a:gd name="connsiteX7-249" fmla="*/ 0 w 1584176"/>
                <a:gd name="connsiteY7-250" fmla="*/ 113794 h 371047"/>
                <a:gd name="connsiteX8-251" fmla="*/ 113794 w 1584176"/>
                <a:gd name="connsiteY8-252" fmla="*/ 0 h 3710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584176" h="371047">
                  <a:moveTo>
                    <a:pt x="113794" y="0"/>
                  </a:moveTo>
                  <a:lnTo>
                    <a:pt x="1470382" y="0"/>
                  </a:lnTo>
                  <a:cubicBezTo>
                    <a:pt x="1533229" y="0"/>
                    <a:pt x="1584176" y="50947"/>
                    <a:pt x="1584176" y="113794"/>
                  </a:cubicBezTo>
                  <a:cubicBezTo>
                    <a:pt x="1573931" y="249664"/>
                    <a:pt x="1563686" y="277958"/>
                    <a:pt x="1507335" y="360040"/>
                  </a:cubicBezTo>
                  <a:cubicBezTo>
                    <a:pt x="1374145" y="367724"/>
                    <a:pt x="1348532" y="360040"/>
                    <a:pt x="1269130" y="360040"/>
                  </a:cubicBezTo>
                  <a:lnTo>
                    <a:pt x="92208" y="360040"/>
                  </a:lnTo>
                  <a:lnTo>
                    <a:pt x="86171" y="371047"/>
                  </a:lnTo>
                  <a:cubicBezTo>
                    <a:pt x="32383" y="335069"/>
                    <a:pt x="0" y="195876"/>
                    <a:pt x="0" y="113794"/>
                  </a:cubicBezTo>
                  <a:cubicBezTo>
                    <a:pt x="0" y="50947"/>
                    <a:pt x="50947" y="0"/>
                    <a:pt x="113794" y="0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accent6"/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99592" y="34030"/>
              <a:ext cx="1728192" cy="58506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812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735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53194"/>
              <a:ext cx="504056" cy="504056"/>
            </a:xfrm>
            <a:prstGeom prst="rect">
              <a:avLst/>
            </a:prstGeom>
          </p:spPr>
        </p:pic>
        <p:sp>
          <p:nvSpPr>
            <p:cNvPr id="12" name="星形: 四角 9"/>
            <p:cNvSpPr/>
            <p:nvPr/>
          </p:nvSpPr>
          <p:spPr>
            <a:xfrm>
              <a:off x="323528" y="51470"/>
              <a:ext cx="216024" cy="195486"/>
            </a:xfrm>
            <a:prstGeom prst="star4">
              <a:avLst/>
            </a:prstGeom>
            <a:solidFill>
              <a:srgbClr val="FFFDDB"/>
            </a:solidFill>
            <a:ln>
              <a:solidFill>
                <a:srgbClr val="FF872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</p:grpSp>
      <p:sp>
        <p:nvSpPr>
          <p:cNvPr id="3" name="矩形 80"/>
          <p:cNvSpPr>
            <a:spLocks noChangeArrowheads="1"/>
          </p:cNvSpPr>
          <p:nvPr/>
        </p:nvSpPr>
        <p:spPr bwMode="auto">
          <a:xfrm>
            <a:off x="948690" y="163533"/>
            <a:ext cx="140716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课堂小结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43510" y="45091"/>
            <a:ext cx="2804160" cy="666115"/>
            <a:chOff x="107504" y="34030"/>
            <a:chExt cx="2736304" cy="585064"/>
          </a:xfrm>
        </p:grpSpPr>
        <p:sp>
          <p:nvSpPr>
            <p:cNvPr id="8" name="任意多边形: 形状 3"/>
            <p:cNvSpPr/>
            <p:nvPr/>
          </p:nvSpPr>
          <p:spPr>
            <a:xfrm>
              <a:off x="107504" y="267494"/>
              <a:ext cx="2736304" cy="288032"/>
            </a:xfrm>
            <a:custGeom>
              <a:avLst/>
              <a:gdLst>
                <a:gd name="connsiteX0" fmla="*/ 0 w 979309"/>
                <a:gd name="connsiteY0" fmla="*/ 0 h 288032"/>
                <a:gd name="connsiteX1" fmla="*/ 979309 w 979309"/>
                <a:gd name="connsiteY1" fmla="*/ 0 h 288032"/>
                <a:gd name="connsiteX2" fmla="*/ 921702 w 979309"/>
                <a:gd name="connsiteY2" fmla="*/ 144016 h 288032"/>
                <a:gd name="connsiteX3" fmla="*/ 979309 w 979309"/>
                <a:gd name="connsiteY3" fmla="*/ 288032 h 288032"/>
                <a:gd name="connsiteX4" fmla="*/ 0 w 979309"/>
                <a:gd name="connsiteY4" fmla="*/ 288032 h 288032"/>
                <a:gd name="connsiteX5" fmla="*/ 57606 w 979309"/>
                <a:gd name="connsiteY5" fmla="*/ 144016 h 28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9309" h="288032">
                  <a:moveTo>
                    <a:pt x="0" y="0"/>
                  </a:moveTo>
                  <a:lnTo>
                    <a:pt x="979309" y="0"/>
                  </a:lnTo>
                  <a:lnTo>
                    <a:pt x="921702" y="144016"/>
                  </a:lnTo>
                  <a:lnTo>
                    <a:pt x="979309" y="288032"/>
                  </a:lnTo>
                  <a:lnTo>
                    <a:pt x="0" y="288032"/>
                  </a:lnTo>
                  <a:lnTo>
                    <a:pt x="57606" y="144016"/>
                  </a:lnTo>
                  <a:close/>
                </a:path>
              </a:pathLst>
            </a:custGeom>
            <a:gradFill flip="none" rotWithShape="1">
              <a:gsLst>
                <a:gs pos="83000">
                  <a:schemeClr val="accent6"/>
                </a:gs>
                <a:gs pos="19000">
                  <a:schemeClr val="accent6"/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0">
                  <a:schemeClr val="accent6">
                    <a:lumMod val="20000"/>
                    <a:lumOff val="8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" name="矩形: 圆顶角 10"/>
            <p:cNvSpPr/>
            <p:nvPr/>
          </p:nvSpPr>
          <p:spPr>
            <a:xfrm>
              <a:off x="395536" y="109463"/>
              <a:ext cx="2160240" cy="446063"/>
            </a:xfrm>
            <a:custGeom>
              <a:avLst/>
              <a:gdLst>
                <a:gd name="connsiteX0" fmla="*/ 113794 w 1584176"/>
                <a:gd name="connsiteY0" fmla="*/ 0 h 360040"/>
                <a:gd name="connsiteX1" fmla="*/ 1470382 w 1584176"/>
                <a:gd name="connsiteY1" fmla="*/ 0 h 360040"/>
                <a:gd name="connsiteX2" fmla="*/ 1584176 w 1584176"/>
                <a:gd name="connsiteY2" fmla="*/ 113794 h 360040"/>
                <a:gd name="connsiteX3" fmla="*/ 1584176 w 1584176"/>
                <a:gd name="connsiteY3" fmla="*/ 360040 h 360040"/>
                <a:gd name="connsiteX4" fmla="*/ 1584176 w 1584176"/>
                <a:gd name="connsiteY4" fmla="*/ 360040 h 360040"/>
                <a:gd name="connsiteX5" fmla="*/ 0 w 1584176"/>
                <a:gd name="connsiteY5" fmla="*/ 360040 h 360040"/>
                <a:gd name="connsiteX6" fmla="*/ 0 w 1584176"/>
                <a:gd name="connsiteY6" fmla="*/ 360040 h 360040"/>
                <a:gd name="connsiteX7" fmla="*/ 0 w 1584176"/>
                <a:gd name="connsiteY7" fmla="*/ 113794 h 360040"/>
                <a:gd name="connsiteX8" fmla="*/ 113794 w 1584176"/>
                <a:gd name="connsiteY8" fmla="*/ 0 h 360040"/>
                <a:gd name="connsiteX0-1" fmla="*/ 113794 w 1584176"/>
                <a:gd name="connsiteY0-2" fmla="*/ 0 h 360040"/>
                <a:gd name="connsiteX1-3" fmla="*/ 1470382 w 1584176"/>
                <a:gd name="connsiteY1-4" fmla="*/ 0 h 360040"/>
                <a:gd name="connsiteX2-5" fmla="*/ 1584176 w 1584176"/>
                <a:gd name="connsiteY2-6" fmla="*/ 113794 h 360040"/>
                <a:gd name="connsiteX3-7" fmla="*/ 1584176 w 1584176"/>
                <a:gd name="connsiteY3-8" fmla="*/ 360040 h 360040"/>
                <a:gd name="connsiteX4-9" fmla="*/ 1584176 w 1584176"/>
                <a:gd name="connsiteY4-10" fmla="*/ 360040 h 360040"/>
                <a:gd name="connsiteX5-11" fmla="*/ 0 w 1584176"/>
                <a:gd name="connsiteY5-12" fmla="*/ 360040 h 360040"/>
                <a:gd name="connsiteX6-13" fmla="*/ 122944 w 1584176"/>
                <a:gd name="connsiteY6-14" fmla="*/ 360040 h 360040"/>
                <a:gd name="connsiteX7-15" fmla="*/ 0 w 1584176"/>
                <a:gd name="connsiteY7-16" fmla="*/ 113794 h 360040"/>
                <a:gd name="connsiteX8-17" fmla="*/ 113794 w 1584176"/>
                <a:gd name="connsiteY8-18" fmla="*/ 0 h 360040"/>
                <a:gd name="connsiteX0-19" fmla="*/ 113794 w 1584176"/>
                <a:gd name="connsiteY0-20" fmla="*/ 0 h 360040"/>
                <a:gd name="connsiteX1-21" fmla="*/ 1470382 w 1584176"/>
                <a:gd name="connsiteY1-22" fmla="*/ 0 h 360040"/>
                <a:gd name="connsiteX2-23" fmla="*/ 1584176 w 1584176"/>
                <a:gd name="connsiteY2-24" fmla="*/ 113794 h 360040"/>
                <a:gd name="connsiteX3-25" fmla="*/ 1584176 w 1584176"/>
                <a:gd name="connsiteY3-26" fmla="*/ 360040 h 360040"/>
                <a:gd name="connsiteX4-27" fmla="*/ 1584176 w 1584176"/>
                <a:gd name="connsiteY4-28" fmla="*/ 360040 h 360040"/>
                <a:gd name="connsiteX5-29" fmla="*/ 0 w 1584176"/>
                <a:gd name="connsiteY5-30" fmla="*/ 360040 h 360040"/>
                <a:gd name="connsiteX6-31" fmla="*/ 122944 w 1584176"/>
                <a:gd name="connsiteY6-32" fmla="*/ 360040 h 360040"/>
                <a:gd name="connsiteX7-33" fmla="*/ 0 w 1584176"/>
                <a:gd name="connsiteY7-34" fmla="*/ 113794 h 360040"/>
                <a:gd name="connsiteX8-35" fmla="*/ 113794 w 1584176"/>
                <a:gd name="connsiteY8-36" fmla="*/ 0 h 360040"/>
                <a:gd name="connsiteX0-37" fmla="*/ 113794 w 1584176"/>
                <a:gd name="connsiteY0-38" fmla="*/ 0 h 360040"/>
                <a:gd name="connsiteX1-39" fmla="*/ 1470382 w 1584176"/>
                <a:gd name="connsiteY1-40" fmla="*/ 0 h 360040"/>
                <a:gd name="connsiteX2-41" fmla="*/ 1584176 w 1584176"/>
                <a:gd name="connsiteY2-42" fmla="*/ 113794 h 360040"/>
                <a:gd name="connsiteX3-43" fmla="*/ 1584176 w 1584176"/>
                <a:gd name="connsiteY3-44" fmla="*/ 360040 h 360040"/>
                <a:gd name="connsiteX4-45" fmla="*/ 1522703 w 1584176"/>
                <a:gd name="connsiteY4-46" fmla="*/ 360040 h 360040"/>
                <a:gd name="connsiteX5-47" fmla="*/ 0 w 1584176"/>
                <a:gd name="connsiteY5-48" fmla="*/ 360040 h 360040"/>
                <a:gd name="connsiteX6-49" fmla="*/ 122944 w 1584176"/>
                <a:gd name="connsiteY6-50" fmla="*/ 360040 h 360040"/>
                <a:gd name="connsiteX7-51" fmla="*/ 0 w 1584176"/>
                <a:gd name="connsiteY7-52" fmla="*/ 113794 h 360040"/>
                <a:gd name="connsiteX8-53" fmla="*/ 113794 w 1584176"/>
                <a:gd name="connsiteY8-54" fmla="*/ 0 h 360040"/>
                <a:gd name="connsiteX0-55" fmla="*/ 113794 w 1584176"/>
                <a:gd name="connsiteY0-56" fmla="*/ 0 h 360040"/>
                <a:gd name="connsiteX1-57" fmla="*/ 1470382 w 1584176"/>
                <a:gd name="connsiteY1-58" fmla="*/ 0 h 360040"/>
                <a:gd name="connsiteX2-59" fmla="*/ 1584176 w 1584176"/>
                <a:gd name="connsiteY2-60" fmla="*/ 113794 h 360040"/>
                <a:gd name="connsiteX3-61" fmla="*/ 1530387 w 1584176"/>
                <a:gd name="connsiteY3-62" fmla="*/ 360040 h 360040"/>
                <a:gd name="connsiteX4-63" fmla="*/ 1522703 w 1584176"/>
                <a:gd name="connsiteY4-64" fmla="*/ 360040 h 360040"/>
                <a:gd name="connsiteX5-65" fmla="*/ 0 w 1584176"/>
                <a:gd name="connsiteY5-66" fmla="*/ 360040 h 360040"/>
                <a:gd name="connsiteX6-67" fmla="*/ 122944 w 1584176"/>
                <a:gd name="connsiteY6-68" fmla="*/ 360040 h 360040"/>
                <a:gd name="connsiteX7-69" fmla="*/ 0 w 1584176"/>
                <a:gd name="connsiteY7-70" fmla="*/ 113794 h 360040"/>
                <a:gd name="connsiteX8-71" fmla="*/ 113794 w 1584176"/>
                <a:gd name="connsiteY8-72" fmla="*/ 0 h 360040"/>
                <a:gd name="connsiteX0-73" fmla="*/ 113794 w 1584176"/>
                <a:gd name="connsiteY0-74" fmla="*/ 0 h 367724"/>
                <a:gd name="connsiteX1-75" fmla="*/ 1470382 w 1584176"/>
                <a:gd name="connsiteY1-76" fmla="*/ 0 h 367724"/>
                <a:gd name="connsiteX2-77" fmla="*/ 1584176 w 1584176"/>
                <a:gd name="connsiteY2-78" fmla="*/ 113794 h 367724"/>
                <a:gd name="connsiteX3-79" fmla="*/ 1530387 w 1584176"/>
                <a:gd name="connsiteY3-80" fmla="*/ 360040 h 367724"/>
                <a:gd name="connsiteX4-81" fmla="*/ 1361339 w 1584176"/>
                <a:gd name="connsiteY4-82" fmla="*/ 367724 h 367724"/>
                <a:gd name="connsiteX5-83" fmla="*/ 0 w 1584176"/>
                <a:gd name="connsiteY5-84" fmla="*/ 360040 h 367724"/>
                <a:gd name="connsiteX6-85" fmla="*/ 122944 w 1584176"/>
                <a:gd name="connsiteY6-86" fmla="*/ 360040 h 367724"/>
                <a:gd name="connsiteX7-87" fmla="*/ 0 w 1584176"/>
                <a:gd name="connsiteY7-88" fmla="*/ 113794 h 367724"/>
                <a:gd name="connsiteX8-89" fmla="*/ 113794 w 1584176"/>
                <a:gd name="connsiteY8-90" fmla="*/ 0 h 367724"/>
                <a:gd name="connsiteX0-91" fmla="*/ 113794 w 1584176"/>
                <a:gd name="connsiteY0-92" fmla="*/ 0 h 360040"/>
                <a:gd name="connsiteX1-93" fmla="*/ 1470382 w 1584176"/>
                <a:gd name="connsiteY1-94" fmla="*/ 0 h 360040"/>
                <a:gd name="connsiteX2-95" fmla="*/ 1584176 w 1584176"/>
                <a:gd name="connsiteY2-96" fmla="*/ 113794 h 360040"/>
                <a:gd name="connsiteX3-97" fmla="*/ 1530387 w 1584176"/>
                <a:gd name="connsiteY3-98" fmla="*/ 360040 h 360040"/>
                <a:gd name="connsiteX4-99" fmla="*/ 1269130 w 1584176"/>
                <a:gd name="connsiteY4-100" fmla="*/ 360040 h 360040"/>
                <a:gd name="connsiteX5-101" fmla="*/ 0 w 1584176"/>
                <a:gd name="connsiteY5-102" fmla="*/ 360040 h 360040"/>
                <a:gd name="connsiteX6-103" fmla="*/ 122944 w 1584176"/>
                <a:gd name="connsiteY6-104" fmla="*/ 360040 h 360040"/>
                <a:gd name="connsiteX7-105" fmla="*/ 0 w 1584176"/>
                <a:gd name="connsiteY7-106" fmla="*/ 113794 h 360040"/>
                <a:gd name="connsiteX8-107" fmla="*/ 113794 w 1584176"/>
                <a:gd name="connsiteY8-108" fmla="*/ 0 h 360040"/>
                <a:gd name="connsiteX0-109" fmla="*/ 113794 w 1584176"/>
                <a:gd name="connsiteY0-110" fmla="*/ 0 h 360040"/>
                <a:gd name="connsiteX1-111" fmla="*/ 1470382 w 1584176"/>
                <a:gd name="connsiteY1-112" fmla="*/ 0 h 360040"/>
                <a:gd name="connsiteX2-113" fmla="*/ 1584176 w 1584176"/>
                <a:gd name="connsiteY2-114" fmla="*/ 113794 h 360040"/>
                <a:gd name="connsiteX3-115" fmla="*/ 1507335 w 1584176"/>
                <a:gd name="connsiteY3-116" fmla="*/ 360040 h 360040"/>
                <a:gd name="connsiteX4-117" fmla="*/ 1269130 w 1584176"/>
                <a:gd name="connsiteY4-118" fmla="*/ 360040 h 360040"/>
                <a:gd name="connsiteX5-119" fmla="*/ 0 w 1584176"/>
                <a:gd name="connsiteY5-120" fmla="*/ 360040 h 360040"/>
                <a:gd name="connsiteX6-121" fmla="*/ 122944 w 1584176"/>
                <a:gd name="connsiteY6-122" fmla="*/ 360040 h 360040"/>
                <a:gd name="connsiteX7-123" fmla="*/ 0 w 1584176"/>
                <a:gd name="connsiteY7-124" fmla="*/ 113794 h 360040"/>
                <a:gd name="connsiteX8-125" fmla="*/ 113794 w 1584176"/>
                <a:gd name="connsiteY8-126" fmla="*/ 0 h 360040"/>
                <a:gd name="connsiteX0-127" fmla="*/ 113794 w 1584176"/>
                <a:gd name="connsiteY0-128" fmla="*/ 0 h 360040"/>
                <a:gd name="connsiteX1-129" fmla="*/ 1470382 w 1584176"/>
                <a:gd name="connsiteY1-130" fmla="*/ 0 h 360040"/>
                <a:gd name="connsiteX2-131" fmla="*/ 1584176 w 1584176"/>
                <a:gd name="connsiteY2-132" fmla="*/ 113794 h 360040"/>
                <a:gd name="connsiteX3-133" fmla="*/ 1507335 w 1584176"/>
                <a:gd name="connsiteY3-134" fmla="*/ 360040 h 360040"/>
                <a:gd name="connsiteX4-135" fmla="*/ 1269130 w 1584176"/>
                <a:gd name="connsiteY4-136" fmla="*/ 360040 h 360040"/>
                <a:gd name="connsiteX5-137" fmla="*/ 0 w 1584176"/>
                <a:gd name="connsiteY5-138" fmla="*/ 360040 h 360040"/>
                <a:gd name="connsiteX6-139" fmla="*/ 122944 w 1584176"/>
                <a:gd name="connsiteY6-140" fmla="*/ 360040 h 360040"/>
                <a:gd name="connsiteX7-141" fmla="*/ 0 w 1584176"/>
                <a:gd name="connsiteY7-142" fmla="*/ 113794 h 360040"/>
                <a:gd name="connsiteX8-143" fmla="*/ 113794 w 1584176"/>
                <a:gd name="connsiteY8-144" fmla="*/ 0 h 360040"/>
                <a:gd name="connsiteX0-145" fmla="*/ 113794 w 1584176"/>
                <a:gd name="connsiteY0-146" fmla="*/ 0 h 363455"/>
                <a:gd name="connsiteX1-147" fmla="*/ 1470382 w 1584176"/>
                <a:gd name="connsiteY1-148" fmla="*/ 0 h 363455"/>
                <a:gd name="connsiteX2-149" fmla="*/ 1584176 w 1584176"/>
                <a:gd name="connsiteY2-150" fmla="*/ 113794 h 363455"/>
                <a:gd name="connsiteX3-151" fmla="*/ 1507335 w 1584176"/>
                <a:gd name="connsiteY3-152" fmla="*/ 360040 h 363455"/>
                <a:gd name="connsiteX4-153" fmla="*/ 1269130 w 1584176"/>
                <a:gd name="connsiteY4-154" fmla="*/ 360040 h 363455"/>
                <a:gd name="connsiteX5-155" fmla="*/ 0 w 1584176"/>
                <a:gd name="connsiteY5-156" fmla="*/ 360040 h 363455"/>
                <a:gd name="connsiteX6-157" fmla="*/ 122944 w 1584176"/>
                <a:gd name="connsiteY6-158" fmla="*/ 360040 h 363455"/>
                <a:gd name="connsiteX7-159" fmla="*/ 0 w 1584176"/>
                <a:gd name="connsiteY7-160" fmla="*/ 113794 h 363455"/>
                <a:gd name="connsiteX8-161" fmla="*/ 113794 w 1584176"/>
                <a:gd name="connsiteY8-162" fmla="*/ 0 h 363455"/>
                <a:gd name="connsiteX0-163" fmla="*/ 113794 w 1584176"/>
                <a:gd name="connsiteY0-164" fmla="*/ 0 h 363455"/>
                <a:gd name="connsiteX1-165" fmla="*/ 1470382 w 1584176"/>
                <a:gd name="connsiteY1-166" fmla="*/ 0 h 363455"/>
                <a:gd name="connsiteX2-167" fmla="*/ 1584176 w 1584176"/>
                <a:gd name="connsiteY2-168" fmla="*/ 113794 h 363455"/>
                <a:gd name="connsiteX3-169" fmla="*/ 1507335 w 1584176"/>
                <a:gd name="connsiteY3-170" fmla="*/ 360040 h 363455"/>
                <a:gd name="connsiteX4-171" fmla="*/ 1269130 w 1584176"/>
                <a:gd name="connsiteY4-172" fmla="*/ 360040 h 363455"/>
                <a:gd name="connsiteX5-173" fmla="*/ 0 w 1584176"/>
                <a:gd name="connsiteY5-174" fmla="*/ 360040 h 363455"/>
                <a:gd name="connsiteX6-175" fmla="*/ 92208 w 1584176"/>
                <a:gd name="connsiteY6-176" fmla="*/ 360040 h 363455"/>
                <a:gd name="connsiteX7-177" fmla="*/ 0 w 1584176"/>
                <a:gd name="connsiteY7-178" fmla="*/ 113794 h 363455"/>
                <a:gd name="connsiteX8-179" fmla="*/ 113794 w 1584176"/>
                <a:gd name="connsiteY8-180" fmla="*/ 0 h 363455"/>
                <a:gd name="connsiteX0-181" fmla="*/ 113794 w 1584176"/>
                <a:gd name="connsiteY0-182" fmla="*/ 0 h 363455"/>
                <a:gd name="connsiteX1-183" fmla="*/ 1470382 w 1584176"/>
                <a:gd name="connsiteY1-184" fmla="*/ 0 h 363455"/>
                <a:gd name="connsiteX2-185" fmla="*/ 1584176 w 1584176"/>
                <a:gd name="connsiteY2-186" fmla="*/ 113794 h 363455"/>
                <a:gd name="connsiteX3-187" fmla="*/ 1507335 w 1584176"/>
                <a:gd name="connsiteY3-188" fmla="*/ 360040 h 363455"/>
                <a:gd name="connsiteX4-189" fmla="*/ 1269130 w 1584176"/>
                <a:gd name="connsiteY4-190" fmla="*/ 360040 h 363455"/>
                <a:gd name="connsiteX5-191" fmla="*/ 0 w 1584176"/>
                <a:gd name="connsiteY5-192" fmla="*/ 360040 h 363455"/>
                <a:gd name="connsiteX6-193" fmla="*/ 92208 w 1584176"/>
                <a:gd name="connsiteY6-194" fmla="*/ 360040 h 363455"/>
                <a:gd name="connsiteX7-195" fmla="*/ 0 w 1584176"/>
                <a:gd name="connsiteY7-196" fmla="*/ 113794 h 363455"/>
                <a:gd name="connsiteX8-197" fmla="*/ 113794 w 1584176"/>
                <a:gd name="connsiteY8-198" fmla="*/ 0 h 363455"/>
                <a:gd name="connsiteX0-199" fmla="*/ 113794 w 1584176"/>
                <a:gd name="connsiteY0-200" fmla="*/ 0 h 363455"/>
                <a:gd name="connsiteX1-201" fmla="*/ 1470382 w 1584176"/>
                <a:gd name="connsiteY1-202" fmla="*/ 0 h 363455"/>
                <a:gd name="connsiteX2-203" fmla="*/ 1584176 w 1584176"/>
                <a:gd name="connsiteY2-204" fmla="*/ 113794 h 363455"/>
                <a:gd name="connsiteX3-205" fmla="*/ 1507335 w 1584176"/>
                <a:gd name="connsiteY3-206" fmla="*/ 360040 h 363455"/>
                <a:gd name="connsiteX4-207" fmla="*/ 1269130 w 1584176"/>
                <a:gd name="connsiteY4-208" fmla="*/ 360040 h 363455"/>
                <a:gd name="connsiteX5-209" fmla="*/ 92208 w 1584176"/>
                <a:gd name="connsiteY5-210" fmla="*/ 360040 h 363455"/>
                <a:gd name="connsiteX6-211" fmla="*/ 92208 w 1584176"/>
                <a:gd name="connsiteY6-212" fmla="*/ 360040 h 363455"/>
                <a:gd name="connsiteX7-213" fmla="*/ 0 w 1584176"/>
                <a:gd name="connsiteY7-214" fmla="*/ 113794 h 363455"/>
                <a:gd name="connsiteX8-215" fmla="*/ 113794 w 1584176"/>
                <a:gd name="connsiteY8-216" fmla="*/ 0 h 363455"/>
                <a:gd name="connsiteX0-217" fmla="*/ 113854 w 1584236"/>
                <a:gd name="connsiteY0-218" fmla="*/ 0 h 363455"/>
                <a:gd name="connsiteX1-219" fmla="*/ 1470442 w 1584236"/>
                <a:gd name="connsiteY1-220" fmla="*/ 0 h 363455"/>
                <a:gd name="connsiteX2-221" fmla="*/ 1584236 w 1584236"/>
                <a:gd name="connsiteY2-222" fmla="*/ 113794 h 363455"/>
                <a:gd name="connsiteX3-223" fmla="*/ 1507395 w 1584236"/>
                <a:gd name="connsiteY3-224" fmla="*/ 360040 h 363455"/>
                <a:gd name="connsiteX4-225" fmla="*/ 1269190 w 1584236"/>
                <a:gd name="connsiteY4-226" fmla="*/ 360040 h 363455"/>
                <a:gd name="connsiteX5-227" fmla="*/ 92268 w 1584236"/>
                <a:gd name="connsiteY5-228" fmla="*/ 360040 h 363455"/>
                <a:gd name="connsiteX6-229" fmla="*/ 50006 w 1584236"/>
                <a:gd name="connsiteY6-230" fmla="*/ 360040 h 363455"/>
                <a:gd name="connsiteX7-231" fmla="*/ 60 w 1584236"/>
                <a:gd name="connsiteY7-232" fmla="*/ 113794 h 363455"/>
                <a:gd name="connsiteX8-233" fmla="*/ 113854 w 1584236"/>
                <a:gd name="connsiteY8-234" fmla="*/ 0 h 363455"/>
                <a:gd name="connsiteX0-235" fmla="*/ 113794 w 1584176"/>
                <a:gd name="connsiteY0-236" fmla="*/ 0 h 371047"/>
                <a:gd name="connsiteX1-237" fmla="*/ 1470382 w 1584176"/>
                <a:gd name="connsiteY1-238" fmla="*/ 0 h 371047"/>
                <a:gd name="connsiteX2-239" fmla="*/ 1584176 w 1584176"/>
                <a:gd name="connsiteY2-240" fmla="*/ 113794 h 371047"/>
                <a:gd name="connsiteX3-241" fmla="*/ 1507335 w 1584176"/>
                <a:gd name="connsiteY3-242" fmla="*/ 360040 h 371047"/>
                <a:gd name="connsiteX4-243" fmla="*/ 1269130 w 1584176"/>
                <a:gd name="connsiteY4-244" fmla="*/ 360040 h 371047"/>
                <a:gd name="connsiteX5-245" fmla="*/ 92208 w 1584176"/>
                <a:gd name="connsiteY5-246" fmla="*/ 360040 h 371047"/>
                <a:gd name="connsiteX6-247" fmla="*/ 86171 w 1584176"/>
                <a:gd name="connsiteY6-248" fmla="*/ 371047 h 371047"/>
                <a:gd name="connsiteX7-249" fmla="*/ 0 w 1584176"/>
                <a:gd name="connsiteY7-250" fmla="*/ 113794 h 371047"/>
                <a:gd name="connsiteX8-251" fmla="*/ 113794 w 1584176"/>
                <a:gd name="connsiteY8-252" fmla="*/ 0 h 3710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584176" h="371047">
                  <a:moveTo>
                    <a:pt x="113794" y="0"/>
                  </a:moveTo>
                  <a:lnTo>
                    <a:pt x="1470382" y="0"/>
                  </a:lnTo>
                  <a:cubicBezTo>
                    <a:pt x="1533229" y="0"/>
                    <a:pt x="1584176" y="50947"/>
                    <a:pt x="1584176" y="113794"/>
                  </a:cubicBezTo>
                  <a:cubicBezTo>
                    <a:pt x="1573931" y="249664"/>
                    <a:pt x="1563686" y="277958"/>
                    <a:pt x="1507335" y="360040"/>
                  </a:cubicBezTo>
                  <a:cubicBezTo>
                    <a:pt x="1374145" y="367724"/>
                    <a:pt x="1348532" y="360040"/>
                    <a:pt x="1269130" y="360040"/>
                  </a:cubicBezTo>
                  <a:lnTo>
                    <a:pt x="92208" y="360040"/>
                  </a:lnTo>
                  <a:lnTo>
                    <a:pt x="86171" y="371047"/>
                  </a:lnTo>
                  <a:cubicBezTo>
                    <a:pt x="32383" y="335069"/>
                    <a:pt x="0" y="195876"/>
                    <a:pt x="0" y="113794"/>
                  </a:cubicBezTo>
                  <a:cubicBezTo>
                    <a:pt x="0" y="50947"/>
                    <a:pt x="50947" y="0"/>
                    <a:pt x="113794" y="0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accent6"/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99592" y="34030"/>
              <a:ext cx="1728192" cy="58506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812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735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53194"/>
              <a:ext cx="504056" cy="504056"/>
            </a:xfrm>
            <a:prstGeom prst="rect">
              <a:avLst/>
            </a:prstGeom>
          </p:spPr>
        </p:pic>
        <p:sp>
          <p:nvSpPr>
            <p:cNvPr id="12" name="星形: 四角 9"/>
            <p:cNvSpPr/>
            <p:nvPr/>
          </p:nvSpPr>
          <p:spPr>
            <a:xfrm>
              <a:off x="323528" y="51470"/>
              <a:ext cx="216024" cy="195486"/>
            </a:xfrm>
            <a:prstGeom prst="star4">
              <a:avLst/>
            </a:prstGeom>
            <a:solidFill>
              <a:srgbClr val="FFFDDB"/>
            </a:solidFill>
            <a:ln>
              <a:solidFill>
                <a:srgbClr val="FF872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</p:grpSp>
      <p:sp>
        <p:nvSpPr>
          <p:cNvPr id="3" name="矩形 80"/>
          <p:cNvSpPr>
            <a:spLocks noChangeArrowheads="1"/>
          </p:cNvSpPr>
          <p:nvPr/>
        </p:nvSpPr>
        <p:spPr bwMode="auto">
          <a:xfrm>
            <a:off x="948690" y="163533"/>
            <a:ext cx="140716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课后作业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82563" y="4960830"/>
            <a:ext cx="8820150" cy="0"/>
          </a:xfrm>
          <a:prstGeom prst="line">
            <a:avLst/>
          </a:prstGeom>
          <a:ln w="15875">
            <a:solidFill>
              <a:srgbClr val="004B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Freeform 2200"/>
          <p:cNvSpPr/>
          <p:nvPr>
            <p:custDataLst>
              <p:tags r:id="rId2"/>
            </p:custDataLst>
          </p:nvPr>
        </p:nvSpPr>
        <p:spPr bwMode="auto">
          <a:xfrm>
            <a:off x="1343025" y="1198921"/>
            <a:ext cx="3386138" cy="12704"/>
          </a:xfrm>
          <a:custGeom>
            <a:avLst/>
            <a:gdLst>
              <a:gd name="T0" fmla="*/ 5940 w 5953"/>
              <a:gd name="T1" fmla="*/ 24 h 24"/>
              <a:gd name="T2" fmla="*/ 13 w 5953"/>
              <a:gd name="T3" fmla="*/ 24 h 24"/>
              <a:gd name="T4" fmla="*/ 0 w 5953"/>
              <a:gd name="T5" fmla="*/ 12 h 24"/>
              <a:gd name="T6" fmla="*/ 13 w 5953"/>
              <a:gd name="T7" fmla="*/ 0 h 24"/>
              <a:gd name="T8" fmla="*/ 5940 w 5953"/>
              <a:gd name="T9" fmla="*/ 0 h 24"/>
              <a:gd name="T10" fmla="*/ 5953 w 5953"/>
              <a:gd name="T11" fmla="*/ 12 h 24"/>
              <a:gd name="T12" fmla="*/ 5940 w 5953"/>
              <a:gd name="T1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53" h="24">
                <a:moveTo>
                  <a:pt x="5940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6" y="24"/>
                  <a:pt x="0" y="19"/>
                  <a:pt x="0" y="12"/>
                </a:cubicBezTo>
                <a:cubicBezTo>
                  <a:pt x="0" y="6"/>
                  <a:pt x="6" y="0"/>
                  <a:pt x="13" y="0"/>
                </a:cubicBezTo>
                <a:cubicBezTo>
                  <a:pt x="5940" y="0"/>
                  <a:pt x="5940" y="0"/>
                  <a:pt x="5940" y="0"/>
                </a:cubicBezTo>
                <a:cubicBezTo>
                  <a:pt x="5947" y="0"/>
                  <a:pt x="5953" y="6"/>
                  <a:pt x="5953" y="12"/>
                </a:cubicBezTo>
                <a:cubicBezTo>
                  <a:pt x="5953" y="19"/>
                  <a:pt x="5947" y="24"/>
                  <a:pt x="5940" y="2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pPr fontAlgn="base"/>
            <a:endParaRPr lang="zh-CN" altLang="en-US" sz="100" strike="noStrike" noProof="1">
              <a:latin typeface="+mn-lt"/>
              <a:ea typeface="+mn-ea"/>
            </a:endParaRPr>
          </a:p>
        </p:txBody>
      </p:sp>
      <p:pic>
        <p:nvPicPr>
          <p:cNvPr id="18437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59513" y="3452255"/>
            <a:ext cx="2705100" cy="1553039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438" name="组合 1"/>
          <p:cNvGrpSpPr/>
          <p:nvPr/>
        </p:nvGrpSpPr>
        <p:grpSpPr>
          <a:xfrm>
            <a:off x="220664" y="4544781"/>
            <a:ext cx="3738562" cy="444633"/>
            <a:chOff x="2305980" y="3587304"/>
            <a:chExt cx="7607455" cy="1066776"/>
          </a:xfrm>
        </p:grpSpPr>
        <p:pic>
          <p:nvPicPr>
            <p:cNvPr id="18439" name="图片 1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8789445" y="4002674"/>
              <a:ext cx="955057" cy="56694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8" name="直接连接符 7"/>
            <p:cNvCxnSpPr/>
            <p:nvPr>
              <p:custDataLst>
                <p:tags r:id="rId7"/>
              </p:custDataLst>
            </p:nvPr>
          </p:nvCxnSpPr>
          <p:spPr>
            <a:xfrm>
              <a:off x="2305980" y="4573859"/>
              <a:ext cx="7607455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441" name="图片 1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2579132" y="3587304"/>
              <a:ext cx="514112" cy="106677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3921"/>
            <a:ext cx="2025650" cy="238196"/>
          </a:xfrm>
          <a:prstGeom prst="rect">
            <a:avLst/>
          </a:prstGeom>
        </p:spPr>
        <p:txBody>
          <a:bodyPr vert="horz" lIns="91440" tIns="45720" rIns="91440" bIns="46800" rtlCol="0" anchor="ctr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cs typeface="+mn-cs"/>
              </a:rPr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7135"/>
            <a:ext cx="2743200" cy="365170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7135"/>
            <a:ext cx="4114800" cy="365170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7135"/>
            <a:ext cx="2743200" cy="365170"/>
          </a:xfrm>
        </p:spPr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末尾幻灯片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82563" y="4960217"/>
            <a:ext cx="8820150" cy="0"/>
          </a:xfrm>
          <a:prstGeom prst="line">
            <a:avLst/>
          </a:prstGeom>
          <a:ln w="15875">
            <a:solidFill>
              <a:srgbClr val="004B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Freeform 2200"/>
          <p:cNvSpPr/>
          <p:nvPr>
            <p:custDataLst>
              <p:tags r:id="rId3"/>
            </p:custDataLst>
          </p:nvPr>
        </p:nvSpPr>
        <p:spPr bwMode="auto">
          <a:xfrm>
            <a:off x="1333500" y="1287688"/>
            <a:ext cx="3386138" cy="12703"/>
          </a:xfrm>
          <a:custGeom>
            <a:avLst/>
            <a:gdLst>
              <a:gd name="T0" fmla="*/ 5940 w 5953"/>
              <a:gd name="T1" fmla="*/ 24 h 24"/>
              <a:gd name="T2" fmla="*/ 13 w 5953"/>
              <a:gd name="T3" fmla="*/ 24 h 24"/>
              <a:gd name="T4" fmla="*/ 0 w 5953"/>
              <a:gd name="T5" fmla="*/ 12 h 24"/>
              <a:gd name="T6" fmla="*/ 13 w 5953"/>
              <a:gd name="T7" fmla="*/ 0 h 24"/>
              <a:gd name="T8" fmla="*/ 5940 w 5953"/>
              <a:gd name="T9" fmla="*/ 0 h 24"/>
              <a:gd name="T10" fmla="*/ 5953 w 5953"/>
              <a:gd name="T11" fmla="*/ 12 h 24"/>
              <a:gd name="T12" fmla="*/ 5940 w 5953"/>
              <a:gd name="T1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53" h="24">
                <a:moveTo>
                  <a:pt x="5940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6" y="24"/>
                  <a:pt x="0" y="19"/>
                  <a:pt x="0" y="12"/>
                </a:cubicBezTo>
                <a:cubicBezTo>
                  <a:pt x="0" y="6"/>
                  <a:pt x="6" y="0"/>
                  <a:pt x="13" y="0"/>
                </a:cubicBezTo>
                <a:cubicBezTo>
                  <a:pt x="5940" y="0"/>
                  <a:pt x="5940" y="0"/>
                  <a:pt x="5940" y="0"/>
                </a:cubicBezTo>
                <a:cubicBezTo>
                  <a:pt x="5947" y="0"/>
                  <a:pt x="5953" y="6"/>
                  <a:pt x="5953" y="12"/>
                </a:cubicBezTo>
                <a:cubicBezTo>
                  <a:pt x="5953" y="19"/>
                  <a:pt x="5947" y="24"/>
                  <a:pt x="5940" y="2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vert="horz" wrap="square" lIns="68571" tIns="34285" rIns="68571" bIns="34285" numCol="1" anchor="t" anchorCtr="0" compatLnSpc="1"/>
          <a:lstStyle/>
          <a:p>
            <a:pPr fontAlgn="base"/>
            <a:endParaRPr lang="zh-CN" altLang="en-US" sz="100" strike="noStrike" noProof="1" dirty="0">
              <a:latin typeface="+mn-lt"/>
              <a:ea typeface="+mn-ea"/>
            </a:endParaRPr>
          </a:p>
        </p:txBody>
      </p:sp>
      <p:pic>
        <p:nvPicPr>
          <p:cNvPr id="717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670550" y="3113632"/>
            <a:ext cx="3294063" cy="189104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4" name="组合 1"/>
          <p:cNvGrpSpPr/>
          <p:nvPr/>
        </p:nvGrpSpPr>
        <p:grpSpPr>
          <a:xfrm>
            <a:off x="431800" y="4420374"/>
            <a:ext cx="4953000" cy="585890"/>
            <a:chOff x="2305980" y="3587304"/>
            <a:chExt cx="7607455" cy="1066776"/>
          </a:xfrm>
        </p:grpSpPr>
        <p:pic>
          <p:nvPicPr>
            <p:cNvPr id="7175" name="图片 1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8789445" y="4002674"/>
              <a:ext cx="955057" cy="56694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8" name="直接连接符 7"/>
            <p:cNvCxnSpPr/>
            <p:nvPr>
              <p:custDataLst>
                <p:tags r:id="rId8"/>
              </p:custDataLst>
            </p:nvPr>
          </p:nvCxnSpPr>
          <p:spPr>
            <a:xfrm>
              <a:off x="2305980" y="4573859"/>
              <a:ext cx="7607455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77" name="图片 13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2579132" y="3587304"/>
              <a:ext cx="514112" cy="106677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3333"/>
            <a:ext cx="2025650" cy="238166"/>
          </a:xfrm>
          <a:prstGeom prst="rect">
            <a:avLst/>
          </a:prstGeom>
        </p:spPr>
        <p:txBody>
          <a:bodyPr vert="horz" lIns="91440" tIns="45720" rIns="91440" bIns="46800" rtlCol="0" anchor="ctr">
            <a:normAutofit/>
          </a:bodyPr>
          <a:lstStyle>
            <a:lvl1pPr>
              <a:defRPr>
                <a:latin typeface="+mn-lt"/>
                <a:ea typeface="+mn-ea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323" y="0"/>
            <a:ext cx="1416011" cy="2285617"/>
          </a:xfrm>
          <a:prstGeom prst="rect">
            <a:avLst/>
          </a:prstGeom>
        </p:spPr>
      </p:pic>
      <p:cxnSp>
        <p:nvCxnSpPr>
          <p:cNvPr id="9" name="直接连接符 8"/>
          <p:cNvCxnSpPr/>
          <p:nvPr userDrawn="1">
            <p:custDataLst>
              <p:tags r:id="rId5"/>
            </p:custDataLst>
          </p:nvPr>
        </p:nvCxnSpPr>
        <p:spPr>
          <a:xfrm>
            <a:off x="419100" y="4896454"/>
            <a:ext cx="71723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任意多边形: 形状 10"/>
          <p:cNvSpPr/>
          <p:nvPr userDrawn="1">
            <p:custDataLst>
              <p:tags r:id="rId6"/>
            </p:custDataLst>
          </p:nvPr>
        </p:nvSpPr>
        <p:spPr>
          <a:xfrm>
            <a:off x="7443148" y="3712062"/>
            <a:ext cx="1415102" cy="1433978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2" name="任意多边形: 形状 11"/>
          <p:cNvSpPr/>
          <p:nvPr userDrawn="1">
            <p:custDataLst>
              <p:tags r:id="rId7"/>
            </p:custDataLst>
          </p:nvPr>
        </p:nvSpPr>
        <p:spPr>
          <a:xfrm>
            <a:off x="0" y="4272752"/>
            <a:ext cx="871276" cy="871383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3" name="任意多边形: 形状 12"/>
          <p:cNvSpPr/>
          <p:nvPr userDrawn="1">
            <p:custDataLst>
              <p:tags r:id="rId8"/>
            </p:custDataLst>
          </p:nvPr>
        </p:nvSpPr>
        <p:spPr>
          <a:xfrm>
            <a:off x="649944" y="3517419"/>
            <a:ext cx="1136771" cy="568385"/>
          </a:xfrm>
          <a:custGeom>
            <a:avLst/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>
            <a:off x="571500" y="313411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17" name="任意多边形: 形状 16"/>
          <p:cNvSpPr/>
          <p:nvPr userDrawn="1">
            <p:custDataLst>
              <p:tags r:id="rId10"/>
            </p:custDataLst>
          </p:nvPr>
        </p:nvSpPr>
        <p:spPr>
          <a:xfrm>
            <a:off x="675323" y="313411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19" name="任意多边形: 形状 18"/>
          <p:cNvSpPr/>
          <p:nvPr userDrawn="1">
            <p:custDataLst>
              <p:tags r:id="rId11"/>
            </p:custDataLst>
          </p:nvPr>
        </p:nvSpPr>
        <p:spPr>
          <a:xfrm>
            <a:off x="778669" y="313411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1" name="任意多边形: 形状 20"/>
          <p:cNvSpPr/>
          <p:nvPr userDrawn="1">
            <p:custDataLst>
              <p:tags r:id="rId12"/>
            </p:custDataLst>
          </p:nvPr>
        </p:nvSpPr>
        <p:spPr>
          <a:xfrm>
            <a:off x="882491" y="313411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2" name="任意多边形: 形状 21"/>
          <p:cNvSpPr/>
          <p:nvPr userDrawn="1">
            <p:custDataLst>
              <p:tags r:id="rId13"/>
            </p:custDataLst>
          </p:nvPr>
        </p:nvSpPr>
        <p:spPr>
          <a:xfrm>
            <a:off x="986314" y="313411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3" name="任意多边形: 形状 22"/>
          <p:cNvSpPr/>
          <p:nvPr userDrawn="1">
            <p:custDataLst>
              <p:tags r:id="rId14"/>
            </p:custDataLst>
          </p:nvPr>
        </p:nvSpPr>
        <p:spPr>
          <a:xfrm>
            <a:off x="1090136" y="313411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5" name="任意多边形: 形状 24"/>
          <p:cNvSpPr/>
          <p:nvPr userDrawn="1">
            <p:custDataLst>
              <p:tags r:id="rId15"/>
            </p:custDataLst>
          </p:nvPr>
        </p:nvSpPr>
        <p:spPr>
          <a:xfrm>
            <a:off x="571500" y="333416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16"/>
            </p:custDataLst>
          </p:nvPr>
        </p:nvSpPr>
        <p:spPr>
          <a:xfrm>
            <a:off x="675323" y="333416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7" name="任意多边形: 形状 26"/>
          <p:cNvSpPr/>
          <p:nvPr userDrawn="1">
            <p:custDataLst>
              <p:tags r:id="rId17"/>
            </p:custDataLst>
          </p:nvPr>
        </p:nvSpPr>
        <p:spPr>
          <a:xfrm>
            <a:off x="778669" y="333416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8" name="任意多边形: 形状 27"/>
          <p:cNvSpPr/>
          <p:nvPr userDrawn="1">
            <p:custDataLst>
              <p:tags r:id="rId18"/>
            </p:custDataLst>
          </p:nvPr>
        </p:nvSpPr>
        <p:spPr>
          <a:xfrm>
            <a:off x="882491" y="333416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9" name="任意多边形: 形状 28"/>
          <p:cNvSpPr/>
          <p:nvPr userDrawn="1">
            <p:custDataLst>
              <p:tags r:id="rId19"/>
            </p:custDataLst>
          </p:nvPr>
        </p:nvSpPr>
        <p:spPr>
          <a:xfrm>
            <a:off x="986314" y="333416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0" name="任意多边形: 形状 29"/>
          <p:cNvSpPr/>
          <p:nvPr userDrawn="1">
            <p:custDataLst>
              <p:tags r:id="rId20"/>
            </p:custDataLst>
          </p:nvPr>
        </p:nvSpPr>
        <p:spPr>
          <a:xfrm>
            <a:off x="1090136" y="3334164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1" name="任意多边形: 形状 30"/>
          <p:cNvSpPr/>
          <p:nvPr userDrawn="1">
            <p:custDataLst>
              <p:tags r:id="rId21"/>
            </p:custDataLst>
          </p:nvPr>
        </p:nvSpPr>
        <p:spPr>
          <a:xfrm>
            <a:off x="571500" y="353373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2" name="任意多边形: 形状 31"/>
          <p:cNvSpPr/>
          <p:nvPr userDrawn="1">
            <p:custDataLst>
              <p:tags r:id="rId22"/>
            </p:custDataLst>
          </p:nvPr>
        </p:nvSpPr>
        <p:spPr>
          <a:xfrm>
            <a:off x="675323" y="353373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3" name="任意多边形: 形状 32"/>
          <p:cNvSpPr/>
          <p:nvPr userDrawn="1">
            <p:custDataLst>
              <p:tags r:id="rId23"/>
            </p:custDataLst>
          </p:nvPr>
        </p:nvSpPr>
        <p:spPr>
          <a:xfrm>
            <a:off x="778669" y="353373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4" name="任意多边形: 形状 33"/>
          <p:cNvSpPr/>
          <p:nvPr userDrawn="1">
            <p:custDataLst>
              <p:tags r:id="rId24"/>
            </p:custDataLst>
          </p:nvPr>
        </p:nvSpPr>
        <p:spPr>
          <a:xfrm>
            <a:off x="882491" y="353373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5" name="任意多边形: 形状 34"/>
          <p:cNvSpPr/>
          <p:nvPr userDrawn="1">
            <p:custDataLst>
              <p:tags r:id="rId25"/>
            </p:custDataLst>
          </p:nvPr>
        </p:nvSpPr>
        <p:spPr>
          <a:xfrm>
            <a:off x="986314" y="353373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6" name="任意多边形: 形状 35"/>
          <p:cNvSpPr/>
          <p:nvPr userDrawn="1">
            <p:custDataLst>
              <p:tags r:id="rId26"/>
            </p:custDataLst>
          </p:nvPr>
        </p:nvSpPr>
        <p:spPr>
          <a:xfrm>
            <a:off x="1090136" y="353373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7" name="任意多边形: 形状 36"/>
          <p:cNvSpPr/>
          <p:nvPr userDrawn="1">
            <p:custDataLst>
              <p:tags r:id="rId27"/>
            </p:custDataLst>
          </p:nvPr>
        </p:nvSpPr>
        <p:spPr>
          <a:xfrm>
            <a:off x="571500" y="373378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8" name="任意多边形: 形状 37"/>
          <p:cNvSpPr/>
          <p:nvPr userDrawn="1">
            <p:custDataLst>
              <p:tags r:id="rId28"/>
            </p:custDataLst>
          </p:nvPr>
        </p:nvSpPr>
        <p:spPr>
          <a:xfrm>
            <a:off x="675323" y="373378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9" name="任意多边形: 形状 38"/>
          <p:cNvSpPr/>
          <p:nvPr userDrawn="1">
            <p:custDataLst>
              <p:tags r:id="rId29"/>
            </p:custDataLst>
          </p:nvPr>
        </p:nvSpPr>
        <p:spPr>
          <a:xfrm>
            <a:off x="778669" y="373378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40" name="任意多边形: 形状 39"/>
          <p:cNvSpPr/>
          <p:nvPr userDrawn="1">
            <p:custDataLst>
              <p:tags r:id="rId30"/>
            </p:custDataLst>
          </p:nvPr>
        </p:nvSpPr>
        <p:spPr>
          <a:xfrm>
            <a:off x="882491" y="373378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41" name="任意多边形: 形状 40"/>
          <p:cNvSpPr/>
          <p:nvPr userDrawn="1">
            <p:custDataLst>
              <p:tags r:id="rId31"/>
            </p:custDataLst>
          </p:nvPr>
        </p:nvSpPr>
        <p:spPr>
          <a:xfrm>
            <a:off x="986314" y="373378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42" name="任意多边形: 形状 41"/>
          <p:cNvSpPr/>
          <p:nvPr userDrawn="1">
            <p:custDataLst>
              <p:tags r:id="rId32"/>
            </p:custDataLst>
          </p:nvPr>
        </p:nvSpPr>
        <p:spPr>
          <a:xfrm>
            <a:off x="1090136" y="3733787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cxnSp>
        <p:nvCxnSpPr>
          <p:cNvPr id="43" name="直接连接符 42"/>
          <p:cNvCxnSpPr/>
          <p:nvPr userDrawn="1">
            <p:custDataLst>
              <p:tags r:id="rId33"/>
            </p:custDataLst>
          </p:nvPr>
        </p:nvCxnSpPr>
        <p:spPr>
          <a:xfrm>
            <a:off x="1638300" y="628728"/>
            <a:ext cx="71723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任意多边形: 形状 43"/>
          <p:cNvSpPr/>
          <p:nvPr userDrawn="1">
            <p:custDataLst>
              <p:tags r:id="rId34"/>
            </p:custDataLst>
          </p:nvPr>
        </p:nvSpPr>
        <p:spPr>
          <a:xfrm>
            <a:off x="7036125" y="4751555"/>
            <a:ext cx="784588" cy="392342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45" name="任意多边形: 形状 12"/>
          <p:cNvSpPr/>
          <p:nvPr userDrawn="1">
            <p:custDataLst>
              <p:tags r:id="rId35"/>
            </p:custDataLst>
          </p:nvPr>
        </p:nvSpPr>
        <p:spPr>
          <a:xfrm flipH="1">
            <a:off x="8391049" y="1065119"/>
            <a:ext cx="752951" cy="1506379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47" name="任意多边形: 形状 81"/>
          <p:cNvSpPr/>
          <p:nvPr userDrawn="1">
            <p:custDataLst>
              <p:tags r:id="rId36"/>
            </p:custDataLst>
          </p:nvPr>
        </p:nvSpPr>
        <p:spPr>
          <a:xfrm>
            <a:off x="8217694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48" name="任意多边形: 形状 82"/>
          <p:cNvSpPr/>
          <p:nvPr userDrawn="1">
            <p:custDataLst>
              <p:tags r:id="rId37"/>
            </p:custDataLst>
          </p:nvPr>
        </p:nvSpPr>
        <p:spPr>
          <a:xfrm>
            <a:off x="8321516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49" name="任意多边形: 形状 83"/>
          <p:cNvSpPr/>
          <p:nvPr userDrawn="1">
            <p:custDataLst>
              <p:tags r:id="rId38"/>
            </p:custDataLst>
          </p:nvPr>
        </p:nvSpPr>
        <p:spPr>
          <a:xfrm>
            <a:off x="8424863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50" name="任意多边形: 形状 84"/>
          <p:cNvSpPr/>
          <p:nvPr userDrawn="1">
            <p:custDataLst>
              <p:tags r:id="rId39"/>
            </p:custDataLst>
          </p:nvPr>
        </p:nvSpPr>
        <p:spPr>
          <a:xfrm>
            <a:off x="8528685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51" name="任意多边形: 形状 85"/>
          <p:cNvSpPr/>
          <p:nvPr userDrawn="1">
            <p:custDataLst>
              <p:tags r:id="rId40"/>
            </p:custDataLst>
          </p:nvPr>
        </p:nvSpPr>
        <p:spPr>
          <a:xfrm>
            <a:off x="8632508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52" name="任意多边形: 形状 86"/>
          <p:cNvSpPr/>
          <p:nvPr userDrawn="1">
            <p:custDataLst>
              <p:tags r:id="rId41"/>
            </p:custDataLst>
          </p:nvPr>
        </p:nvSpPr>
        <p:spPr>
          <a:xfrm>
            <a:off x="8736330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53" name="任意多边形: 形状 87"/>
          <p:cNvSpPr/>
          <p:nvPr userDrawn="1">
            <p:custDataLst>
              <p:tags r:id="rId42"/>
            </p:custDataLst>
          </p:nvPr>
        </p:nvSpPr>
        <p:spPr>
          <a:xfrm>
            <a:off x="8217694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54" name="任意多边形: 形状 88"/>
          <p:cNvSpPr/>
          <p:nvPr userDrawn="1">
            <p:custDataLst>
              <p:tags r:id="rId43"/>
            </p:custDataLst>
          </p:nvPr>
        </p:nvSpPr>
        <p:spPr>
          <a:xfrm>
            <a:off x="8321516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55" name="任意多边形: 形状 89"/>
          <p:cNvSpPr/>
          <p:nvPr userDrawn="1">
            <p:custDataLst>
              <p:tags r:id="rId44"/>
            </p:custDataLst>
          </p:nvPr>
        </p:nvSpPr>
        <p:spPr>
          <a:xfrm>
            <a:off x="8424863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56" name="任意多边形: 形状 90"/>
          <p:cNvSpPr/>
          <p:nvPr userDrawn="1">
            <p:custDataLst>
              <p:tags r:id="rId45"/>
            </p:custDataLst>
          </p:nvPr>
        </p:nvSpPr>
        <p:spPr>
          <a:xfrm>
            <a:off x="8528685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57" name="任意多边形: 形状 91"/>
          <p:cNvSpPr/>
          <p:nvPr userDrawn="1">
            <p:custDataLst>
              <p:tags r:id="rId46"/>
            </p:custDataLst>
          </p:nvPr>
        </p:nvSpPr>
        <p:spPr>
          <a:xfrm>
            <a:off x="8632508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58" name="任意多边形: 形状 92"/>
          <p:cNvSpPr/>
          <p:nvPr userDrawn="1">
            <p:custDataLst>
              <p:tags r:id="rId47"/>
            </p:custDataLst>
          </p:nvPr>
        </p:nvSpPr>
        <p:spPr>
          <a:xfrm>
            <a:off x="8736330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59" name="任意多边形: 形状 93"/>
          <p:cNvSpPr/>
          <p:nvPr userDrawn="1">
            <p:custDataLst>
              <p:tags r:id="rId48"/>
            </p:custDataLst>
          </p:nvPr>
        </p:nvSpPr>
        <p:spPr>
          <a:xfrm>
            <a:off x="8217694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60" name="任意多边形: 形状 94"/>
          <p:cNvSpPr/>
          <p:nvPr userDrawn="1">
            <p:custDataLst>
              <p:tags r:id="rId49"/>
            </p:custDataLst>
          </p:nvPr>
        </p:nvSpPr>
        <p:spPr>
          <a:xfrm>
            <a:off x="8321516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61" name="任意多边形: 形状 95"/>
          <p:cNvSpPr/>
          <p:nvPr userDrawn="1">
            <p:custDataLst>
              <p:tags r:id="rId50"/>
            </p:custDataLst>
          </p:nvPr>
        </p:nvSpPr>
        <p:spPr>
          <a:xfrm>
            <a:off x="8424863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62" name="任意多边形: 形状 96"/>
          <p:cNvSpPr/>
          <p:nvPr userDrawn="1">
            <p:custDataLst>
              <p:tags r:id="rId51"/>
            </p:custDataLst>
          </p:nvPr>
        </p:nvSpPr>
        <p:spPr>
          <a:xfrm>
            <a:off x="8528685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63" name="任意多边形: 形状 97"/>
          <p:cNvSpPr/>
          <p:nvPr userDrawn="1">
            <p:custDataLst>
              <p:tags r:id="rId52"/>
            </p:custDataLst>
          </p:nvPr>
        </p:nvSpPr>
        <p:spPr>
          <a:xfrm>
            <a:off x="8632508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64" name="任意多边形: 形状 98"/>
          <p:cNvSpPr/>
          <p:nvPr userDrawn="1">
            <p:custDataLst>
              <p:tags r:id="rId53"/>
            </p:custDataLst>
          </p:nvPr>
        </p:nvSpPr>
        <p:spPr>
          <a:xfrm>
            <a:off x="8736330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65" name="任意多边形: 形状 99"/>
          <p:cNvSpPr/>
          <p:nvPr userDrawn="1">
            <p:custDataLst>
              <p:tags r:id="rId54"/>
            </p:custDataLst>
          </p:nvPr>
        </p:nvSpPr>
        <p:spPr>
          <a:xfrm>
            <a:off x="8217694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66" name="任意多边形: 形状 100"/>
          <p:cNvSpPr/>
          <p:nvPr userDrawn="1">
            <p:custDataLst>
              <p:tags r:id="rId55"/>
            </p:custDataLst>
          </p:nvPr>
        </p:nvSpPr>
        <p:spPr>
          <a:xfrm>
            <a:off x="8321516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67" name="任意多边形: 形状 101"/>
          <p:cNvSpPr/>
          <p:nvPr userDrawn="1">
            <p:custDataLst>
              <p:tags r:id="rId56"/>
            </p:custDataLst>
          </p:nvPr>
        </p:nvSpPr>
        <p:spPr>
          <a:xfrm>
            <a:off x="8424863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68" name="任意多边形: 形状 102"/>
          <p:cNvSpPr/>
          <p:nvPr userDrawn="1">
            <p:custDataLst>
              <p:tags r:id="rId57"/>
            </p:custDataLst>
          </p:nvPr>
        </p:nvSpPr>
        <p:spPr>
          <a:xfrm>
            <a:off x="8528685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69" name="任意多边形: 形状 103"/>
          <p:cNvSpPr/>
          <p:nvPr userDrawn="1">
            <p:custDataLst>
              <p:tags r:id="rId58"/>
            </p:custDataLst>
          </p:nvPr>
        </p:nvSpPr>
        <p:spPr>
          <a:xfrm>
            <a:off x="8632508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70" name="任意多边形: 形状 104"/>
          <p:cNvSpPr/>
          <p:nvPr userDrawn="1">
            <p:custDataLst>
              <p:tags r:id="rId59"/>
            </p:custDataLst>
          </p:nvPr>
        </p:nvSpPr>
        <p:spPr>
          <a:xfrm>
            <a:off x="8736330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0"/>
            </p:custDataLst>
          </p:nvPr>
        </p:nvSpPr>
        <p:spPr>
          <a:xfrm>
            <a:off x="628650" y="1242237"/>
            <a:ext cx="7886700" cy="13500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950"/>
            </a:lvl1pPr>
          </a:lstStyle>
          <a:p>
            <a:r>
              <a:rPr lang="zh-CN" altLang="en-US" dirty="0"/>
              <a:t>单击添加文档标题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61"/>
            </p:custDataLst>
          </p:nvPr>
        </p:nvSpPr>
        <p:spPr>
          <a:xfrm>
            <a:off x="628650" y="2779273"/>
            <a:ext cx="7886700" cy="65011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2"/>
            </p:custDataLst>
          </p:nvPr>
        </p:nvSpPr>
        <p:spPr>
          <a:xfrm>
            <a:off x="521970" y="4767868"/>
            <a:ext cx="2057400" cy="273844"/>
          </a:xfrm>
        </p:spPr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3"/>
            </p:custDataLst>
          </p:nvPr>
        </p:nvSpPr>
        <p:spPr>
          <a:xfrm>
            <a:off x="3028950" y="4767868"/>
            <a:ext cx="3086100" cy="273844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4"/>
            </p:custDataLst>
          </p:nvPr>
        </p:nvSpPr>
        <p:spPr>
          <a:xfrm>
            <a:off x="6457950" y="4767868"/>
            <a:ext cx="2057400" cy="273844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5"/>
            </p:custDataLst>
          </p:nvPr>
        </p:nvSpPr>
        <p:spPr>
          <a:xfrm>
            <a:off x="3586231" y="3440075"/>
            <a:ext cx="2057400" cy="378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  <p:sp>
        <p:nvSpPr>
          <p:cNvPr id="74" name="文本占位符 9"/>
          <p:cNvSpPr>
            <a:spLocks noGrp="1"/>
          </p:cNvSpPr>
          <p:nvPr>
            <p:ph type="body" sz="quarter" idx="18" hasCustomPrompt="1"/>
            <p:custDataLst>
              <p:tags r:id="rId66"/>
            </p:custDataLst>
          </p:nvPr>
        </p:nvSpPr>
        <p:spPr>
          <a:xfrm>
            <a:off x="365078" y="247703"/>
            <a:ext cx="1159926" cy="378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900" b="1"/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75" name="文本占位符 13"/>
          <p:cNvSpPr>
            <a:spLocks noGrp="1"/>
          </p:cNvSpPr>
          <p:nvPr>
            <p:ph type="body" sz="quarter" idx="14" hasCustomPrompt="1"/>
            <p:custDataLst>
              <p:tags r:id="rId67"/>
            </p:custDataLst>
          </p:nvPr>
        </p:nvSpPr>
        <p:spPr>
          <a:xfrm>
            <a:off x="6618923" y="244702"/>
            <a:ext cx="2160000" cy="3780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9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 dirty="0"/>
              <a:t>日期时间占位符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21970" y="270067"/>
            <a:ext cx="8100000" cy="540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21970" y="976658"/>
            <a:ext cx="8100000" cy="365521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521970" y="4767868"/>
            <a:ext cx="2057400" cy="273844"/>
          </a:xfr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28950" y="4767868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565487" y="4767868"/>
            <a:ext cx="2057400" cy="273844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任意多边形: 形状 84"/>
          <p:cNvSpPr/>
          <p:nvPr userDrawn="1">
            <p:custDataLst>
              <p:tags r:id="rId2"/>
            </p:custDataLst>
          </p:nvPr>
        </p:nvSpPr>
        <p:spPr>
          <a:xfrm>
            <a:off x="0" y="612285"/>
            <a:ext cx="2257865" cy="4299440"/>
          </a:xfrm>
          <a:custGeom>
            <a:avLst/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09" name="任意多边形: 形状 108"/>
          <p:cNvSpPr/>
          <p:nvPr userDrawn="1">
            <p:custDataLst>
              <p:tags r:id="rId3"/>
            </p:custDataLst>
          </p:nvPr>
        </p:nvSpPr>
        <p:spPr>
          <a:xfrm>
            <a:off x="764858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10" name="任意多边形: 形状 109"/>
          <p:cNvSpPr/>
          <p:nvPr userDrawn="1">
            <p:custDataLst>
              <p:tags r:id="rId4"/>
            </p:custDataLst>
          </p:nvPr>
        </p:nvSpPr>
        <p:spPr>
          <a:xfrm>
            <a:off x="927735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11" name="任意多边形: 形状 110"/>
          <p:cNvSpPr/>
          <p:nvPr userDrawn="1">
            <p:custDataLst>
              <p:tags r:id="rId5"/>
            </p:custDataLst>
          </p:nvPr>
        </p:nvSpPr>
        <p:spPr>
          <a:xfrm>
            <a:off x="1091089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12" name="任意多边形: 形状 111"/>
          <p:cNvSpPr/>
          <p:nvPr userDrawn="1">
            <p:custDataLst>
              <p:tags r:id="rId6"/>
            </p:custDataLst>
          </p:nvPr>
        </p:nvSpPr>
        <p:spPr>
          <a:xfrm>
            <a:off x="1254442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13" name="任意多边形: 形状 112"/>
          <p:cNvSpPr/>
          <p:nvPr userDrawn="1">
            <p:custDataLst>
              <p:tags r:id="rId7"/>
            </p:custDataLst>
          </p:nvPr>
        </p:nvSpPr>
        <p:spPr>
          <a:xfrm>
            <a:off x="1417320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14" name="任意多边形: 形状 113"/>
          <p:cNvSpPr/>
          <p:nvPr userDrawn="1">
            <p:custDataLst>
              <p:tags r:id="rId8"/>
            </p:custDataLst>
          </p:nvPr>
        </p:nvSpPr>
        <p:spPr>
          <a:xfrm>
            <a:off x="1580674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3" name="任意多边形: 形状 102"/>
          <p:cNvSpPr/>
          <p:nvPr userDrawn="1">
            <p:custDataLst>
              <p:tags r:id="rId9"/>
            </p:custDataLst>
          </p:nvPr>
        </p:nvSpPr>
        <p:spPr>
          <a:xfrm>
            <a:off x="764858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4" name="任意多边形: 形状 103"/>
          <p:cNvSpPr/>
          <p:nvPr userDrawn="1">
            <p:custDataLst>
              <p:tags r:id="rId10"/>
            </p:custDataLst>
          </p:nvPr>
        </p:nvSpPr>
        <p:spPr>
          <a:xfrm>
            <a:off x="927735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5" name="任意多边形: 形状 104"/>
          <p:cNvSpPr/>
          <p:nvPr userDrawn="1">
            <p:custDataLst>
              <p:tags r:id="rId11"/>
            </p:custDataLst>
          </p:nvPr>
        </p:nvSpPr>
        <p:spPr>
          <a:xfrm>
            <a:off x="1091089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6" name="任意多边形: 形状 105"/>
          <p:cNvSpPr/>
          <p:nvPr userDrawn="1">
            <p:custDataLst>
              <p:tags r:id="rId12"/>
            </p:custDataLst>
          </p:nvPr>
        </p:nvSpPr>
        <p:spPr>
          <a:xfrm>
            <a:off x="1254442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7" name="任意多边形: 形状 106"/>
          <p:cNvSpPr/>
          <p:nvPr userDrawn="1">
            <p:custDataLst>
              <p:tags r:id="rId13"/>
            </p:custDataLst>
          </p:nvPr>
        </p:nvSpPr>
        <p:spPr>
          <a:xfrm>
            <a:off x="1417320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8" name="任意多边形: 形状 107"/>
          <p:cNvSpPr/>
          <p:nvPr userDrawn="1">
            <p:custDataLst>
              <p:tags r:id="rId14"/>
            </p:custDataLst>
          </p:nvPr>
        </p:nvSpPr>
        <p:spPr>
          <a:xfrm>
            <a:off x="1580674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97" name="任意多边形: 形状 96"/>
          <p:cNvSpPr/>
          <p:nvPr userDrawn="1">
            <p:custDataLst>
              <p:tags r:id="rId15"/>
            </p:custDataLst>
          </p:nvPr>
        </p:nvSpPr>
        <p:spPr>
          <a:xfrm>
            <a:off x="764858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98" name="任意多边形: 形状 97"/>
          <p:cNvSpPr/>
          <p:nvPr userDrawn="1">
            <p:custDataLst>
              <p:tags r:id="rId16"/>
            </p:custDataLst>
          </p:nvPr>
        </p:nvSpPr>
        <p:spPr>
          <a:xfrm>
            <a:off x="927735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99" name="任意多边形: 形状 98"/>
          <p:cNvSpPr/>
          <p:nvPr userDrawn="1">
            <p:custDataLst>
              <p:tags r:id="rId17"/>
            </p:custDataLst>
          </p:nvPr>
        </p:nvSpPr>
        <p:spPr>
          <a:xfrm>
            <a:off x="1091089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0" name="任意多边形: 形状 99"/>
          <p:cNvSpPr/>
          <p:nvPr userDrawn="1">
            <p:custDataLst>
              <p:tags r:id="rId18"/>
            </p:custDataLst>
          </p:nvPr>
        </p:nvSpPr>
        <p:spPr>
          <a:xfrm>
            <a:off x="1254442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1" name="任意多边形: 形状 100"/>
          <p:cNvSpPr/>
          <p:nvPr userDrawn="1">
            <p:custDataLst>
              <p:tags r:id="rId19"/>
            </p:custDataLst>
          </p:nvPr>
        </p:nvSpPr>
        <p:spPr>
          <a:xfrm>
            <a:off x="1417320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2" name="任意多边形: 形状 101"/>
          <p:cNvSpPr/>
          <p:nvPr userDrawn="1">
            <p:custDataLst>
              <p:tags r:id="rId20"/>
            </p:custDataLst>
          </p:nvPr>
        </p:nvSpPr>
        <p:spPr>
          <a:xfrm>
            <a:off x="1580674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91" name="任意多边形: 形状 90"/>
          <p:cNvSpPr/>
          <p:nvPr userDrawn="1">
            <p:custDataLst>
              <p:tags r:id="rId21"/>
            </p:custDataLst>
          </p:nvPr>
        </p:nvSpPr>
        <p:spPr>
          <a:xfrm>
            <a:off x="764858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92" name="任意多边形: 形状 91"/>
          <p:cNvSpPr/>
          <p:nvPr userDrawn="1">
            <p:custDataLst>
              <p:tags r:id="rId22"/>
            </p:custDataLst>
          </p:nvPr>
        </p:nvSpPr>
        <p:spPr>
          <a:xfrm>
            <a:off x="927735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93" name="任意多边形: 形状 92"/>
          <p:cNvSpPr/>
          <p:nvPr userDrawn="1">
            <p:custDataLst>
              <p:tags r:id="rId23"/>
            </p:custDataLst>
          </p:nvPr>
        </p:nvSpPr>
        <p:spPr>
          <a:xfrm>
            <a:off x="1091089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94" name="任意多边形: 形状 93"/>
          <p:cNvSpPr/>
          <p:nvPr userDrawn="1">
            <p:custDataLst>
              <p:tags r:id="rId24"/>
            </p:custDataLst>
          </p:nvPr>
        </p:nvSpPr>
        <p:spPr>
          <a:xfrm>
            <a:off x="1254442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95" name="任意多边形: 形状 94"/>
          <p:cNvSpPr/>
          <p:nvPr userDrawn="1">
            <p:custDataLst>
              <p:tags r:id="rId25"/>
            </p:custDataLst>
          </p:nvPr>
        </p:nvSpPr>
        <p:spPr>
          <a:xfrm>
            <a:off x="1417320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96" name="任意多边形: 形状 95"/>
          <p:cNvSpPr/>
          <p:nvPr userDrawn="1">
            <p:custDataLst>
              <p:tags r:id="rId26"/>
            </p:custDataLst>
          </p:nvPr>
        </p:nvSpPr>
        <p:spPr>
          <a:xfrm>
            <a:off x="1580674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16" name="任意多边形: 形状 115"/>
          <p:cNvSpPr/>
          <p:nvPr>
            <p:custDataLst>
              <p:tags r:id="rId27"/>
            </p:custDataLst>
          </p:nvPr>
        </p:nvSpPr>
        <p:spPr>
          <a:xfrm>
            <a:off x="8162274" y="4121314"/>
            <a:ext cx="981726" cy="1022821"/>
          </a:xfrm>
          <a:custGeom>
            <a:avLst/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350"/>
          </a:p>
        </p:txBody>
      </p:sp>
      <p:sp>
        <p:nvSpPr>
          <p:cNvPr id="117" name="任意多边形: 形状 116"/>
          <p:cNvSpPr/>
          <p:nvPr>
            <p:custDataLst>
              <p:tags r:id="rId28"/>
            </p:custDataLst>
          </p:nvPr>
        </p:nvSpPr>
        <p:spPr>
          <a:xfrm>
            <a:off x="7877404" y="4820835"/>
            <a:ext cx="647069" cy="323574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cxnSp>
        <p:nvCxnSpPr>
          <p:cNvPr id="124" name="直接连接符 123"/>
          <p:cNvCxnSpPr/>
          <p:nvPr>
            <p:custDataLst>
              <p:tags r:id="rId29"/>
            </p:custDataLst>
          </p:nvPr>
        </p:nvCxnSpPr>
        <p:spPr>
          <a:xfrm>
            <a:off x="3502855" y="4118996"/>
            <a:ext cx="464233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0"/>
            </p:custDataLst>
          </p:nvPr>
        </p:nvSpPr>
        <p:spPr>
          <a:xfrm>
            <a:off x="54780" y="1699910"/>
            <a:ext cx="1525809" cy="2016598"/>
          </a:xfrm>
        </p:spPr>
        <p:txBody>
          <a:bodyPr anchor="ctr">
            <a:noAutofit/>
          </a:bodyPr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标</a:t>
            </a:r>
            <a:br>
              <a:rPr lang="en-US" altLang="zh-CN" dirty="0"/>
            </a:br>
            <a:r>
              <a:rPr lang="zh-CN" altLang="en-US" dirty="0"/>
              <a:t>题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1"/>
            </p:custDataLst>
          </p:nvPr>
        </p:nvSpPr>
        <p:spPr>
          <a:xfrm>
            <a:off x="521970" y="4767868"/>
            <a:ext cx="2057400" cy="273844"/>
          </a:xfr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2"/>
            </p:custDataLst>
          </p:nvPr>
        </p:nvSpPr>
        <p:spPr>
          <a:xfrm>
            <a:off x="3028950" y="4767868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33"/>
            </p:custDataLst>
          </p:nvPr>
        </p:nvSpPr>
        <p:spPr>
          <a:xfrm>
            <a:off x="6565487" y="4767868"/>
            <a:ext cx="2057400" cy="273844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7011027" y="612710"/>
            <a:ext cx="2132973" cy="4298593"/>
          </a:xfrm>
          <a:custGeom>
            <a:avLst/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endParaRPr lang="zh-CN" altLang="en-US" sz="1350" dirty="0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>
            <p:custDataLst>
              <p:tags r:id="rId3"/>
            </p:custDataLst>
          </p:nvPr>
        </p:nvSpPr>
        <p:spPr>
          <a:xfrm>
            <a:off x="7541419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34" name="任意多边形: 形状 33"/>
          <p:cNvSpPr/>
          <p:nvPr userDrawn="1">
            <p:custDataLst>
              <p:tags r:id="rId4"/>
            </p:custDataLst>
          </p:nvPr>
        </p:nvSpPr>
        <p:spPr>
          <a:xfrm>
            <a:off x="7704773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35" name="任意多边形: 形状 34"/>
          <p:cNvSpPr/>
          <p:nvPr userDrawn="1">
            <p:custDataLst>
              <p:tags r:id="rId5"/>
            </p:custDataLst>
          </p:nvPr>
        </p:nvSpPr>
        <p:spPr>
          <a:xfrm>
            <a:off x="7867650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36" name="任意多边形: 形状 35"/>
          <p:cNvSpPr/>
          <p:nvPr userDrawn="1">
            <p:custDataLst>
              <p:tags r:id="rId6"/>
            </p:custDataLst>
          </p:nvPr>
        </p:nvSpPr>
        <p:spPr>
          <a:xfrm>
            <a:off x="8031004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37" name="任意多边形: 形状 36"/>
          <p:cNvSpPr/>
          <p:nvPr userDrawn="1">
            <p:custDataLst>
              <p:tags r:id="rId7"/>
            </p:custDataLst>
          </p:nvPr>
        </p:nvSpPr>
        <p:spPr>
          <a:xfrm>
            <a:off x="8193881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38" name="任意多边形: 形状 37"/>
          <p:cNvSpPr/>
          <p:nvPr userDrawn="1">
            <p:custDataLst>
              <p:tags r:id="rId8"/>
            </p:custDataLst>
          </p:nvPr>
        </p:nvSpPr>
        <p:spPr>
          <a:xfrm>
            <a:off x="8357235" y="3922406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7" name="任意多边形: 形状 26"/>
          <p:cNvSpPr/>
          <p:nvPr userDrawn="1">
            <p:custDataLst>
              <p:tags r:id="rId9"/>
            </p:custDataLst>
          </p:nvPr>
        </p:nvSpPr>
        <p:spPr>
          <a:xfrm>
            <a:off x="7541419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8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7704773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9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7867650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3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8031004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31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8193881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32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357235" y="4139603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1" name="任意多边形: 形状 20"/>
          <p:cNvSpPr/>
          <p:nvPr userDrawn="1">
            <p:custDataLst>
              <p:tags r:id="rId15"/>
            </p:custDataLst>
          </p:nvPr>
        </p:nvSpPr>
        <p:spPr>
          <a:xfrm>
            <a:off x="7541419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2" name="任意多边形: 形状 21"/>
          <p:cNvSpPr/>
          <p:nvPr userDrawn="1">
            <p:custDataLst>
              <p:tags r:id="rId16"/>
            </p:custDataLst>
          </p:nvPr>
        </p:nvSpPr>
        <p:spPr>
          <a:xfrm>
            <a:off x="7704773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3" name="任意多边形: 形状 22"/>
          <p:cNvSpPr/>
          <p:nvPr userDrawn="1">
            <p:custDataLst>
              <p:tags r:id="rId17"/>
            </p:custDataLst>
          </p:nvPr>
        </p:nvSpPr>
        <p:spPr>
          <a:xfrm>
            <a:off x="7867650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4" name="任意多边形: 形状 23"/>
          <p:cNvSpPr/>
          <p:nvPr userDrawn="1">
            <p:custDataLst>
              <p:tags r:id="rId18"/>
            </p:custDataLst>
          </p:nvPr>
        </p:nvSpPr>
        <p:spPr>
          <a:xfrm>
            <a:off x="8031004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5" name="任意多边形: 形状 24"/>
          <p:cNvSpPr/>
          <p:nvPr userDrawn="1">
            <p:custDataLst>
              <p:tags r:id="rId19"/>
            </p:custDataLst>
          </p:nvPr>
        </p:nvSpPr>
        <p:spPr>
          <a:xfrm>
            <a:off x="8193881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6" name="任意多边形: 形状 25"/>
          <p:cNvSpPr/>
          <p:nvPr userDrawn="1">
            <p:custDataLst>
              <p:tags r:id="rId20"/>
            </p:custDataLst>
          </p:nvPr>
        </p:nvSpPr>
        <p:spPr>
          <a:xfrm>
            <a:off x="8357235" y="4365850"/>
            <a:ext cx="54769" cy="54769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5" name="任意多边形: 形状 14"/>
          <p:cNvSpPr/>
          <p:nvPr userDrawn="1">
            <p:custDataLst>
              <p:tags r:id="rId21"/>
            </p:custDataLst>
          </p:nvPr>
        </p:nvSpPr>
        <p:spPr>
          <a:xfrm>
            <a:off x="7541419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6" name="任意多边形: 形状 15"/>
          <p:cNvSpPr/>
          <p:nvPr userDrawn="1">
            <p:custDataLst>
              <p:tags r:id="rId22"/>
            </p:custDataLst>
          </p:nvPr>
        </p:nvSpPr>
        <p:spPr>
          <a:xfrm>
            <a:off x="7704773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7" name="任意多边形: 形状 16"/>
          <p:cNvSpPr/>
          <p:nvPr userDrawn="1">
            <p:custDataLst>
              <p:tags r:id="rId23"/>
            </p:custDataLst>
          </p:nvPr>
        </p:nvSpPr>
        <p:spPr>
          <a:xfrm>
            <a:off x="7867650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8" name="任意多边形: 形状 17"/>
          <p:cNvSpPr/>
          <p:nvPr userDrawn="1">
            <p:custDataLst>
              <p:tags r:id="rId24"/>
            </p:custDataLst>
          </p:nvPr>
        </p:nvSpPr>
        <p:spPr>
          <a:xfrm>
            <a:off x="8031004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9" name="任意多边形: 形状 18"/>
          <p:cNvSpPr/>
          <p:nvPr userDrawn="1">
            <p:custDataLst>
              <p:tags r:id="rId25"/>
            </p:custDataLst>
          </p:nvPr>
        </p:nvSpPr>
        <p:spPr>
          <a:xfrm>
            <a:off x="8193881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0" name="任意多边形: 形状 19"/>
          <p:cNvSpPr/>
          <p:nvPr userDrawn="1">
            <p:custDataLst>
              <p:tags r:id="rId26"/>
            </p:custDataLst>
          </p:nvPr>
        </p:nvSpPr>
        <p:spPr>
          <a:xfrm>
            <a:off x="8357235" y="4591620"/>
            <a:ext cx="54769" cy="54769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39" name="任意多边形 1"/>
          <p:cNvSpPr/>
          <p:nvPr userDrawn="1">
            <p:custDataLst>
              <p:tags r:id="rId27"/>
            </p:custDataLst>
          </p:nvPr>
        </p:nvSpPr>
        <p:spPr>
          <a:xfrm>
            <a:off x="154781" y="4477726"/>
            <a:ext cx="1007537" cy="66688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cxnSp>
        <p:nvCxnSpPr>
          <p:cNvPr id="40" name="直接连接符 39"/>
          <p:cNvCxnSpPr/>
          <p:nvPr userDrawn="1">
            <p:custDataLst>
              <p:tags r:id="rId28"/>
            </p:custDataLst>
          </p:nvPr>
        </p:nvCxnSpPr>
        <p:spPr>
          <a:xfrm>
            <a:off x="1162318" y="4896454"/>
            <a:ext cx="6429107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806801" y="4820520"/>
            <a:ext cx="647069" cy="323574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0"/>
            </p:custDataLst>
          </p:nvPr>
        </p:nvSpPr>
        <p:spPr>
          <a:xfrm>
            <a:off x="1185853" y="525797"/>
            <a:ext cx="4952732" cy="3744029"/>
          </a:xfrm>
        </p:spPr>
        <p:txBody>
          <a:bodyPr anchor="ctr">
            <a:normAutofit/>
          </a:bodyPr>
          <a:lstStyle>
            <a:lvl1pPr algn="l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1"/>
            </p:custDataLst>
          </p:nvPr>
        </p:nvSpPr>
        <p:spPr>
          <a:xfrm>
            <a:off x="521970" y="4767868"/>
            <a:ext cx="2057400" cy="273844"/>
          </a:xfr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2"/>
            </p:custDataLst>
          </p:nvPr>
        </p:nvSpPr>
        <p:spPr>
          <a:xfrm>
            <a:off x="3028950" y="4767868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3"/>
            </p:custDataLst>
          </p:nvPr>
        </p:nvSpPr>
        <p:spPr>
          <a:xfrm>
            <a:off x="6565487" y="4767868"/>
            <a:ext cx="2057400" cy="273844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34"/>
            </p:custDataLst>
          </p:nvPr>
        </p:nvSpPr>
        <p:spPr>
          <a:xfrm>
            <a:off x="7702762" y="1920564"/>
            <a:ext cx="1224359" cy="1402205"/>
          </a:xfrm>
        </p:spPr>
        <p:txBody>
          <a:bodyPr anchor="ctr">
            <a:noAutofit/>
          </a:bodyPr>
          <a:lstStyle>
            <a:lvl1pPr marL="0" indent="0" algn="ct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21970" y="270067"/>
            <a:ext cx="8100000" cy="540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21970" y="976659"/>
            <a:ext cx="3992880" cy="36568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29150" y="976659"/>
            <a:ext cx="3992880" cy="36568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521970" y="4767868"/>
            <a:ext cx="2057400" cy="273844"/>
          </a:xfr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28950" y="4767868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565487" y="4767868"/>
            <a:ext cx="2057400" cy="273844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9841" y="270073"/>
            <a:ext cx="7886700" cy="648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21970" y="977055"/>
            <a:ext cx="3992880" cy="30847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21970" y="1407067"/>
            <a:ext cx="3992880" cy="32252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4629150" y="977055"/>
            <a:ext cx="3992880" cy="30847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29150" y="1407067"/>
            <a:ext cx="3992880" cy="32252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521970" y="4767868"/>
            <a:ext cx="2057400" cy="273844"/>
          </a:xfr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4767868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565487" y="4767868"/>
            <a:ext cx="2057400" cy="273844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21970" y="270067"/>
            <a:ext cx="8100000" cy="540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521970" y="4767868"/>
            <a:ext cx="2057400" cy="273844"/>
          </a:xfr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868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565487" y="4767868"/>
            <a:ext cx="2057400" cy="273844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521970" y="4767868"/>
            <a:ext cx="2057400" cy="273844"/>
          </a:xfr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868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565487" y="4767868"/>
            <a:ext cx="2057400" cy="273844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21970" y="270336"/>
            <a:ext cx="8101489" cy="436340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521970" y="4767868"/>
            <a:ext cx="2057400" cy="273844"/>
          </a:xfr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868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565487" y="4767868"/>
            <a:ext cx="2057400" cy="273844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9841" y="270073"/>
            <a:ext cx="7886700" cy="648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21970" y="976452"/>
            <a:ext cx="8099316" cy="304165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521970" y="4767868"/>
            <a:ext cx="2057400" cy="273844"/>
          </a:xfr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28950" y="4767868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565487" y="4767868"/>
            <a:ext cx="2057400" cy="273844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323" y="0"/>
            <a:ext cx="1416011" cy="2285617"/>
          </a:xfrm>
          <a:prstGeom prst="rect">
            <a:avLst/>
          </a:prstGeom>
        </p:spPr>
      </p:pic>
      <p:cxnSp>
        <p:nvCxnSpPr>
          <p:cNvPr id="9" name="直接连接符 8"/>
          <p:cNvCxnSpPr/>
          <p:nvPr userDrawn="1">
            <p:custDataLst>
              <p:tags r:id="rId5"/>
            </p:custDataLst>
          </p:nvPr>
        </p:nvCxnSpPr>
        <p:spPr>
          <a:xfrm>
            <a:off x="419100" y="4896454"/>
            <a:ext cx="71723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任意多边形: 形状 10"/>
          <p:cNvSpPr/>
          <p:nvPr userDrawn="1">
            <p:custDataLst>
              <p:tags r:id="rId6"/>
            </p:custDataLst>
          </p:nvPr>
        </p:nvSpPr>
        <p:spPr>
          <a:xfrm>
            <a:off x="7384256" y="3934787"/>
            <a:ext cx="1189196" cy="1205538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2" name="任意多边形: 形状 11"/>
          <p:cNvSpPr/>
          <p:nvPr userDrawn="1">
            <p:custDataLst>
              <p:tags r:id="rId7"/>
            </p:custDataLst>
          </p:nvPr>
        </p:nvSpPr>
        <p:spPr>
          <a:xfrm flipH="1">
            <a:off x="8324850" y="1065128"/>
            <a:ext cx="819150" cy="1637824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5" name="任意多边形: 形状 14"/>
          <p:cNvSpPr/>
          <p:nvPr userDrawn="1">
            <p:custDataLst>
              <p:tags r:id="rId8"/>
            </p:custDataLst>
          </p:nvPr>
        </p:nvSpPr>
        <p:spPr>
          <a:xfrm>
            <a:off x="8217694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>
            <a:off x="8321516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17" name="任意多边形: 形状 16"/>
          <p:cNvSpPr/>
          <p:nvPr userDrawn="1">
            <p:custDataLst>
              <p:tags r:id="rId10"/>
            </p:custDataLst>
          </p:nvPr>
        </p:nvSpPr>
        <p:spPr>
          <a:xfrm>
            <a:off x="8424863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19" name="任意多边形: 形状 18"/>
          <p:cNvSpPr/>
          <p:nvPr userDrawn="1">
            <p:custDataLst>
              <p:tags r:id="rId11"/>
            </p:custDataLst>
          </p:nvPr>
        </p:nvSpPr>
        <p:spPr>
          <a:xfrm>
            <a:off x="8528685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1" name="任意多边形: 形状 20"/>
          <p:cNvSpPr/>
          <p:nvPr userDrawn="1">
            <p:custDataLst>
              <p:tags r:id="rId12"/>
            </p:custDataLst>
          </p:nvPr>
        </p:nvSpPr>
        <p:spPr>
          <a:xfrm>
            <a:off x="8632508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2" name="任意多边形: 形状 21"/>
          <p:cNvSpPr/>
          <p:nvPr userDrawn="1">
            <p:custDataLst>
              <p:tags r:id="rId13"/>
            </p:custDataLst>
          </p:nvPr>
        </p:nvSpPr>
        <p:spPr>
          <a:xfrm>
            <a:off x="8736330" y="186475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3" name="任意多边形: 形状 22"/>
          <p:cNvSpPr/>
          <p:nvPr userDrawn="1">
            <p:custDataLst>
              <p:tags r:id="rId14"/>
            </p:custDataLst>
          </p:nvPr>
        </p:nvSpPr>
        <p:spPr>
          <a:xfrm>
            <a:off x="8217694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5" name="任意多边形: 形状 24"/>
          <p:cNvSpPr/>
          <p:nvPr userDrawn="1">
            <p:custDataLst>
              <p:tags r:id="rId15"/>
            </p:custDataLst>
          </p:nvPr>
        </p:nvSpPr>
        <p:spPr>
          <a:xfrm>
            <a:off x="8321516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16"/>
            </p:custDataLst>
          </p:nvPr>
        </p:nvSpPr>
        <p:spPr>
          <a:xfrm>
            <a:off x="8424863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7" name="任意多边形: 形状 26"/>
          <p:cNvSpPr/>
          <p:nvPr userDrawn="1">
            <p:custDataLst>
              <p:tags r:id="rId17"/>
            </p:custDataLst>
          </p:nvPr>
        </p:nvSpPr>
        <p:spPr>
          <a:xfrm>
            <a:off x="8528685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8" name="任意多边形: 形状 27"/>
          <p:cNvSpPr/>
          <p:nvPr userDrawn="1">
            <p:custDataLst>
              <p:tags r:id="rId18"/>
            </p:custDataLst>
          </p:nvPr>
        </p:nvSpPr>
        <p:spPr>
          <a:xfrm>
            <a:off x="8632508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29" name="任意多边形: 形状 28"/>
          <p:cNvSpPr/>
          <p:nvPr userDrawn="1">
            <p:custDataLst>
              <p:tags r:id="rId19"/>
            </p:custDataLst>
          </p:nvPr>
        </p:nvSpPr>
        <p:spPr>
          <a:xfrm>
            <a:off x="8736330" y="2064801"/>
            <a:ext cx="34766" cy="34766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0" name="任意多边形: 形状 29"/>
          <p:cNvSpPr/>
          <p:nvPr userDrawn="1">
            <p:custDataLst>
              <p:tags r:id="rId20"/>
            </p:custDataLst>
          </p:nvPr>
        </p:nvSpPr>
        <p:spPr>
          <a:xfrm>
            <a:off x="8217694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1" name="任意多边形: 形状 30"/>
          <p:cNvSpPr/>
          <p:nvPr userDrawn="1">
            <p:custDataLst>
              <p:tags r:id="rId21"/>
            </p:custDataLst>
          </p:nvPr>
        </p:nvSpPr>
        <p:spPr>
          <a:xfrm>
            <a:off x="8321516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2" name="任意多边形: 形状 31"/>
          <p:cNvSpPr/>
          <p:nvPr userDrawn="1">
            <p:custDataLst>
              <p:tags r:id="rId22"/>
            </p:custDataLst>
          </p:nvPr>
        </p:nvSpPr>
        <p:spPr>
          <a:xfrm>
            <a:off x="8424863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3" name="任意多边形: 形状 32"/>
          <p:cNvSpPr/>
          <p:nvPr userDrawn="1">
            <p:custDataLst>
              <p:tags r:id="rId23"/>
            </p:custDataLst>
          </p:nvPr>
        </p:nvSpPr>
        <p:spPr>
          <a:xfrm>
            <a:off x="8528685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4" name="任意多边形: 形状 33"/>
          <p:cNvSpPr/>
          <p:nvPr userDrawn="1">
            <p:custDataLst>
              <p:tags r:id="rId24"/>
            </p:custDataLst>
          </p:nvPr>
        </p:nvSpPr>
        <p:spPr>
          <a:xfrm>
            <a:off x="8632508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5" name="任意多边形: 形状 34"/>
          <p:cNvSpPr/>
          <p:nvPr userDrawn="1">
            <p:custDataLst>
              <p:tags r:id="rId25"/>
            </p:custDataLst>
          </p:nvPr>
        </p:nvSpPr>
        <p:spPr>
          <a:xfrm>
            <a:off x="8736330" y="226437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6" name="任意多边形: 形状 35"/>
          <p:cNvSpPr/>
          <p:nvPr userDrawn="1">
            <p:custDataLst>
              <p:tags r:id="rId26"/>
            </p:custDataLst>
          </p:nvPr>
        </p:nvSpPr>
        <p:spPr>
          <a:xfrm>
            <a:off x="8217694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7" name="任意多边形: 形状 36"/>
          <p:cNvSpPr/>
          <p:nvPr userDrawn="1">
            <p:custDataLst>
              <p:tags r:id="rId27"/>
            </p:custDataLst>
          </p:nvPr>
        </p:nvSpPr>
        <p:spPr>
          <a:xfrm>
            <a:off x="8321516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8" name="任意多边形: 形状 37"/>
          <p:cNvSpPr/>
          <p:nvPr userDrawn="1">
            <p:custDataLst>
              <p:tags r:id="rId28"/>
            </p:custDataLst>
          </p:nvPr>
        </p:nvSpPr>
        <p:spPr>
          <a:xfrm>
            <a:off x="8424863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39" name="任意多边形: 形状 38"/>
          <p:cNvSpPr/>
          <p:nvPr userDrawn="1">
            <p:custDataLst>
              <p:tags r:id="rId29"/>
            </p:custDataLst>
          </p:nvPr>
        </p:nvSpPr>
        <p:spPr>
          <a:xfrm>
            <a:off x="8528685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40" name="任意多边形: 形状 39"/>
          <p:cNvSpPr/>
          <p:nvPr userDrawn="1">
            <p:custDataLst>
              <p:tags r:id="rId30"/>
            </p:custDataLst>
          </p:nvPr>
        </p:nvSpPr>
        <p:spPr>
          <a:xfrm>
            <a:off x="8632508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41" name="任意多边形: 形状 40"/>
          <p:cNvSpPr/>
          <p:nvPr userDrawn="1">
            <p:custDataLst>
              <p:tags r:id="rId31"/>
            </p:custDataLst>
          </p:nvPr>
        </p:nvSpPr>
        <p:spPr>
          <a:xfrm>
            <a:off x="8736330" y="2464424"/>
            <a:ext cx="34766" cy="34766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>
              <a:noFill/>
            </a:endParaRPr>
          </a:p>
        </p:txBody>
      </p:sp>
      <p:sp>
        <p:nvSpPr>
          <p:cNvPr id="42" name="任意多边形: 形状 41"/>
          <p:cNvSpPr/>
          <p:nvPr userDrawn="1">
            <p:custDataLst>
              <p:tags r:id="rId32"/>
            </p:custDataLst>
          </p:nvPr>
        </p:nvSpPr>
        <p:spPr>
          <a:xfrm>
            <a:off x="0" y="4272752"/>
            <a:ext cx="871276" cy="871383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cxnSp>
        <p:nvCxnSpPr>
          <p:cNvPr id="44" name="直接连接符 43"/>
          <p:cNvCxnSpPr/>
          <p:nvPr userDrawn="1">
            <p:custDataLst>
              <p:tags r:id="rId33"/>
            </p:custDataLst>
          </p:nvPr>
        </p:nvCxnSpPr>
        <p:spPr>
          <a:xfrm>
            <a:off x="1638300" y="628728"/>
            <a:ext cx="717232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任意多边形: 形状 44"/>
          <p:cNvSpPr/>
          <p:nvPr userDrawn="1">
            <p:custDataLst>
              <p:tags r:id="rId34"/>
            </p:custDataLst>
          </p:nvPr>
        </p:nvSpPr>
        <p:spPr>
          <a:xfrm>
            <a:off x="7036125" y="4751555"/>
            <a:ext cx="784588" cy="392342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35"/>
            </p:custDataLst>
          </p:nvPr>
        </p:nvSpPr>
        <p:spPr>
          <a:xfrm>
            <a:off x="1668932" y="825565"/>
            <a:ext cx="5817719" cy="2072697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95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6"/>
            </p:custDataLst>
          </p:nvPr>
        </p:nvSpPr>
        <p:spPr>
          <a:xfrm>
            <a:off x="521970" y="4767868"/>
            <a:ext cx="2057400" cy="273844"/>
          </a:xfr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7"/>
            </p:custDataLst>
          </p:nvPr>
        </p:nvSpPr>
        <p:spPr>
          <a:xfrm>
            <a:off x="3028950" y="4767868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8"/>
            </p:custDataLst>
          </p:nvPr>
        </p:nvSpPr>
        <p:spPr>
          <a:xfrm>
            <a:off x="6457950" y="4767868"/>
            <a:ext cx="2057400" cy="273844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6" name="文本占位符 9"/>
          <p:cNvSpPr>
            <a:spLocks noGrp="1"/>
          </p:cNvSpPr>
          <p:nvPr>
            <p:ph type="body" sz="quarter" idx="18" hasCustomPrompt="1"/>
            <p:custDataLst>
              <p:tags r:id="rId39"/>
            </p:custDataLst>
          </p:nvPr>
        </p:nvSpPr>
        <p:spPr>
          <a:xfrm>
            <a:off x="365078" y="247703"/>
            <a:ext cx="1159926" cy="378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900" b="1"/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47" name="文本占位符 23"/>
          <p:cNvSpPr>
            <a:spLocks noGrp="1"/>
          </p:cNvSpPr>
          <p:nvPr>
            <p:ph type="body" sz="quarter" idx="19" hasCustomPrompt="1"/>
            <p:custDataLst>
              <p:tags r:id="rId40"/>
            </p:custDataLst>
          </p:nvPr>
        </p:nvSpPr>
        <p:spPr>
          <a:xfrm>
            <a:off x="3586231" y="3154760"/>
            <a:ext cx="2057400" cy="378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tags" Target="../tags/tag15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tags" Target="../tags/tag1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tags" Target="../tags/tag16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23.xml"/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2" Type="http://schemas.openxmlformats.org/officeDocument/2006/relationships/theme" Target="../theme/theme4.xml"/><Relationship Id="rId11" Type="http://schemas.openxmlformats.org/officeDocument/2006/relationships/image" Target="../media/image8.png"/><Relationship Id="rId10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7" Type="http://schemas.openxmlformats.org/officeDocument/2006/relationships/theme" Target="../theme/theme5.xml"/><Relationship Id="rId6" Type="http://schemas.openxmlformats.org/officeDocument/2006/relationships/tags" Target="../tags/tag34.xml"/><Relationship Id="rId5" Type="http://schemas.openxmlformats.org/officeDocument/2006/relationships/image" Target="../media/image8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3" Type="http://schemas.openxmlformats.org/officeDocument/2006/relationships/theme" Target="../theme/theme6.xml"/><Relationship Id="rId22" Type="http://schemas.openxmlformats.org/officeDocument/2006/relationships/tags" Target="../tags/tag246.xml"/><Relationship Id="rId21" Type="http://schemas.openxmlformats.org/officeDocument/2006/relationships/tags" Target="../tags/tag245.xml"/><Relationship Id="rId20" Type="http://schemas.openxmlformats.org/officeDocument/2006/relationships/tags" Target="../tags/tag244.xml"/><Relationship Id="rId2" Type="http://schemas.openxmlformats.org/officeDocument/2006/relationships/slideLayout" Target="../slideLayouts/slideLayout22.xml"/><Relationship Id="rId19" Type="http://schemas.openxmlformats.org/officeDocument/2006/relationships/tags" Target="../tags/tag243.xml"/><Relationship Id="rId18" Type="http://schemas.openxmlformats.org/officeDocument/2006/relationships/tags" Target="../tags/tag242.xml"/><Relationship Id="rId17" Type="http://schemas.openxmlformats.org/officeDocument/2006/relationships/tags" Target="../tags/tag241.xml"/><Relationship Id="rId16" Type="http://schemas.openxmlformats.org/officeDocument/2006/relationships/tags" Target="../tags/tag240.xml"/><Relationship Id="rId15" Type="http://schemas.openxmlformats.org/officeDocument/2006/relationships/tags" Target="../tags/tag239.xml"/><Relationship Id="rId14" Type="http://schemas.openxmlformats.org/officeDocument/2006/relationships/tags" Target="../tags/tag238.xml"/><Relationship Id="rId13" Type="http://schemas.openxmlformats.org/officeDocument/2006/relationships/tags" Target="../tags/tag237.xml"/><Relationship Id="rId12" Type="http://schemas.openxmlformats.org/officeDocument/2006/relationships/tags" Target="../tags/tag236.xml"/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>
            <a:fillRect/>
          </a:stretch>
        </p:blipFill>
        <p:spPr>
          <a:xfrm>
            <a:off x="0" y="-17782"/>
            <a:ext cx="9140825" cy="518160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623570" y="-13972"/>
            <a:ext cx="6188710" cy="722084"/>
            <a:chOff x="3357834" y="4042806"/>
            <a:chExt cx="4934397" cy="703372"/>
          </a:xfrm>
        </p:grpSpPr>
        <p:sp>
          <p:nvSpPr>
            <p:cNvPr id="22" name="矩形: 圆顶角 21"/>
            <p:cNvSpPr/>
            <p:nvPr/>
          </p:nvSpPr>
          <p:spPr>
            <a:xfrm>
              <a:off x="3357834" y="4042806"/>
              <a:ext cx="4773964" cy="703372"/>
            </a:xfrm>
            <a:prstGeom prst="round2SameRect">
              <a:avLst>
                <a:gd name="adj1" fmla="val 0"/>
                <a:gd name="adj2" fmla="val 32256"/>
              </a:avLst>
            </a:prstGeom>
            <a:solidFill>
              <a:srgbClr val="5CC8BF">
                <a:alpha val="7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430487" y="4073059"/>
              <a:ext cx="4861744" cy="568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just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Times New Roman" panose="02020603050405020304" pitchFamily="2" charset="0"/>
                </a:rPr>
                <a:t>优翼七下数学教学课件（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Times New Roman" panose="02020603050405020304" pitchFamily="2" charset="0"/>
                </a:rPr>
                <a:t>HS</a:t>
              </a:r>
              <a:r>
                <a:rPr kumimoji="0" lang="zh-CN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Times New Roman" panose="02020603050405020304" pitchFamily="2" charset="0"/>
                </a:rPr>
                <a:t>）</a:t>
              </a:r>
              <a:endPara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2" charset="0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9567"/>
          <a:stretch>
            <a:fillRect/>
          </a:stretch>
        </p:blipFill>
        <p:spPr>
          <a:xfrm flipH="1">
            <a:off x="635" y="4024492"/>
            <a:ext cx="9147810" cy="1143141"/>
          </a:xfrm>
          <a:prstGeom prst="rect">
            <a:avLst/>
          </a:prstGeom>
        </p:spPr>
      </p:pic>
      <p:grpSp>
        <p:nvGrpSpPr>
          <p:cNvPr id="171" name="组合 5"/>
          <p:cNvGrpSpPr/>
          <p:nvPr/>
        </p:nvGrpSpPr>
        <p:grpSpPr>
          <a:xfrm rot="0">
            <a:off x="0" y="3353214"/>
            <a:ext cx="400050" cy="1806163"/>
            <a:chOff x="1082676" y="2309813"/>
            <a:chExt cx="566738" cy="2441576"/>
          </a:xfrm>
        </p:grpSpPr>
        <p:sp>
          <p:nvSpPr>
            <p:cNvPr id="172" name="Freeform 12"/>
            <p:cNvSpPr/>
            <p:nvPr/>
          </p:nvSpPr>
          <p:spPr>
            <a:xfrm>
              <a:off x="1200151" y="2309813"/>
              <a:ext cx="449263" cy="2441575"/>
            </a:xfrm>
            <a:custGeom>
              <a:avLst/>
              <a:gdLst/>
              <a:ahLst/>
              <a:cxnLst>
                <a:cxn ang="0">
                  <a:pos x="231775" y="0"/>
                </a:cxn>
                <a:cxn ang="0">
                  <a:pos x="0" y="0"/>
                </a:cxn>
                <a:cxn ang="0">
                  <a:pos x="0" y="1493837"/>
                </a:cxn>
                <a:cxn ang="0">
                  <a:pos x="0" y="2062162"/>
                </a:cxn>
                <a:cxn ang="0">
                  <a:pos x="0" y="2441575"/>
                </a:cxn>
                <a:cxn ang="0">
                  <a:pos x="88900" y="2441575"/>
                </a:cxn>
                <a:cxn ang="0">
                  <a:pos x="231775" y="2441575"/>
                </a:cxn>
                <a:cxn ang="0">
                  <a:pos x="277812" y="2441575"/>
                </a:cxn>
                <a:cxn ang="0">
                  <a:pos x="355600" y="2441575"/>
                </a:cxn>
                <a:cxn ang="0">
                  <a:pos x="404812" y="2441575"/>
                </a:cxn>
                <a:cxn ang="0">
                  <a:pos x="449263" y="2441575"/>
                </a:cxn>
                <a:cxn ang="0">
                  <a:pos x="449263" y="2062162"/>
                </a:cxn>
                <a:cxn ang="0">
                  <a:pos x="449263" y="1493837"/>
                </a:cxn>
                <a:cxn ang="0">
                  <a:pos x="449263" y="0"/>
                </a:cxn>
                <a:cxn ang="0">
                  <a:pos x="231775" y="0"/>
                </a:cxn>
              </a:cxnLst>
              <a:rect l="0" t="0" r="0" b="0"/>
              <a:pathLst>
                <a:path w="283" h="1538">
                  <a:moveTo>
                    <a:pt x="146" y="0"/>
                  </a:moveTo>
                  <a:lnTo>
                    <a:pt x="0" y="0"/>
                  </a:lnTo>
                  <a:lnTo>
                    <a:pt x="0" y="941"/>
                  </a:lnTo>
                  <a:lnTo>
                    <a:pt x="0" y="1299"/>
                  </a:lnTo>
                  <a:lnTo>
                    <a:pt x="0" y="1538"/>
                  </a:lnTo>
                  <a:lnTo>
                    <a:pt x="56" y="1538"/>
                  </a:lnTo>
                  <a:lnTo>
                    <a:pt x="146" y="1538"/>
                  </a:lnTo>
                  <a:lnTo>
                    <a:pt x="175" y="1538"/>
                  </a:lnTo>
                  <a:lnTo>
                    <a:pt x="224" y="1538"/>
                  </a:lnTo>
                  <a:lnTo>
                    <a:pt x="255" y="1538"/>
                  </a:lnTo>
                  <a:lnTo>
                    <a:pt x="283" y="1538"/>
                  </a:lnTo>
                  <a:lnTo>
                    <a:pt x="283" y="1299"/>
                  </a:lnTo>
                  <a:lnTo>
                    <a:pt x="283" y="941"/>
                  </a:lnTo>
                  <a:lnTo>
                    <a:pt x="283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1F302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3" name="Freeform 13"/>
            <p:cNvSpPr/>
            <p:nvPr/>
          </p:nvSpPr>
          <p:spPr>
            <a:xfrm>
              <a:off x="1200151" y="2309813"/>
              <a:ext cx="449263" cy="2441575"/>
            </a:xfrm>
            <a:custGeom>
              <a:avLst/>
              <a:gdLst/>
              <a:ahLst/>
              <a:cxnLst>
                <a:cxn ang="0">
                  <a:pos x="231775" y="0"/>
                </a:cxn>
                <a:cxn ang="0">
                  <a:pos x="0" y="0"/>
                </a:cxn>
                <a:cxn ang="0">
                  <a:pos x="0" y="1493837"/>
                </a:cxn>
                <a:cxn ang="0">
                  <a:pos x="0" y="2062162"/>
                </a:cxn>
                <a:cxn ang="0">
                  <a:pos x="0" y="2441575"/>
                </a:cxn>
                <a:cxn ang="0">
                  <a:pos x="88900" y="2441575"/>
                </a:cxn>
                <a:cxn ang="0">
                  <a:pos x="231775" y="2441575"/>
                </a:cxn>
                <a:cxn ang="0">
                  <a:pos x="277812" y="2441575"/>
                </a:cxn>
                <a:cxn ang="0">
                  <a:pos x="355600" y="2441575"/>
                </a:cxn>
                <a:cxn ang="0">
                  <a:pos x="404812" y="2441575"/>
                </a:cxn>
                <a:cxn ang="0">
                  <a:pos x="449263" y="2441575"/>
                </a:cxn>
                <a:cxn ang="0">
                  <a:pos x="449263" y="2062162"/>
                </a:cxn>
                <a:cxn ang="0">
                  <a:pos x="449263" y="1493837"/>
                </a:cxn>
                <a:cxn ang="0">
                  <a:pos x="449263" y="0"/>
                </a:cxn>
                <a:cxn ang="0">
                  <a:pos x="231775" y="0"/>
                </a:cxn>
              </a:cxnLst>
              <a:rect l="0" t="0" r="0" b="0"/>
              <a:pathLst>
                <a:path w="283" h="1538">
                  <a:moveTo>
                    <a:pt x="146" y="0"/>
                  </a:moveTo>
                  <a:lnTo>
                    <a:pt x="0" y="0"/>
                  </a:lnTo>
                  <a:lnTo>
                    <a:pt x="0" y="941"/>
                  </a:lnTo>
                  <a:lnTo>
                    <a:pt x="0" y="1299"/>
                  </a:lnTo>
                  <a:lnTo>
                    <a:pt x="0" y="1538"/>
                  </a:lnTo>
                  <a:lnTo>
                    <a:pt x="56" y="1538"/>
                  </a:lnTo>
                  <a:lnTo>
                    <a:pt x="146" y="1538"/>
                  </a:lnTo>
                  <a:lnTo>
                    <a:pt x="175" y="1538"/>
                  </a:lnTo>
                  <a:lnTo>
                    <a:pt x="224" y="1538"/>
                  </a:lnTo>
                  <a:lnTo>
                    <a:pt x="255" y="1538"/>
                  </a:lnTo>
                  <a:lnTo>
                    <a:pt x="283" y="1538"/>
                  </a:lnTo>
                  <a:lnTo>
                    <a:pt x="283" y="1299"/>
                  </a:lnTo>
                  <a:lnTo>
                    <a:pt x="283" y="941"/>
                  </a:lnTo>
                  <a:lnTo>
                    <a:pt x="283" y="0"/>
                  </a:lnTo>
                  <a:lnTo>
                    <a:pt x="14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4" name="Rectangle 14"/>
            <p:cNvSpPr/>
            <p:nvPr/>
          </p:nvSpPr>
          <p:spPr>
            <a:xfrm>
              <a:off x="1082676" y="2309813"/>
              <a:ext cx="450850" cy="2441575"/>
            </a:xfrm>
            <a:prstGeom prst="rect">
              <a:avLst/>
            </a:prstGeom>
            <a:solidFill>
              <a:srgbClr val="29506D"/>
            </a:solidFill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5" name="Rectangle 15"/>
            <p:cNvSpPr/>
            <p:nvPr/>
          </p:nvSpPr>
          <p:spPr>
            <a:xfrm>
              <a:off x="1082676" y="2309813"/>
              <a:ext cx="450850" cy="24415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6" name="Rectangle 16"/>
            <p:cNvSpPr/>
            <p:nvPr/>
          </p:nvSpPr>
          <p:spPr>
            <a:xfrm>
              <a:off x="1082676" y="3803651"/>
              <a:ext cx="450850" cy="568325"/>
            </a:xfrm>
            <a:prstGeom prst="rect">
              <a:avLst/>
            </a:prstGeom>
            <a:solidFill>
              <a:srgbClr val="062439"/>
            </a:solidFill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7" name="Rectangle 17"/>
            <p:cNvSpPr/>
            <p:nvPr/>
          </p:nvSpPr>
          <p:spPr>
            <a:xfrm>
              <a:off x="1082676" y="3803651"/>
              <a:ext cx="450850" cy="5683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8" name="Rectangle 18"/>
            <p:cNvSpPr/>
            <p:nvPr/>
          </p:nvSpPr>
          <p:spPr>
            <a:xfrm>
              <a:off x="1173163" y="4438651"/>
              <a:ext cx="266700" cy="312738"/>
            </a:xfrm>
            <a:prstGeom prst="rect">
              <a:avLst/>
            </a:prstGeom>
            <a:solidFill>
              <a:srgbClr val="062439"/>
            </a:solidFill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9" name="Rectangle 19"/>
            <p:cNvSpPr/>
            <p:nvPr/>
          </p:nvSpPr>
          <p:spPr>
            <a:xfrm>
              <a:off x="1173163" y="4438651"/>
              <a:ext cx="266700" cy="3127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0" name="Oval 20"/>
            <p:cNvSpPr/>
            <p:nvPr/>
          </p:nvSpPr>
          <p:spPr>
            <a:xfrm>
              <a:off x="1173163" y="3370263"/>
              <a:ext cx="266700" cy="271463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1" name="Freeform 21"/>
            <p:cNvSpPr>
              <a:spLocks noEditPoints="1"/>
            </p:cNvSpPr>
            <p:nvPr/>
          </p:nvSpPr>
          <p:spPr>
            <a:xfrm>
              <a:off x="1316038" y="2309813"/>
              <a:ext cx="217488" cy="2441575"/>
            </a:xfrm>
            <a:custGeom>
              <a:avLst/>
              <a:gdLst/>
              <a:ahLst/>
              <a:cxnLst>
                <a:cxn ang="0">
                  <a:pos x="217488" y="2061607"/>
                </a:cxn>
                <a:cxn ang="0">
                  <a:pos x="0" y="2061607"/>
                </a:cxn>
                <a:cxn ang="0">
                  <a:pos x="0" y="2129324"/>
                </a:cxn>
                <a:cxn ang="0">
                  <a:pos x="123743" y="2129324"/>
                </a:cxn>
                <a:cxn ang="0">
                  <a:pos x="123743" y="2441575"/>
                </a:cxn>
                <a:cxn ang="0">
                  <a:pos x="172490" y="2441575"/>
                </a:cxn>
                <a:cxn ang="0">
                  <a:pos x="217488" y="2441575"/>
                </a:cxn>
                <a:cxn ang="0">
                  <a:pos x="217488" y="2061607"/>
                </a:cxn>
                <a:cxn ang="0">
                  <a:pos x="217488" y="0"/>
                </a:cxn>
                <a:cxn ang="0">
                  <a:pos x="0" y="0"/>
                </a:cxn>
                <a:cxn ang="0">
                  <a:pos x="0" y="1060900"/>
                </a:cxn>
                <a:cxn ang="0">
                  <a:pos x="123743" y="1196334"/>
                </a:cxn>
                <a:cxn ang="0">
                  <a:pos x="0" y="1331768"/>
                </a:cxn>
                <a:cxn ang="0">
                  <a:pos x="0" y="1493536"/>
                </a:cxn>
                <a:cxn ang="0">
                  <a:pos x="217488" y="1493536"/>
                </a:cxn>
                <a:cxn ang="0">
                  <a:pos x="217488" y="0"/>
                </a:cxn>
              </a:cxnLst>
              <a:rect l="0" t="0" r="0" b="0"/>
              <a:pathLst>
                <a:path w="58" h="649">
                  <a:moveTo>
                    <a:pt x="58" y="548"/>
                  </a:moveTo>
                  <a:cubicBezTo>
                    <a:pt x="0" y="548"/>
                    <a:pt x="0" y="548"/>
                    <a:pt x="0" y="548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33" y="566"/>
                    <a:pt x="33" y="566"/>
                    <a:pt x="33" y="566"/>
                  </a:cubicBezTo>
                  <a:cubicBezTo>
                    <a:pt x="33" y="649"/>
                    <a:pt x="33" y="649"/>
                    <a:pt x="33" y="649"/>
                  </a:cubicBezTo>
                  <a:cubicBezTo>
                    <a:pt x="46" y="649"/>
                    <a:pt x="46" y="649"/>
                    <a:pt x="46" y="649"/>
                  </a:cubicBezTo>
                  <a:cubicBezTo>
                    <a:pt x="58" y="649"/>
                    <a:pt x="58" y="649"/>
                    <a:pt x="58" y="649"/>
                  </a:cubicBezTo>
                  <a:cubicBezTo>
                    <a:pt x="58" y="548"/>
                    <a:pt x="58" y="548"/>
                    <a:pt x="58" y="548"/>
                  </a:cubicBezTo>
                  <a:moveTo>
                    <a:pt x="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9" y="283"/>
                    <a:pt x="33" y="299"/>
                    <a:pt x="33" y="318"/>
                  </a:cubicBezTo>
                  <a:cubicBezTo>
                    <a:pt x="33" y="337"/>
                    <a:pt x="19" y="353"/>
                    <a:pt x="0" y="354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58" y="397"/>
                    <a:pt x="58" y="397"/>
                    <a:pt x="58" y="397"/>
                  </a:cubicBezTo>
                  <a:cubicBezTo>
                    <a:pt x="58" y="0"/>
                    <a:pt x="58" y="0"/>
                    <a:pt x="58" y="0"/>
                  </a:cubicBezTo>
                </a:path>
              </a:pathLst>
            </a:custGeom>
            <a:solidFill>
              <a:srgbClr val="23445D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2" name="Freeform 22"/>
            <p:cNvSpPr/>
            <p:nvPr/>
          </p:nvSpPr>
          <p:spPr>
            <a:xfrm>
              <a:off x="1316038" y="3803651"/>
              <a:ext cx="217488" cy="568325"/>
            </a:xfrm>
            <a:custGeom>
              <a:avLst/>
              <a:gdLst/>
              <a:ahLst/>
              <a:cxnLst>
                <a:cxn ang="0">
                  <a:pos x="217488" y="0"/>
                </a:cxn>
                <a:cxn ang="0">
                  <a:pos x="217488" y="0"/>
                </a:cxn>
                <a:cxn ang="0">
                  <a:pos x="0" y="0"/>
                </a:cxn>
                <a:cxn ang="0">
                  <a:pos x="0" y="568325"/>
                </a:cxn>
                <a:cxn ang="0">
                  <a:pos x="217488" y="568325"/>
                </a:cxn>
                <a:cxn ang="0">
                  <a:pos x="217488" y="0"/>
                </a:cxn>
              </a:cxnLst>
              <a:rect l="0" t="0" r="0" b="0"/>
              <a:pathLst>
                <a:path w="137" h="358">
                  <a:moveTo>
                    <a:pt x="137" y="0"/>
                  </a:moveTo>
                  <a:lnTo>
                    <a:pt x="137" y="0"/>
                  </a:lnTo>
                  <a:lnTo>
                    <a:pt x="0" y="0"/>
                  </a:lnTo>
                  <a:lnTo>
                    <a:pt x="0" y="358"/>
                  </a:lnTo>
                  <a:lnTo>
                    <a:pt x="137" y="358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051F31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3" name="Freeform 23"/>
            <p:cNvSpPr/>
            <p:nvPr/>
          </p:nvSpPr>
          <p:spPr>
            <a:xfrm>
              <a:off x="1316038" y="3803651"/>
              <a:ext cx="217488" cy="568325"/>
            </a:xfrm>
            <a:custGeom>
              <a:avLst/>
              <a:gdLst/>
              <a:ahLst/>
              <a:cxnLst>
                <a:cxn ang="0">
                  <a:pos x="217488" y="0"/>
                </a:cxn>
                <a:cxn ang="0">
                  <a:pos x="217488" y="0"/>
                </a:cxn>
                <a:cxn ang="0">
                  <a:pos x="0" y="0"/>
                </a:cxn>
                <a:cxn ang="0">
                  <a:pos x="0" y="568325"/>
                </a:cxn>
                <a:cxn ang="0">
                  <a:pos x="217488" y="568325"/>
                </a:cxn>
                <a:cxn ang="0">
                  <a:pos x="217488" y="0"/>
                </a:cxn>
              </a:cxnLst>
              <a:rect l="0" t="0" r="0" b="0"/>
              <a:pathLst>
                <a:path w="137" h="358">
                  <a:moveTo>
                    <a:pt x="137" y="0"/>
                  </a:moveTo>
                  <a:lnTo>
                    <a:pt x="137" y="0"/>
                  </a:lnTo>
                  <a:lnTo>
                    <a:pt x="0" y="0"/>
                  </a:lnTo>
                  <a:lnTo>
                    <a:pt x="0" y="358"/>
                  </a:lnTo>
                  <a:lnTo>
                    <a:pt x="137" y="358"/>
                  </a:lnTo>
                  <a:lnTo>
                    <a:pt x="13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4" name="Freeform 24"/>
            <p:cNvSpPr/>
            <p:nvPr/>
          </p:nvSpPr>
          <p:spPr>
            <a:xfrm>
              <a:off x="1316038" y="4438651"/>
              <a:ext cx="123825" cy="312738"/>
            </a:xfrm>
            <a:custGeom>
              <a:avLst/>
              <a:gdLst/>
              <a:ahLst/>
              <a:cxnLst>
                <a:cxn ang="0">
                  <a:pos x="123825" y="0"/>
                </a:cxn>
                <a:cxn ang="0">
                  <a:pos x="0" y="0"/>
                </a:cxn>
                <a:cxn ang="0">
                  <a:pos x="0" y="312738"/>
                </a:cxn>
                <a:cxn ang="0">
                  <a:pos x="44450" y="312738"/>
                </a:cxn>
                <a:cxn ang="0">
                  <a:pos x="123825" y="312738"/>
                </a:cxn>
                <a:cxn ang="0">
                  <a:pos x="123825" y="0"/>
                </a:cxn>
              </a:cxnLst>
              <a:rect l="0" t="0" r="0" b="0"/>
              <a:pathLst>
                <a:path w="78" h="197">
                  <a:moveTo>
                    <a:pt x="78" y="0"/>
                  </a:moveTo>
                  <a:lnTo>
                    <a:pt x="0" y="0"/>
                  </a:lnTo>
                  <a:lnTo>
                    <a:pt x="0" y="197"/>
                  </a:lnTo>
                  <a:lnTo>
                    <a:pt x="28" y="197"/>
                  </a:lnTo>
                  <a:lnTo>
                    <a:pt x="78" y="197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51F31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5" name="Freeform 25"/>
            <p:cNvSpPr/>
            <p:nvPr/>
          </p:nvSpPr>
          <p:spPr>
            <a:xfrm>
              <a:off x="1316038" y="4438651"/>
              <a:ext cx="123825" cy="312738"/>
            </a:xfrm>
            <a:custGeom>
              <a:avLst/>
              <a:gdLst/>
              <a:ahLst/>
              <a:cxnLst>
                <a:cxn ang="0">
                  <a:pos x="123825" y="0"/>
                </a:cxn>
                <a:cxn ang="0">
                  <a:pos x="0" y="0"/>
                </a:cxn>
                <a:cxn ang="0">
                  <a:pos x="0" y="312738"/>
                </a:cxn>
                <a:cxn ang="0">
                  <a:pos x="44450" y="312738"/>
                </a:cxn>
                <a:cxn ang="0">
                  <a:pos x="123825" y="312738"/>
                </a:cxn>
                <a:cxn ang="0">
                  <a:pos x="123825" y="0"/>
                </a:cxn>
              </a:cxnLst>
              <a:rect l="0" t="0" r="0" b="0"/>
              <a:pathLst>
                <a:path w="78" h="197">
                  <a:moveTo>
                    <a:pt x="78" y="0"/>
                  </a:moveTo>
                  <a:lnTo>
                    <a:pt x="0" y="0"/>
                  </a:lnTo>
                  <a:lnTo>
                    <a:pt x="0" y="197"/>
                  </a:lnTo>
                  <a:lnTo>
                    <a:pt x="28" y="197"/>
                  </a:lnTo>
                  <a:lnTo>
                    <a:pt x="78" y="197"/>
                  </a:lnTo>
                  <a:lnTo>
                    <a:pt x="78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6" name="Freeform 26"/>
            <p:cNvSpPr/>
            <p:nvPr/>
          </p:nvSpPr>
          <p:spPr>
            <a:xfrm>
              <a:off x="1316038" y="3370263"/>
              <a:ext cx="123825" cy="2714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71463"/>
                </a:cxn>
                <a:cxn ang="0">
                  <a:pos x="123825" y="135731"/>
                </a:cxn>
                <a:cxn ang="0">
                  <a:pos x="0" y="0"/>
                </a:cxn>
              </a:cxnLst>
              <a:rect l="0" t="0" r="0" b="0"/>
              <a:pathLst>
                <a:path w="33" h="72">
                  <a:moveTo>
                    <a:pt x="0" y="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19" y="71"/>
                    <a:pt x="33" y="55"/>
                    <a:pt x="33" y="36"/>
                  </a:cubicBezTo>
                  <a:cubicBezTo>
                    <a:pt x="33" y="17"/>
                    <a:pt x="19" y="1"/>
                    <a:pt x="0" y="0"/>
                  </a:cubicBezTo>
                </a:path>
              </a:pathLst>
            </a:custGeom>
            <a:solidFill>
              <a:srgbClr val="D9D9D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7" name="组合 227"/>
          <p:cNvGrpSpPr/>
          <p:nvPr/>
        </p:nvGrpSpPr>
        <p:grpSpPr>
          <a:xfrm rot="0">
            <a:off x="710565" y="4907886"/>
            <a:ext cx="3011805" cy="264193"/>
            <a:chOff x="1684338" y="4465638"/>
            <a:chExt cx="3175001" cy="304800"/>
          </a:xfrm>
        </p:grpSpPr>
        <p:sp>
          <p:nvSpPr>
            <p:cNvPr id="188" name="Freeform 51"/>
            <p:cNvSpPr/>
            <p:nvPr/>
          </p:nvSpPr>
          <p:spPr>
            <a:xfrm>
              <a:off x="1797051" y="4465638"/>
              <a:ext cx="3062288" cy="304800"/>
            </a:xfrm>
            <a:custGeom>
              <a:avLst/>
              <a:gdLst/>
              <a:ahLst/>
              <a:cxnLst>
                <a:cxn ang="0">
                  <a:pos x="3062288" y="14287"/>
                </a:cxn>
                <a:cxn ang="0">
                  <a:pos x="3175" y="0"/>
                </a:cxn>
                <a:cxn ang="0">
                  <a:pos x="0" y="285750"/>
                </a:cxn>
                <a:cxn ang="0">
                  <a:pos x="141287" y="285750"/>
                </a:cxn>
                <a:cxn ang="0">
                  <a:pos x="141287" y="285750"/>
                </a:cxn>
                <a:cxn ang="0">
                  <a:pos x="187325" y="285750"/>
                </a:cxn>
                <a:cxn ang="0">
                  <a:pos x="292100" y="288925"/>
                </a:cxn>
                <a:cxn ang="0">
                  <a:pos x="292100" y="288925"/>
                </a:cxn>
                <a:cxn ang="0">
                  <a:pos x="336550" y="288925"/>
                </a:cxn>
                <a:cxn ang="0">
                  <a:pos x="336550" y="288925"/>
                </a:cxn>
                <a:cxn ang="0">
                  <a:pos x="442912" y="288925"/>
                </a:cxn>
                <a:cxn ang="0">
                  <a:pos x="490537" y="288925"/>
                </a:cxn>
                <a:cxn ang="0">
                  <a:pos x="592137" y="288925"/>
                </a:cxn>
                <a:cxn ang="0">
                  <a:pos x="592137" y="288925"/>
                </a:cxn>
                <a:cxn ang="0">
                  <a:pos x="641350" y="288925"/>
                </a:cxn>
                <a:cxn ang="0">
                  <a:pos x="641350" y="288925"/>
                </a:cxn>
                <a:cxn ang="0">
                  <a:pos x="746125" y="288925"/>
                </a:cxn>
                <a:cxn ang="0">
                  <a:pos x="790575" y="288925"/>
                </a:cxn>
                <a:cxn ang="0">
                  <a:pos x="896937" y="288925"/>
                </a:cxn>
                <a:cxn ang="0">
                  <a:pos x="896937" y="288925"/>
                </a:cxn>
                <a:cxn ang="0">
                  <a:pos x="944562" y="293687"/>
                </a:cxn>
                <a:cxn ang="0">
                  <a:pos x="944562" y="293687"/>
                </a:cxn>
                <a:cxn ang="0">
                  <a:pos x="1046162" y="293687"/>
                </a:cxn>
                <a:cxn ang="0">
                  <a:pos x="1046162" y="293687"/>
                </a:cxn>
                <a:cxn ang="0">
                  <a:pos x="1095375" y="293687"/>
                </a:cxn>
                <a:cxn ang="0">
                  <a:pos x="1095375" y="293687"/>
                </a:cxn>
                <a:cxn ang="0">
                  <a:pos x="1200150" y="293687"/>
                </a:cxn>
                <a:cxn ang="0">
                  <a:pos x="1200150" y="293687"/>
                </a:cxn>
                <a:cxn ang="0">
                  <a:pos x="1230312" y="293687"/>
                </a:cxn>
                <a:cxn ang="0">
                  <a:pos x="1350962" y="293687"/>
                </a:cxn>
                <a:cxn ang="0">
                  <a:pos x="1350962" y="293687"/>
                </a:cxn>
                <a:cxn ang="0">
                  <a:pos x="1395412" y="293687"/>
                </a:cxn>
                <a:cxn ang="0">
                  <a:pos x="1395412" y="293687"/>
                </a:cxn>
                <a:cxn ang="0">
                  <a:pos x="1954212" y="296862"/>
                </a:cxn>
                <a:cxn ang="0">
                  <a:pos x="2000250" y="296862"/>
                </a:cxn>
                <a:cxn ang="0">
                  <a:pos x="2105025" y="296862"/>
                </a:cxn>
                <a:cxn ang="0">
                  <a:pos x="2154237" y="296862"/>
                </a:cxn>
                <a:cxn ang="0">
                  <a:pos x="2255837" y="296862"/>
                </a:cxn>
                <a:cxn ang="0">
                  <a:pos x="2303462" y="301625"/>
                </a:cxn>
                <a:cxn ang="0">
                  <a:pos x="2409825" y="301625"/>
                </a:cxn>
                <a:cxn ang="0">
                  <a:pos x="2454275" y="301625"/>
                </a:cxn>
                <a:cxn ang="0">
                  <a:pos x="2709862" y="301625"/>
                </a:cxn>
                <a:cxn ang="0">
                  <a:pos x="2728912" y="301625"/>
                </a:cxn>
                <a:cxn ang="0">
                  <a:pos x="3062288" y="304800"/>
                </a:cxn>
                <a:cxn ang="0">
                  <a:pos x="3062288" y="14287"/>
                </a:cxn>
              </a:cxnLst>
              <a:rect l="0" t="0" r="0" b="0"/>
              <a:pathLst>
                <a:path w="1929" h="192">
                  <a:moveTo>
                    <a:pt x="1929" y="9"/>
                  </a:moveTo>
                  <a:lnTo>
                    <a:pt x="2" y="0"/>
                  </a:lnTo>
                  <a:lnTo>
                    <a:pt x="0" y="180"/>
                  </a:lnTo>
                  <a:lnTo>
                    <a:pt x="89" y="180"/>
                  </a:lnTo>
                  <a:lnTo>
                    <a:pt x="89" y="180"/>
                  </a:lnTo>
                  <a:lnTo>
                    <a:pt x="118" y="180"/>
                  </a:lnTo>
                  <a:lnTo>
                    <a:pt x="184" y="182"/>
                  </a:lnTo>
                  <a:lnTo>
                    <a:pt x="184" y="182"/>
                  </a:lnTo>
                  <a:lnTo>
                    <a:pt x="212" y="182"/>
                  </a:lnTo>
                  <a:lnTo>
                    <a:pt x="212" y="182"/>
                  </a:lnTo>
                  <a:lnTo>
                    <a:pt x="279" y="182"/>
                  </a:lnTo>
                  <a:lnTo>
                    <a:pt x="309" y="182"/>
                  </a:lnTo>
                  <a:lnTo>
                    <a:pt x="373" y="182"/>
                  </a:lnTo>
                  <a:lnTo>
                    <a:pt x="373" y="182"/>
                  </a:lnTo>
                  <a:lnTo>
                    <a:pt x="404" y="182"/>
                  </a:lnTo>
                  <a:lnTo>
                    <a:pt x="404" y="182"/>
                  </a:lnTo>
                  <a:lnTo>
                    <a:pt x="470" y="182"/>
                  </a:lnTo>
                  <a:lnTo>
                    <a:pt x="498" y="182"/>
                  </a:lnTo>
                  <a:lnTo>
                    <a:pt x="565" y="182"/>
                  </a:lnTo>
                  <a:lnTo>
                    <a:pt x="565" y="182"/>
                  </a:lnTo>
                  <a:lnTo>
                    <a:pt x="595" y="185"/>
                  </a:lnTo>
                  <a:lnTo>
                    <a:pt x="595" y="185"/>
                  </a:lnTo>
                  <a:lnTo>
                    <a:pt x="659" y="185"/>
                  </a:lnTo>
                  <a:lnTo>
                    <a:pt x="659" y="185"/>
                  </a:lnTo>
                  <a:lnTo>
                    <a:pt x="690" y="185"/>
                  </a:lnTo>
                  <a:lnTo>
                    <a:pt x="690" y="185"/>
                  </a:lnTo>
                  <a:lnTo>
                    <a:pt x="756" y="185"/>
                  </a:lnTo>
                  <a:lnTo>
                    <a:pt x="756" y="185"/>
                  </a:lnTo>
                  <a:lnTo>
                    <a:pt x="775" y="185"/>
                  </a:lnTo>
                  <a:lnTo>
                    <a:pt x="851" y="185"/>
                  </a:lnTo>
                  <a:lnTo>
                    <a:pt x="851" y="185"/>
                  </a:lnTo>
                  <a:lnTo>
                    <a:pt x="879" y="185"/>
                  </a:lnTo>
                  <a:lnTo>
                    <a:pt x="879" y="185"/>
                  </a:lnTo>
                  <a:lnTo>
                    <a:pt x="1231" y="187"/>
                  </a:lnTo>
                  <a:lnTo>
                    <a:pt x="1260" y="187"/>
                  </a:lnTo>
                  <a:lnTo>
                    <a:pt x="1326" y="187"/>
                  </a:lnTo>
                  <a:lnTo>
                    <a:pt x="1357" y="187"/>
                  </a:lnTo>
                  <a:lnTo>
                    <a:pt x="1421" y="187"/>
                  </a:lnTo>
                  <a:lnTo>
                    <a:pt x="1451" y="190"/>
                  </a:lnTo>
                  <a:lnTo>
                    <a:pt x="1518" y="190"/>
                  </a:lnTo>
                  <a:lnTo>
                    <a:pt x="1546" y="190"/>
                  </a:lnTo>
                  <a:lnTo>
                    <a:pt x="1707" y="190"/>
                  </a:lnTo>
                  <a:lnTo>
                    <a:pt x="1719" y="190"/>
                  </a:lnTo>
                  <a:lnTo>
                    <a:pt x="1929" y="192"/>
                  </a:lnTo>
                  <a:lnTo>
                    <a:pt x="1929" y="9"/>
                  </a:lnTo>
                  <a:close/>
                </a:path>
              </a:pathLst>
            </a:custGeom>
            <a:solidFill>
              <a:srgbClr val="1F302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9" name="Freeform 52"/>
            <p:cNvSpPr/>
            <p:nvPr/>
          </p:nvSpPr>
          <p:spPr>
            <a:xfrm>
              <a:off x="1797051" y="4465638"/>
              <a:ext cx="3062288" cy="304800"/>
            </a:xfrm>
            <a:custGeom>
              <a:avLst/>
              <a:gdLst/>
              <a:ahLst/>
              <a:cxnLst>
                <a:cxn ang="0">
                  <a:pos x="3062288" y="14287"/>
                </a:cxn>
                <a:cxn ang="0">
                  <a:pos x="3175" y="0"/>
                </a:cxn>
                <a:cxn ang="0">
                  <a:pos x="0" y="285750"/>
                </a:cxn>
                <a:cxn ang="0">
                  <a:pos x="141287" y="285750"/>
                </a:cxn>
                <a:cxn ang="0">
                  <a:pos x="141287" y="285750"/>
                </a:cxn>
                <a:cxn ang="0">
                  <a:pos x="187325" y="285750"/>
                </a:cxn>
                <a:cxn ang="0">
                  <a:pos x="292100" y="288925"/>
                </a:cxn>
                <a:cxn ang="0">
                  <a:pos x="292100" y="288925"/>
                </a:cxn>
                <a:cxn ang="0">
                  <a:pos x="336550" y="288925"/>
                </a:cxn>
                <a:cxn ang="0">
                  <a:pos x="336550" y="288925"/>
                </a:cxn>
                <a:cxn ang="0">
                  <a:pos x="442912" y="288925"/>
                </a:cxn>
                <a:cxn ang="0">
                  <a:pos x="490537" y="288925"/>
                </a:cxn>
                <a:cxn ang="0">
                  <a:pos x="592137" y="288925"/>
                </a:cxn>
                <a:cxn ang="0">
                  <a:pos x="592137" y="288925"/>
                </a:cxn>
                <a:cxn ang="0">
                  <a:pos x="641350" y="288925"/>
                </a:cxn>
                <a:cxn ang="0">
                  <a:pos x="641350" y="288925"/>
                </a:cxn>
                <a:cxn ang="0">
                  <a:pos x="746125" y="288925"/>
                </a:cxn>
                <a:cxn ang="0">
                  <a:pos x="790575" y="288925"/>
                </a:cxn>
                <a:cxn ang="0">
                  <a:pos x="896937" y="288925"/>
                </a:cxn>
                <a:cxn ang="0">
                  <a:pos x="896937" y="288925"/>
                </a:cxn>
                <a:cxn ang="0">
                  <a:pos x="944562" y="293687"/>
                </a:cxn>
                <a:cxn ang="0">
                  <a:pos x="944562" y="293687"/>
                </a:cxn>
                <a:cxn ang="0">
                  <a:pos x="1046162" y="293687"/>
                </a:cxn>
                <a:cxn ang="0">
                  <a:pos x="1046162" y="293687"/>
                </a:cxn>
                <a:cxn ang="0">
                  <a:pos x="1095375" y="293687"/>
                </a:cxn>
                <a:cxn ang="0">
                  <a:pos x="1095375" y="293687"/>
                </a:cxn>
                <a:cxn ang="0">
                  <a:pos x="1200150" y="293687"/>
                </a:cxn>
                <a:cxn ang="0">
                  <a:pos x="1200150" y="293687"/>
                </a:cxn>
                <a:cxn ang="0">
                  <a:pos x="1230312" y="293687"/>
                </a:cxn>
                <a:cxn ang="0">
                  <a:pos x="1350962" y="293687"/>
                </a:cxn>
                <a:cxn ang="0">
                  <a:pos x="1350962" y="293687"/>
                </a:cxn>
                <a:cxn ang="0">
                  <a:pos x="1395412" y="293687"/>
                </a:cxn>
                <a:cxn ang="0">
                  <a:pos x="1395412" y="293687"/>
                </a:cxn>
                <a:cxn ang="0">
                  <a:pos x="1954212" y="296862"/>
                </a:cxn>
                <a:cxn ang="0">
                  <a:pos x="2000250" y="296862"/>
                </a:cxn>
                <a:cxn ang="0">
                  <a:pos x="2105025" y="296862"/>
                </a:cxn>
                <a:cxn ang="0">
                  <a:pos x="2154237" y="296862"/>
                </a:cxn>
                <a:cxn ang="0">
                  <a:pos x="2255837" y="296862"/>
                </a:cxn>
                <a:cxn ang="0">
                  <a:pos x="2303462" y="301625"/>
                </a:cxn>
                <a:cxn ang="0">
                  <a:pos x="2409825" y="301625"/>
                </a:cxn>
                <a:cxn ang="0">
                  <a:pos x="2454275" y="301625"/>
                </a:cxn>
                <a:cxn ang="0">
                  <a:pos x="2709862" y="301625"/>
                </a:cxn>
                <a:cxn ang="0">
                  <a:pos x="2728912" y="301625"/>
                </a:cxn>
                <a:cxn ang="0">
                  <a:pos x="3062288" y="304800"/>
                </a:cxn>
                <a:cxn ang="0">
                  <a:pos x="3062288" y="14287"/>
                </a:cxn>
              </a:cxnLst>
              <a:rect l="0" t="0" r="0" b="0"/>
              <a:pathLst>
                <a:path w="1929" h="192">
                  <a:moveTo>
                    <a:pt x="1929" y="9"/>
                  </a:moveTo>
                  <a:lnTo>
                    <a:pt x="2" y="0"/>
                  </a:lnTo>
                  <a:lnTo>
                    <a:pt x="0" y="180"/>
                  </a:lnTo>
                  <a:lnTo>
                    <a:pt x="89" y="180"/>
                  </a:lnTo>
                  <a:lnTo>
                    <a:pt x="89" y="180"/>
                  </a:lnTo>
                  <a:lnTo>
                    <a:pt x="118" y="180"/>
                  </a:lnTo>
                  <a:lnTo>
                    <a:pt x="184" y="182"/>
                  </a:lnTo>
                  <a:lnTo>
                    <a:pt x="184" y="182"/>
                  </a:lnTo>
                  <a:lnTo>
                    <a:pt x="212" y="182"/>
                  </a:lnTo>
                  <a:lnTo>
                    <a:pt x="212" y="182"/>
                  </a:lnTo>
                  <a:lnTo>
                    <a:pt x="279" y="182"/>
                  </a:lnTo>
                  <a:lnTo>
                    <a:pt x="309" y="182"/>
                  </a:lnTo>
                  <a:lnTo>
                    <a:pt x="373" y="182"/>
                  </a:lnTo>
                  <a:lnTo>
                    <a:pt x="373" y="182"/>
                  </a:lnTo>
                  <a:lnTo>
                    <a:pt x="404" y="182"/>
                  </a:lnTo>
                  <a:lnTo>
                    <a:pt x="404" y="182"/>
                  </a:lnTo>
                  <a:lnTo>
                    <a:pt x="470" y="182"/>
                  </a:lnTo>
                  <a:lnTo>
                    <a:pt x="498" y="182"/>
                  </a:lnTo>
                  <a:lnTo>
                    <a:pt x="565" y="182"/>
                  </a:lnTo>
                  <a:lnTo>
                    <a:pt x="565" y="182"/>
                  </a:lnTo>
                  <a:lnTo>
                    <a:pt x="595" y="185"/>
                  </a:lnTo>
                  <a:lnTo>
                    <a:pt x="595" y="185"/>
                  </a:lnTo>
                  <a:lnTo>
                    <a:pt x="659" y="185"/>
                  </a:lnTo>
                  <a:lnTo>
                    <a:pt x="659" y="185"/>
                  </a:lnTo>
                  <a:lnTo>
                    <a:pt x="690" y="185"/>
                  </a:lnTo>
                  <a:lnTo>
                    <a:pt x="690" y="185"/>
                  </a:lnTo>
                  <a:lnTo>
                    <a:pt x="756" y="185"/>
                  </a:lnTo>
                  <a:lnTo>
                    <a:pt x="756" y="185"/>
                  </a:lnTo>
                  <a:lnTo>
                    <a:pt x="775" y="185"/>
                  </a:lnTo>
                  <a:lnTo>
                    <a:pt x="851" y="185"/>
                  </a:lnTo>
                  <a:lnTo>
                    <a:pt x="851" y="185"/>
                  </a:lnTo>
                  <a:lnTo>
                    <a:pt x="879" y="185"/>
                  </a:lnTo>
                  <a:lnTo>
                    <a:pt x="879" y="185"/>
                  </a:lnTo>
                  <a:lnTo>
                    <a:pt x="1231" y="187"/>
                  </a:lnTo>
                  <a:lnTo>
                    <a:pt x="1260" y="187"/>
                  </a:lnTo>
                  <a:lnTo>
                    <a:pt x="1326" y="187"/>
                  </a:lnTo>
                  <a:lnTo>
                    <a:pt x="1357" y="187"/>
                  </a:lnTo>
                  <a:lnTo>
                    <a:pt x="1421" y="187"/>
                  </a:lnTo>
                  <a:lnTo>
                    <a:pt x="1451" y="190"/>
                  </a:lnTo>
                  <a:lnTo>
                    <a:pt x="1518" y="190"/>
                  </a:lnTo>
                  <a:lnTo>
                    <a:pt x="1546" y="190"/>
                  </a:lnTo>
                  <a:lnTo>
                    <a:pt x="1707" y="190"/>
                  </a:lnTo>
                  <a:lnTo>
                    <a:pt x="1719" y="190"/>
                  </a:lnTo>
                  <a:lnTo>
                    <a:pt x="1929" y="192"/>
                  </a:lnTo>
                  <a:lnTo>
                    <a:pt x="1929" y="9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0" name="Freeform 53"/>
            <p:cNvSpPr/>
            <p:nvPr/>
          </p:nvSpPr>
          <p:spPr>
            <a:xfrm>
              <a:off x="1684338" y="4465638"/>
              <a:ext cx="3062288" cy="304800"/>
            </a:xfrm>
            <a:custGeom>
              <a:avLst/>
              <a:gdLst/>
              <a:ahLst/>
              <a:cxnLst>
                <a:cxn ang="0">
                  <a:pos x="3059112" y="304800"/>
                </a:cxn>
                <a:cxn ang="0">
                  <a:pos x="0" y="285750"/>
                </a:cxn>
                <a:cxn ang="0">
                  <a:pos x="0" y="0"/>
                </a:cxn>
                <a:cxn ang="0">
                  <a:pos x="3062288" y="14287"/>
                </a:cxn>
                <a:cxn ang="0">
                  <a:pos x="3059112" y="304800"/>
                </a:cxn>
              </a:cxnLst>
              <a:rect l="0" t="0" r="0" b="0"/>
              <a:pathLst>
                <a:path w="1929" h="192">
                  <a:moveTo>
                    <a:pt x="1927" y="192"/>
                  </a:moveTo>
                  <a:lnTo>
                    <a:pt x="0" y="180"/>
                  </a:lnTo>
                  <a:lnTo>
                    <a:pt x="0" y="0"/>
                  </a:lnTo>
                  <a:lnTo>
                    <a:pt x="1929" y="9"/>
                  </a:lnTo>
                  <a:lnTo>
                    <a:pt x="1927" y="192"/>
                  </a:lnTo>
                  <a:close/>
                </a:path>
              </a:pathLst>
            </a:custGeom>
            <a:solidFill>
              <a:srgbClr val="29506D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1" name="Freeform 54"/>
            <p:cNvSpPr/>
            <p:nvPr/>
          </p:nvSpPr>
          <p:spPr>
            <a:xfrm>
              <a:off x="1684338" y="4465638"/>
              <a:ext cx="3062288" cy="304800"/>
            </a:xfrm>
            <a:custGeom>
              <a:avLst/>
              <a:gdLst/>
              <a:ahLst/>
              <a:cxnLst>
                <a:cxn ang="0">
                  <a:pos x="3059112" y="304800"/>
                </a:cxn>
                <a:cxn ang="0">
                  <a:pos x="0" y="285750"/>
                </a:cxn>
                <a:cxn ang="0">
                  <a:pos x="0" y="0"/>
                </a:cxn>
                <a:cxn ang="0">
                  <a:pos x="3062288" y="14287"/>
                </a:cxn>
                <a:cxn ang="0">
                  <a:pos x="3059112" y="304800"/>
                </a:cxn>
              </a:cxnLst>
              <a:rect l="0" t="0" r="0" b="0"/>
              <a:pathLst>
                <a:path w="1929" h="192">
                  <a:moveTo>
                    <a:pt x="1927" y="192"/>
                  </a:moveTo>
                  <a:lnTo>
                    <a:pt x="0" y="180"/>
                  </a:lnTo>
                  <a:lnTo>
                    <a:pt x="0" y="0"/>
                  </a:lnTo>
                  <a:lnTo>
                    <a:pt x="1929" y="9"/>
                  </a:lnTo>
                  <a:lnTo>
                    <a:pt x="1927" y="19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2" name="Freeform 55"/>
            <p:cNvSpPr/>
            <p:nvPr/>
          </p:nvSpPr>
          <p:spPr>
            <a:xfrm>
              <a:off x="3486151" y="4605338"/>
              <a:ext cx="47625" cy="157163"/>
            </a:xfrm>
            <a:custGeom>
              <a:avLst/>
              <a:gdLst/>
              <a:ahLst/>
              <a:cxnLst>
                <a:cxn ang="0">
                  <a:pos x="25644" y="0"/>
                </a:cxn>
                <a:cxn ang="0">
                  <a:pos x="0" y="22451"/>
                </a:cxn>
                <a:cxn ang="0">
                  <a:pos x="0" y="157163"/>
                </a:cxn>
                <a:cxn ang="0">
                  <a:pos x="47625" y="157163"/>
                </a:cxn>
                <a:cxn ang="0">
                  <a:pos x="47625" y="26193"/>
                </a:cxn>
                <a:cxn ang="0">
                  <a:pos x="25644" y="0"/>
                </a:cxn>
              </a:cxnLst>
              <a:rect l="0" t="0" r="0" b="0"/>
              <a:pathLst>
                <a:path w="13" h="42">
                  <a:moveTo>
                    <a:pt x="7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3" name="Freeform 56"/>
            <p:cNvSpPr/>
            <p:nvPr/>
          </p:nvSpPr>
          <p:spPr>
            <a:xfrm>
              <a:off x="3335338" y="4605338"/>
              <a:ext cx="49213" cy="157163"/>
            </a:xfrm>
            <a:custGeom>
              <a:avLst/>
              <a:gdLst/>
              <a:ahLst/>
              <a:cxnLst>
                <a:cxn ang="0">
                  <a:pos x="22713" y="0"/>
                </a:cxn>
                <a:cxn ang="0">
                  <a:pos x="0" y="22451"/>
                </a:cxn>
                <a:cxn ang="0">
                  <a:pos x="0" y="157163"/>
                </a:cxn>
                <a:cxn ang="0">
                  <a:pos x="45427" y="157163"/>
                </a:cxn>
                <a:cxn ang="0">
                  <a:pos x="49213" y="22451"/>
                </a:cxn>
                <a:cxn ang="0">
                  <a:pos x="22713" y="0"/>
                </a:cxn>
              </a:cxnLst>
              <a:rect l="0" t="0" r="0" b="0"/>
              <a:pathLst>
                <a:path w="13" h="4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3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" name="Freeform 57"/>
            <p:cNvSpPr/>
            <p:nvPr/>
          </p:nvSpPr>
          <p:spPr>
            <a:xfrm>
              <a:off x="3184526" y="4605338"/>
              <a:ext cx="46038" cy="153988"/>
            </a:xfrm>
            <a:custGeom>
              <a:avLst/>
              <a:gdLst/>
              <a:ahLst/>
              <a:cxnLst>
                <a:cxn ang="0">
                  <a:pos x="23019" y="0"/>
                </a:cxn>
                <a:cxn ang="0">
                  <a:pos x="0" y="22534"/>
                </a:cxn>
                <a:cxn ang="0">
                  <a:pos x="0" y="153988"/>
                </a:cxn>
                <a:cxn ang="0">
                  <a:pos x="46038" y="153988"/>
                </a:cxn>
                <a:cxn ang="0">
                  <a:pos x="46038" y="22534"/>
                </a:cxn>
                <a:cxn ang="0">
                  <a:pos x="23019" y="0"/>
                </a:cxn>
              </a:cxnLst>
              <a:rect l="0" t="0" r="0" b="0"/>
              <a:pathLst>
                <a:path w="12" h="41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5" name="Freeform 58"/>
            <p:cNvSpPr/>
            <p:nvPr/>
          </p:nvSpPr>
          <p:spPr>
            <a:xfrm>
              <a:off x="3030538" y="4605338"/>
              <a:ext cx="49213" cy="153988"/>
            </a:xfrm>
            <a:custGeom>
              <a:avLst/>
              <a:gdLst/>
              <a:ahLst/>
              <a:cxnLst>
                <a:cxn ang="0">
                  <a:pos x="26499" y="0"/>
                </a:cxn>
                <a:cxn ang="0">
                  <a:pos x="0" y="22534"/>
                </a:cxn>
                <a:cxn ang="0">
                  <a:pos x="0" y="153988"/>
                </a:cxn>
                <a:cxn ang="0">
                  <a:pos x="49213" y="153988"/>
                </a:cxn>
                <a:cxn ang="0">
                  <a:pos x="49213" y="22534"/>
                </a:cxn>
                <a:cxn ang="0">
                  <a:pos x="26499" y="0"/>
                </a:cxn>
              </a:cxnLst>
              <a:rect l="0" t="0" r="0" b="0"/>
              <a:pathLst>
                <a:path w="13" h="41">
                  <a:moveTo>
                    <a:pt x="7" y="0"/>
                  </a:moveTo>
                  <a:cubicBezTo>
                    <a:pt x="3" y="0"/>
                    <a:pt x="1" y="2"/>
                    <a:pt x="0" y="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2"/>
                    <a:pt x="10" y="0"/>
                    <a:pt x="7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6" name="Freeform 59"/>
            <p:cNvSpPr/>
            <p:nvPr/>
          </p:nvSpPr>
          <p:spPr>
            <a:xfrm>
              <a:off x="2881313" y="4600576"/>
              <a:ext cx="49213" cy="158750"/>
            </a:xfrm>
            <a:custGeom>
              <a:avLst/>
              <a:gdLst/>
              <a:ahLst/>
              <a:cxnLst>
                <a:cxn ang="0">
                  <a:pos x="26499" y="0"/>
                </a:cxn>
                <a:cxn ang="0">
                  <a:pos x="0" y="26458"/>
                </a:cxn>
                <a:cxn ang="0">
                  <a:pos x="0" y="158750"/>
                </a:cxn>
                <a:cxn ang="0">
                  <a:pos x="49213" y="158750"/>
                </a:cxn>
                <a:cxn ang="0">
                  <a:pos x="49213" y="26458"/>
                </a:cxn>
                <a:cxn ang="0">
                  <a:pos x="26499" y="0"/>
                </a:cxn>
              </a:cxnLst>
              <a:rect l="0" t="0" r="0" b="0"/>
              <a:pathLst>
                <a:path w="13" h="42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7" name="Freeform 60"/>
            <p:cNvSpPr/>
            <p:nvPr/>
          </p:nvSpPr>
          <p:spPr>
            <a:xfrm>
              <a:off x="2730501" y="4600576"/>
              <a:ext cx="49213" cy="158750"/>
            </a:xfrm>
            <a:custGeom>
              <a:avLst/>
              <a:gdLst/>
              <a:ahLst/>
              <a:cxnLst>
                <a:cxn ang="0">
                  <a:pos x="22713" y="0"/>
                </a:cxn>
                <a:cxn ang="0">
                  <a:pos x="0" y="22678"/>
                </a:cxn>
                <a:cxn ang="0">
                  <a:pos x="0" y="158750"/>
                </a:cxn>
                <a:cxn ang="0">
                  <a:pos x="45427" y="158750"/>
                </a:cxn>
                <a:cxn ang="0">
                  <a:pos x="49213" y="22678"/>
                </a:cxn>
                <a:cxn ang="0">
                  <a:pos x="22713" y="0"/>
                </a:cxn>
              </a:cxnLst>
              <a:rect l="0" t="0" r="0" b="0"/>
              <a:pathLst>
                <a:path w="13" h="4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3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8" name="Freeform 61"/>
            <p:cNvSpPr/>
            <p:nvPr/>
          </p:nvSpPr>
          <p:spPr>
            <a:xfrm>
              <a:off x="2576513" y="4600576"/>
              <a:ext cx="49213" cy="158750"/>
            </a:xfrm>
            <a:custGeom>
              <a:avLst/>
              <a:gdLst/>
              <a:ahLst/>
              <a:cxnLst>
                <a:cxn ang="0">
                  <a:pos x="26499" y="0"/>
                </a:cxn>
                <a:cxn ang="0">
                  <a:pos x="3785" y="22678"/>
                </a:cxn>
                <a:cxn ang="0">
                  <a:pos x="0" y="154970"/>
                </a:cxn>
                <a:cxn ang="0">
                  <a:pos x="49213" y="158750"/>
                </a:cxn>
                <a:cxn ang="0">
                  <a:pos x="49213" y="22678"/>
                </a:cxn>
                <a:cxn ang="0">
                  <a:pos x="26499" y="0"/>
                </a:cxn>
              </a:cxnLst>
              <a:rect l="0" t="0" r="0" b="0"/>
              <a:pathLst>
                <a:path w="13" h="42">
                  <a:moveTo>
                    <a:pt x="7" y="0"/>
                  </a:moveTo>
                  <a:cubicBezTo>
                    <a:pt x="4" y="0"/>
                    <a:pt x="1" y="3"/>
                    <a:pt x="1" y="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3"/>
                    <a:pt x="10" y="0"/>
                    <a:pt x="7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9" name="Freeform 62"/>
            <p:cNvSpPr/>
            <p:nvPr/>
          </p:nvSpPr>
          <p:spPr>
            <a:xfrm>
              <a:off x="2427288" y="4600576"/>
              <a:ext cx="47625" cy="153988"/>
            </a:xfrm>
            <a:custGeom>
              <a:avLst/>
              <a:gdLst/>
              <a:ahLst/>
              <a:cxnLst>
                <a:cxn ang="0">
                  <a:pos x="25644" y="0"/>
                </a:cxn>
                <a:cxn ang="0">
                  <a:pos x="0" y="22534"/>
                </a:cxn>
                <a:cxn ang="0">
                  <a:pos x="0" y="153988"/>
                </a:cxn>
                <a:cxn ang="0">
                  <a:pos x="47625" y="153988"/>
                </a:cxn>
                <a:cxn ang="0">
                  <a:pos x="47625" y="22534"/>
                </a:cxn>
                <a:cxn ang="0">
                  <a:pos x="25644" y="0"/>
                </a:cxn>
              </a:cxnLst>
              <a:rect l="0" t="0" r="0" b="0"/>
              <a:pathLst>
                <a:path w="13" h="41">
                  <a:moveTo>
                    <a:pt x="7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2"/>
                    <a:pt x="10" y="0"/>
                    <a:pt x="7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0" name="Freeform 63"/>
            <p:cNvSpPr/>
            <p:nvPr/>
          </p:nvSpPr>
          <p:spPr>
            <a:xfrm>
              <a:off x="2276476" y="4597401"/>
              <a:ext cx="49213" cy="157163"/>
            </a:xfrm>
            <a:custGeom>
              <a:avLst/>
              <a:gdLst/>
              <a:ahLst/>
              <a:cxnLst>
                <a:cxn ang="0">
                  <a:pos x="22713" y="0"/>
                </a:cxn>
                <a:cxn ang="0">
                  <a:pos x="0" y="26193"/>
                </a:cxn>
                <a:cxn ang="0">
                  <a:pos x="0" y="157163"/>
                </a:cxn>
                <a:cxn ang="0">
                  <a:pos x="49213" y="157163"/>
                </a:cxn>
                <a:cxn ang="0">
                  <a:pos x="49213" y="26193"/>
                </a:cxn>
                <a:cxn ang="0">
                  <a:pos x="22713" y="0"/>
                </a:cxn>
              </a:cxnLst>
              <a:rect l="0" t="0" r="0" b="0"/>
              <a:pathLst>
                <a:path w="13" h="42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1" name="Freeform 64"/>
            <p:cNvSpPr/>
            <p:nvPr/>
          </p:nvSpPr>
          <p:spPr>
            <a:xfrm>
              <a:off x="2127251" y="4597401"/>
              <a:ext cx="44450" cy="157163"/>
            </a:xfrm>
            <a:custGeom>
              <a:avLst/>
              <a:gdLst/>
              <a:ahLst/>
              <a:cxnLst>
                <a:cxn ang="0">
                  <a:pos x="22225" y="0"/>
                </a:cxn>
                <a:cxn ang="0">
                  <a:pos x="0" y="22451"/>
                </a:cxn>
                <a:cxn ang="0">
                  <a:pos x="0" y="157163"/>
                </a:cxn>
                <a:cxn ang="0">
                  <a:pos x="44450" y="157163"/>
                </a:cxn>
                <a:cxn ang="0">
                  <a:pos x="44450" y="22451"/>
                </a:cxn>
                <a:cxn ang="0">
                  <a:pos x="22225" y="0"/>
                </a:cxn>
              </a:cxnLst>
              <a:rect l="0" t="0" r="0" b="0"/>
              <a:pathLst>
                <a:path w="12" h="4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0" y="0"/>
                    <a:pt x="6" y="0"/>
                  </a:cubicBezTo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2" name="Freeform 65"/>
            <p:cNvSpPr/>
            <p:nvPr/>
          </p:nvSpPr>
          <p:spPr>
            <a:xfrm>
              <a:off x="1973263" y="4597401"/>
              <a:ext cx="47625" cy="157163"/>
            </a:xfrm>
            <a:custGeom>
              <a:avLst/>
              <a:gdLst/>
              <a:ahLst/>
              <a:cxnLst>
                <a:cxn ang="0">
                  <a:pos x="25644" y="0"/>
                </a:cxn>
                <a:cxn ang="0">
                  <a:pos x="3663" y="22451"/>
                </a:cxn>
                <a:cxn ang="0">
                  <a:pos x="0" y="157163"/>
                </a:cxn>
                <a:cxn ang="0">
                  <a:pos x="47625" y="157163"/>
                </a:cxn>
                <a:cxn ang="0">
                  <a:pos x="47625" y="22451"/>
                </a:cxn>
                <a:cxn ang="0">
                  <a:pos x="25644" y="0"/>
                </a:cxn>
              </a:cxnLst>
              <a:rect l="0" t="0" r="0" b="0"/>
              <a:pathLst>
                <a:path w="13" h="42">
                  <a:moveTo>
                    <a:pt x="7" y="0"/>
                  </a:moveTo>
                  <a:cubicBezTo>
                    <a:pt x="3" y="0"/>
                    <a:pt x="1" y="3"/>
                    <a:pt x="1" y="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3"/>
                    <a:pt x="10" y="0"/>
                    <a:pt x="7" y="0"/>
                  </a:cubicBezTo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3" name="Freeform 66"/>
            <p:cNvSpPr/>
            <p:nvPr/>
          </p:nvSpPr>
          <p:spPr>
            <a:xfrm>
              <a:off x="1822451" y="4597401"/>
              <a:ext cx="49213" cy="153988"/>
            </a:xfrm>
            <a:custGeom>
              <a:avLst/>
              <a:gdLst/>
              <a:ahLst/>
              <a:cxnLst>
                <a:cxn ang="0">
                  <a:pos x="26499" y="0"/>
                </a:cxn>
                <a:cxn ang="0">
                  <a:pos x="0" y="22534"/>
                </a:cxn>
                <a:cxn ang="0">
                  <a:pos x="0" y="153988"/>
                </a:cxn>
                <a:cxn ang="0">
                  <a:pos x="49213" y="153988"/>
                </a:cxn>
                <a:cxn ang="0">
                  <a:pos x="49213" y="22534"/>
                </a:cxn>
                <a:cxn ang="0">
                  <a:pos x="26499" y="0"/>
                </a:cxn>
              </a:cxnLst>
              <a:rect l="0" t="0" r="0" b="0"/>
              <a:pathLst>
                <a:path w="13" h="41">
                  <a:moveTo>
                    <a:pt x="7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3"/>
                    <a:pt x="10" y="0"/>
                    <a:pt x="7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" name="Freeform 67"/>
            <p:cNvSpPr/>
            <p:nvPr/>
          </p:nvSpPr>
          <p:spPr>
            <a:xfrm>
              <a:off x="4543426" y="4611688"/>
              <a:ext cx="49213" cy="155575"/>
            </a:xfrm>
            <a:custGeom>
              <a:avLst/>
              <a:gdLst/>
              <a:ahLst/>
              <a:cxnLst>
                <a:cxn ang="0">
                  <a:pos x="22713" y="0"/>
                </a:cxn>
                <a:cxn ang="0">
                  <a:pos x="0" y="22767"/>
                </a:cxn>
                <a:cxn ang="0">
                  <a:pos x="0" y="155575"/>
                </a:cxn>
                <a:cxn ang="0">
                  <a:pos x="45427" y="155575"/>
                </a:cxn>
                <a:cxn ang="0">
                  <a:pos x="49213" y="22767"/>
                </a:cxn>
                <a:cxn ang="0">
                  <a:pos x="22713" y="0"/>
                </a:cxn>
              </a:cxnLst>
              <a:rect l="0" t="0" r="0" b="0"/>
              <a:pathLst>
                <a:path w="13" h="41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3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5" name="Freeform 68"/>
            <p:cNvSpPr/>
            <p:nvPr/>
          </p:nvSpPr>
          <p:spPr>
            <a:xfrm>
              <a:off x="4394201" y="4611688"/>
              <a:ext cx="44450" cy="155575"/>
            </a:xfrm>
            <a:custGeom>
              <a:avLst/>
              <a:gdLst/>
              <a:ahLst/>
              <a:cxnLst>
                <a:cxn ang="0">
                  <a:pos x="22225" y="0"/>
                </a:cxn>
                <a:cxn ang="0">
                  <a:pos x="0" y="22767"/>
                </a:cxn>
                <a:cxn ang="0">
                  <a:pos x="0" y="155575"/>
                </a:cxn>
                <a:cxn ang="0">
                  <a:pos x="44450" y="155575"/>
                </a:cxn>
                <a:cxn ang="0">
                  <a:pos x="44450" y="22767"/>
                </a:cxn>
                <a:cxn ang="0">
                  <a:pos x="22225" y="0"/>
                </a:cxn>
              </a:cxnLst>
              <a:rect l="0" t="0" r="0" b="0"/>
              <a:pathLst>
                <a:path w="12" h="41">
                  <a:moveTo>
                    <a:pt x="6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2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6" name="Freeform 69"/>
            <p:cNvSpPr/>
            <p:nvPr/>
          </p:nvSpPr>
          <p:spPr>
            <a:xfrm>
              <a:off x="4240213" y="4608513"/>
              <a:ext cx="49213" cy="158750"/>
            </a:xfrm>
            <a:custGeom>
              <a:avLst/>
              <a:gdLst/>
              <a:ahLst/>
              <a:cxnLst>
                <a:cxn ang="0">
                  <a:pos x="26499" y="0"/>
                </a:cxn>
                <a:cxn ang="0">
                  <a:pos x="3785" y="26458"/>
                </a:cxn>
                <a:cxn ang="0">
                  <a:pos x="0" y="158750"/>
                </a:cxn>
                <a:cxn ang="0">
                  <a:pos x="49213" y="158750"/>
                </a:cxn>
                <a:cxn ang="0">
                  <a:pos x="49213" y="26458"/>
                </a:cxn>
                <a:cxn ang="0">
                  <a:pos x="26499" y="0"/>
                </a:cxn>
              </a:cxnLst>
              <a:rect l="0" t="0" r="0" b="0"/>
              <a:pathLst>
                <a:path w="13" h="42">
                  <a:moveTo>
                    <a:pt x="7" y="0"/>
                  </a:moveTo>
                  <a:cubicBezTo>
                    <a:pt x="3" y="0"/>
                    <a:pt x="1" y="3"/>
                    <a:pt x="1" y="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7" name="Freeform 70"/>
            <p:cNvSpPr/>
            <p:nvPr/>
          </p:nvSpPr>
          <p:spPr>
            <a:xfrm>
              <a:off x="4089401" y="4608513"/>
              <a:ext cx="49213" cy="158750"/>
            </a:xfrm>
            <a:custGeom>
              <a:avLst/>
              <a:gdLst/>
              <a:ahLst/>
              <a:cxnLst>
                <a:cxn ang="0">
                  <a:pos x="26499" y="0"/>
                </a:cxn>
                <a:cxn ang="0">
                  <a:pos x="0" y="22678"/>
                </a:cxn>
                <a:cxn ang="0">
                  <a:pos x="0" y="158750"/>
                </a:cxn>
                <a:cxn ang="0">
                  <a:pos x="49213" y="158750"/>
                </a:cxn>
                <a:cxn ang="0">
                  <a:pos x="49213" y="22678"/>
                </a:cxn>
                <a:cxn ang="0">
                  <a:pos x="26499" y="0"/>
                </a:cxn>
              </a:cxnLst>
              <a:rect l="0" t="0" r="0" b="0"/>
              <a:pathLst>
                <a:path w="13" h="42">
                  <a:moveTo>
                    <a:pt x="7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3"/>
                    <a:pt x="10" y="0"/>
                    <a:pt x="7" y="0"/>
                  </a:cubicBezTo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8" name="Freeform 71"/>
            <p:cNvSpPr/>
            <p:nvPr/>
          </p:nvSpPr>
          <p:spPr>
            <a:xfrm>
              <a:off x="3940176" y="4608513"/>
              <a:ext cx="47625" cy="158750"/>
            </a:xfrm>
            <a:custGeom>
              <a:avLst/>
              <a:gdLst/>
              <a:ahLst/>
              <a:cxnLst>
                <a:cxn ang="0">
                  <a:pos x="21980" y="0"/>
                </a:cxn>
                <a:cxn ang="0">
                  <a:pos x="0" y="22678"/>
                </a:cxn>
                <a:cxn ang="0">
                  <a:pos x="0" y="154970"/>
                </a:cxn>
                <a:cxn ang="0">
                  <a:pos x="43961" y="158750"/>
                </a:cxn>
                <a:cxn ang="0">
                  <a:pos x="47625" y="22678"/>
                </a:cxn>
                <a:cxn ang="0">
                  <a:pos x="21980" y="0"/>
                </a:cxn>
              </a:cxnLst>
              <a:rect l="0" t="0" r="0" b="0"/>
              <a:pathLst>
                <a:path w="13" h="4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3"/>
                    <a:pt x="10" y="0"/>
                    <a:pt x="6" y="0"/>
                  </a:cubicBezTo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9" name="Freeform 72"/>
            <p:cNvSpPr/>
            <p:nvPr/>
          </p:nvSpPr>
          <p:spPr>
            <a:xfrm>
              <a:off x="3789363" y="4608513"/>
              <a:ext cx="44450" cy="153988"/>
            </a:xfrm>
            <a:custGeom>
              <a:avLst/>
              <a:gdLst/>
              <a:ahLst/>
              <a:cxnLst>
                <a:cxn ang="0">
                  <a:pos x="22225" y="0"/>
                </a:cxn>
                <a:cxn ang="0">
                  <a:pos x="0" y="22534"/>
                </a:cxn>
                <a:cxn ang="0">
                  <a:pos x="0" y="153988"/>
                </a:cxn>
                <a:cxn ang="0">
                  <a:pos x="44450" y="153988"/>
                </a:cxn>
                <a:cxn ang="0">
                  <a:pos x="44450" y="22534"/>
                </a:cxn>
                <a:cxn ang="0">
                  <a:pos x="22225" y="0"/>
                </a:cxn>
              </a:cxnLst>
              <a:rect l="0" t="0" r="0" b="0"/>
              <a:pathLst>
                <a:path w="12" h="41">
                  <a:moveTo>
                    <a:pt x="6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2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0" name="Freeform 73"/>
            <p:cNvSpPr/>
            <p:nvPr/>
          </p:nvSpPr>
          <p:spPr>
            <a:xfrm>
              <a:off x="3635376" y="4605338"/>
              <a:ext cx="49213" cy="157163"/>
            </a:xfrm>
            <a:custGeom>
              <a:avLst/>
              <a:gdLst/>
              <a:ahLst/>
              <a:cxnLst>
                <a:cxn ang="0">
                  <a:pos x="26499" y="0"/>
                </a:cxn>
                <a:cxn ang="0">
                  <a:pos x="3785" y="26193"/>
                </a:cxn>
                <a:cxn ang="0">
                  <a:pos x="0" y="157163"/>
                </a:cxn>
                <a:cxn ang="0">
                  <a:pos x="49213" y="157163"/>
                </a:cxn>
                <a:cxn ang="0">
                  <a:pos x="49213" y="26193"/>
                </a:cxn>
                <a:cxn ang="0">
                  <a:pos x="26499" y="0"/>
                </a:cxn>
              </a:cxnLst>
              <a:rect l="0" t="0" r="0" b="0"/>
              <a:pathLst>
                <a:path w="13" h="42">
                  <a:moveTo>
                    <a:pt x="7" y="0"/>
                  </a:moveTo>
                  <a:cubicBezTo>
                    <a:pt x="3" y="0"/>
                    <a:pt x="1" y="3"/>
                    <a:pt x="1" y="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1" name="组合 313"/>
          <p:cNvGrpSpPr/>
          <p:nvPr/>
        </p:nvGrpSpPr>
        <p:grpSpPr>
          <a:xfrm rot="0">
            <a:off x="422910" y="3824442"/>
            <a:ext cx="403860" cy="1346366"/>
            <a:chOff x="1766888" y="2557463"/>
            <a:chExt cx="611188" cy="2193925"/>
          </a:xfrm>
        </p:grpSpPr>
        <p:sp>
          <p:nvSpPr>
            <p:cNvPr id="212" name="Freeform 74"/>
            <p:cNvSpPr/>
            <p:nvPr/>
          </p:nvSpPr>
          <p:spPr>
            <a:xfrm>
              <a:off x="1871663" y="2557463"/>
              <a:ext cx="506413" cy="2193925"/>
            </a:xfrm>
            <a:custGeom>
              <a:avLst/>
              <a:gdLst/>
              <a:ahLst/>
              <a:cxnLst>
                <a:cxn ang="0">
                  <a:pos x="255587" y="0"/>
                </a:cxn>
                <a:cxn ang="0">
                  <a:pos x="0" y="0"/>
                </a:cxn>
                <a:cxn ang="0">
                  <a:pos x="0" y="76200"/>
                </a:cxn>
                <a:cxn ang="0">
                  <a:pos x="0" y="1765300"/>
                </a:cxn>
                <a:cxn ang="0">
                  <a:pos x="0" y="2193925"/>
                </a:cxn>
                <a:cxn ang="0">
                  <a:pos x="255587" y="2193925"/>
                </a:cxn>
                <a:cxn ang="0">
                  <a:pos x="506413" y="2193925"/>
                </a:cxn>
                <a:cxn ang="0">
                  <a:pos x="506413" y="1765300"/>
                </a:cxn>
                <a:cxn ang="0">
                  <a:pos x="506413" y="76200"/>
                </a:cxn>
                <a:cxn ang="0">
                  <a:pos x="506413" y="0"/>
                </a:cxn>
                <a:cxn ang="0">
                  <a:pos x="255587" y="0"/>
                </a:cxn>
              </a:cxnLst>
              <a:rect l="0" t="0" r="0" b="0"/>
              <a:pathLst>
                <a:path w="319" h="1382">
                  <a:moveTo>
                    <a:pt x="161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1112"/>
                  </a:lnTo>
                  <a:lnTo>
                    <a:pt x="0" y="1382"/>
                  </a:lnTo>
                  <a:lnTo>
                    <a:pt x="161" y="1382"/>
                  </a:lnTo>
                  <a:lnTo>
                    <a:pt x="319" y="1382"/>
                  </a:lnTo>
                  <a:lnTo>
                    <a:pt x="319" y="1112"/>
                  </a:lnTo>
                  <a:lnTo>
                    <a:pt x="319" y="48"/>
                  </a:lnTo>
                  <a:lnTo>
                    <a:pt x="319" y="0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1F302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3" name="Freeform 75"/>
            <p:cNvSpPr/>
            <p:nvPr/>
          </p:nvSpPr>
          <p:spPr>
            <a:xfrm>
              <a:off x="1871663" y="2557463"/>
              <a:ext cx="506413" cy="2193925"/>
            </a:xfrm>
            <a:custGeom>
              <a:avLst/>
              <a:gdLst/>
              <a:ahLst/>
              <a:cxnLst>
                <a:cxn ang="0">
                  <a:pos x="255587" y="0"/>
                </a:cxn>
                <a:cxn ang="0">
                  <a:pos x="0" y="0"/>
                </a:cxn>
                <a:cxn ang="0">
                  <a:pos x="0" y="76200"/>
                </a:cxn>
                <a:cxn ang="0">
                  <a:pos x="0" y="1765300"/>
                </a:cxn>
                <a:cxn ang="0">
                  <a:pos x="0" y="2193925"/>
                </a:cxn>
                <a:cxn ang="0">
                  <a:pos x="255587" y="2193925"/>
                </a:cxn>
                <a:cxn ang="0">
                  <a:pos x="506413" y="2193925"/>
                </a:cxn>
                <a:cxn ang="0">
                  <a:pos x="506413" y="1765300"/>
                </a:cxn>
                <a:cxn ang="0">
                  <a:pos x="506413" y="76200"/>
                </a:cxn>
                <a:cxn ang="0">
                  <a:pos x="506413" y="0"/>
                </a:cxn>
                <a:cxn ang="0">
                  <a:pos x="255587" y="0"/>
                </a:cxn>
              </a:cxnLst>
              <a:rect l="0" t="0" r="0" b="0"/>
              <a:pathLst>
                <a:path w="319" h="1382">
                  <a:moveTo>
                    <a:pt x="161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1112"/>
                  </a:lnTo>
                  <a:lnTo>
                    <a:pt x="0" y="1382"/>
                  </a:lnTo>
                  <a:lnTo>
                    <a:pt x="161" y="1382"/>
                  </a:lnTo>
                  <a:lnTo>
                    <a:pt x="319" y="1382"/>
                  </a:lnTo>
                  <a:lnTo>
                    <a:pt x="319" y="1112"/>
                  </a:lnTo>
                  <a:lnTo>
                    <a:pt x="319" y="48"/>
                  </a:lnTo>
                  <a:lnTo>
                    <a:pt x="319" y="0"/>
                  </a:lnTo>
                  <a:lnTo>
                    <a:pt x="161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4" name="Rectangle 76"/>
            <p:cNvSpPr/>
            <p:nvPr/>
          </p:nvSpPr>
          <p:spPr>
            <a:xfrm>
              <a:off x="1766888" y="2557463"/>
              <a:ext cx="506413" cy="2193925"/>
            </a:xfrm>
            <a:prstGeom prst="rect">
              <a:avLst/>
            </a:prstGeom>
            <a:solidFill>
              <a:srgbClr val="F8E29D"/>
            </a:solidFill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5" name="Rectangle 77"/>
            <p:cNvSpPr/>
            <p:nvPr/>
          </p:nvSpPr>
          <p:spPr>
            <a:xfrm>
              <a:off x="1766888" y="2557463"/>
              <a:ext cx="506413" cy="21939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6" name="Freeform 78"/>
            <p:cNvSpPr/>
            <p:nvPr/>
          </p:nvSpPr>
          <p:spPr>
            <a:xfrm>
              <a:off x="1866901" y="3103563"/>
              <a:ext cx="301625" cy="966788"/>
            </a:xfrm>
            <a:custGeom>
              <a:avLst/>
              <a:gdLst/>
              <a:ahLst/>
              <a:cxnLst>
                <a:cxn ang="0">
                  <a:pos x="301625" y="816315"/>
                </a:cxn>
                <a:cxn ang="0">
                  <a:pos x="150812" y="966788"/>
                </a:cxn>
                <a:cxn ang="0">
                  <a:pos x="0" y="816315"/>
                </a:cxn>
                <a:cxn ang="0">
                  <a:pos x="0" y="150472"/>
                </a:cxn>
                <a:cxn ang="0">
                  <a:pos x="150812" y="0"/>
                </a:cxn>
                <a:cxn ang="0">
                  <a:pos x="301625" y="150472"/>
                </a:cxn>
                <a:cxn ang="0">
                  <a:pos x="301625" y="816315"/>
                </a:cxn>
              </a:cxnLst>
              <a:rect l="0" t="0" r="0" b="0"/>
              <a:pathLst>
                <a:path w="80" h="257">
                  <a:moveTo>
                    <a:pt x="80" y="217"/>
                  </a:moveTo>
                  <a:cubicBezTo>
                    <a:pt x="80" y="239"/>
                    <a:pt x="62" y="257"/>
                    <a:pt x="40" y="257"/>
                  </a:cubicBezTo>
                  <a:cubicBezTo>
                    <a:pt x="18" y="257"/>
                    <a:pt x="0" y="239"/>
                    <a:pt x="0" y="2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217"/>
                    <a:pt x="80" y="217"/>
                    <a:pt x="80" y="217"/>
                  </a:cubicBezTo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7" name="Rectangle 79"/>
            <p:cNvSpPr/>
            <p:nvPr/>
          </p:nvSpPr>
          <p:spPr>
            <a:xfrm>
              <a:off x="1766888" y="2557463"/>
              <a:ext cx="506413" cy="76200"/>
            </a:xfrm>
            <a:prstGeom prst="rect">
              <a:avLst/>
            </a:prstGeom>
            <a:solidFill>
              <a:srgbClr val="D9C277"/>
            </a:solidFill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8" name="Rectangle 80"/>
            <p:cNvSpPr/>
            <p:nvPr/>
          </p:nvSpPr>
          <p:spPr>
            <a:xfrm>
              <a:off x="1766888" y="2557463"/>
              <a:ext cx="506413" cy="762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9" name="Rectangle 81"/>
            <p:cNvSpPr/>
            <p:nvPr/>
          </p:nvSpPr>
          <p:spPr>
            <a:xfrm>
              <a:off x="1766888" y="4322763"/>
              <a:ext cx="506413" cy="428625"/>
            </a:xfrm>
            <a:prstGeom prst="rect">
              <a:avLst/>
            </a:prstGeom>
            <a:solidFill>
              <a:srgbClr val="D9C277"/>
            </a:solidFill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0" name="Rectangle 82"/>
            <p:cNvSpPr/>
            <p:nvPr/>
          </p:nvSpPr>
          <p:spPr>
            <a:xfrm>
              <a:off x="1766888" y="4322763"/>
              <a:ext cx="506413" cy="4286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1" name="Freeform 83"/>
            <p:cNvSpPr/>
            <p:nvPr/>
          </p:nvSpPr>
          <p:spPr>
            <a:xfrm>
              <a:off x="2017713" y="2633663"/>
              <a:ext cx="255588" cy="1689100"/>
            </a:xfrm>
            <a:custGeom>
              <a:avLst/>
              <a:gdLst/>
              <a:ahLst/>
              <a:cxnLst>
                <a:cxn ang="0">
                  <a:pos x="255588" y="0"/>
                </a:cxn>
                <a:cxn ang="0">
                  <a:pos x="0" y="0"/>
                </a:cxn>
                <a:cxn ang="0">
                  <a:pos x="0" y="470239"/>
                </a:cxn>
                <a:cxn ang="0">
                  <a:pos x="150345" y="620716"/>
                </a:cxn>
                <a:cxn ang="0">
                  <a:pos x="150345" y="1286575"/>
                </a:cxn>
                <a:cxn ang="0">
                  <a:pos x="0" y="1437051"/>
                </a:cxn>
                <a:cxn ang="0">
                  <a:pos x="0" y="1689100"/>
                </a:cxn>
                <a:cxn ang="0">
                  <a:pos x="255588" y="1689100"/>
                </a:cxn>
                <a:cxn ang="0">
                  <a:pos x="255588" y="0"/>
                </a:cxn>
              </a:cxnLst>
              <a:rect l="0" t="0" r="0" b="0"/>
              <a:pathLst>
                <a:path w="68" h="449">
                  <a:moveTo>
                    <a:pt x="6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22" y="125"/>
                    <a:pt x="40" y="143"/>
                    <a:pt x="40" y="165"/>
                  </a:cubicBezTo>
                  <a:cubicBezTo>
                    <a:pt x="40" y="342"/>
                    <a:pt x="40" y="342"/>
                    <a:pt x="40" y="342"/>
                  </a:cubicBezTo>
                  <a:cubicBezTo>
                    <a:pt x="40" y="364"/>
                    <a:pt x="22" y="382"/>
                    <a:pt x="0" y="382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68" y="449"/>
                    <a:pt x="68" y="449"/>
                    <a:pt x="68" y="449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D3C086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84"/>
            <p:cNvSpPr/>
            <p:nvPr/>
          </p:nvSpPr>
          <p:spPr>
            <a:xfrm>
              <a:off x="2017713" y="3103563"/>
              <a:ext cx="150813" cy="966788"/>
            </a:xfrm>
            <a:custGeom>
              <a:avLst/>
              <a:gdLst>
                <a:gd name="txL" fmla="*/ 0 w 40"/>
                <a:gd name="txT" fmla="*/ 0 h 257"/>
                <a:gd name="txR" fmla="*/ 40 w 40"/>
                <a:gd name="txB" fmla="*/ 257 h 257"/>
              </a:gdLst>
              <a:ahLst/>
              <a:cxnLst>
                <a:cxn ang="0">
                  <a:pos x="0" y="0"/>
                </a:cxn>
                <a:cxn ang="0">
                  <a:pos x="0" y="966788"/>
                </a:cxn>
                <a:cxn ang="0">
                  <a:pos x="150813" y="816315"/>
                </a:cxn>
                <a:cxn ang="0">
                  <a:pos x="150813" y="150472"/>
                </a:cxn>
                <a:cxn ang="0">
                  <a:pos x="0" y="0"/>
                </a:cxn>
              </a:cxnLst>
              <a:rect l="txL" t="txT" r="txR" b="txB"/>
              <a:pathLst>
                <a:path w="40" h="257">
                  <a:moveTo>
                    <a:pt x="0" y="0"/>
                  </a:moveTo>
                  <a:cubicBezTo>
                    <a:pt x="0" y="257"/>
                    <a:pt x="0" y="257"/>
                    <a:pt x="0" y="257"/>
                  </a:cubicBezTo>
                  <a:cubicBezTo>
                    <a:pt x="22" y="257"/>
                    <a:pt x="40" y="239"/>
                    <a:pt x="40" y="217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18"/>
                    <a:pt x="22" y="0"/>
                    <a:pt x="0" y="0"/>
                  </a:cubicBezTo>
                </a:path>
              </a:pathLst>
            </a:custGeom>
            <a:solidFill>
              <a:srgbClr val="D9D9D9"/>
            </a:solidFill>
            <a:ln w="9525">
              <a:noFill/>
            </a:ln>
          </p:spPr>
          <p:txBody>
            <a:bodyPr anchor="ctr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D9D9D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优翼</a:t>
              </a: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3" name="Rectangle 85"/>
            <p:cNvSpPr/>
            <p:nvPr/>
          </p:nvSpPr>
          <p:spPr>
            <a:xfrm>
              <a:off x="2017713" y="2557463"/>
              <a:ext cx="255588" cy="76200"/>
            </a:xfrm>
            <a:prstGeom prst="rect">
              <a:avLst/>
            </a:prstGeom>
            <a:solidFill>
              <a:srgbClr val="B9A565"/>
            </a:solidFill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4" name="Rectangle 86"/>
            <p:cNvSpPr/>
            <p:nvPr/>
          </p:nvSpPr>
          <p:spPr>
            <a:xfrm>
              <a:off x="2017713" y="2557463"/>
              <a:ext cx="255588" cy="762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21920" tIns="60960" rIns="121920" bIns="60960" anchor="t"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5" name="Freeform 87"/>
            <p:cNvSpPr/>
            <p:nvPr/>
          </p:nvSpPr>
          <p:spPr>
            <a:xfrm>
              <a:off x="2017713" y="4322763"/>
              <a:ext cx="255588" cy="428625"/>
            </a:xfrm>
            <a:custGeom>
              <a:avLst/>
              <a:gdLst/>
              <a:ahLst/>
              <a:cxnLst>
                <a:cxn ang="0">
                  <a:pos x="255588" y="0"/>
                </a:cxn>
                <a:cxn ang="0">
                  <a:pos x="255588" y="0"/>
                </a:cxn>
                <a:cxn ang="0">
                  <a:pos x="0" y="0"/>
                </a:cxn>
                <a:cxn ang="0">
                  <a:pos x="0" y="428625"/>
                </a:cxn>
                <a:cxn ang="0">
                  <a:pos x="255588" y="428625"/>
                </a:cxn>
                <a:cxn ang="0">
                  <a:pos x="255588" y="0"/>
                </a:cxn>
              </a:cxnLst>
              <a:rect l="0" t="0" r="0" b="0"/>
              <a:pathLst>
                <a:path w="161" h="270">
                  <a:moveTo>
                    <a:pt x="161" y="0"/>
                  </a:moveTo>
                  <a:lnTo>
                    <a:pt x="161" y="0"/>
                  </a:lnTo>
                  <a:lnTo>
                    <a:pt x="0" y="0"/>
                  </a:lnTo>
                  <a:lnTo>
                    <a:pt x="0" y="270"/>
                  </a:lnTo>
                  <a:lnTo>
                    <a:pt x="161" y="270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B9A565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6" name="Freeform 88"/>
            <p:cNvSpPr/>
            <p:nvPr/>
          </p:nvSpPr>
          <p:spPr>
            <a:xfrm>
              <a:off x="2017713" y="4322763"/>
              <a:ext cx="255588" cy="428625"/>
            </a:xfrm>
            <a:custGeom>
              <a:avLst/>
              <a:gdLst/>
              <a:ahLst/>
              <a:cxnLst>
                <a:cxn ang="0">
                  <a:pos x="255588" y="0"/>
                </a:cxn>
                <a:cxn ang="0">
                  <a:pos x="255588" y="0"/>
                </a:cxn>
                <a:cxn ang="0">
                  <a:pos x="0" y="0"/>
                </a:cxn>
                <a:cxn ang="0">
                  <a:pos x="0" y="428625"/>
                </a:cxn>
                <a:cxn ang="0">
                  <a:pos x="255588" y="428625"/>
                </a:cxn>
                <a:cxn ang="0">
                  <a:pos x="255588" y="0"/>
                </a:cxn>
              </a:cxnLst>
              <a:rect l="0" t="0" r="0" b="0"/>
              <a:pathLst>
                <a:path w="161" h="270">
                  <a:moveTo>
                    <a:pt x="161" y="0"/>
                  </a:moveTo>
                  <a:lnTo>
                    <a:pt x="161" y="0"/>
                  </a:lnTo>
                  <a:lnTo>
                    <a:pt x="0" y="0"/>
                  </a:lnTo>
                  <a:lnTo>
                    <a:pt x="0" y="270"/>
                  </a:lnTo>
                  <a:lnTo>
                    <a:pt x="161" y="270"/>
                  </a:lnTo>
                  <a:lnTo>
                    <a:pt x="161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7" name="组合 341"/>
          <p:cNvGrpSpPr/>
          <p:nvPr/>
        </p:nvGrpSpPr>
        <p:grpSpPr>
          <a:xfrm rot="0">
            <a:off x="1046480" y="4072123"/>
            <a:ext cx="659130" cy="666832"/>
            <a:chOff x="2559051" y="2430463"/>
            <a:chExt cx="941387" cy="1027113"/>
          </a:xfrm>
        </p:grpSpPr>
        <p:sp>
          <p:nvSpPr>
            <p:cNvPr id="228" name="Freeform 100"/>
            <p:cNvSpPr/>
            <p:nvPr/>
          </p:nvSpPr>
          <p:spPr>
            <a:xfrm>
              <a:off x="2559051" y="2430463"/>
              <a:ext cx="933450" cy="860425"/>
            </a:xfrm>
            <a:custGeom>
              <a:avLst/>
              <a:gdLst/>
              <a:ahLst/>
              <a:cxnLst>
                <a:cxn ang="0">
                  <a:pos x="352386" y="330643"/>
                </a:cxn>
                <a:cxn ang="0">
                  <a:pos x="307401" y="341915"/>
                </a:cxn>
                <a:cxn ang="0">
                  <a:pos x="292406" y="345672"/>
                </a:cxn>
                <a:cxn ang="0">
                  <a:pos x="322396" y="319371"/>
                </a:cxn>
                <a:cxn ang="0">
                  <a:pos x="341140" y="293070"/>
                </a:cxn>
                <a:cxn ang="0">
                  <a:pos x="348637" y="281798"/>
                </a:cxn>
                <a:cxn ang="0">
                  <a:pos x="483594" y="154049"/>
                </a:cxn>
                <a:cxn ang="0">
                  <a:pos x="333642" y="180351"/>
                </a:cxn>
                <a:cxn ang="0">
                  <a:pos x="333642" y="263012"/>
                </a:cxn>
                <a:cxn ang="0">
                  <a:pos x="296154" y="236710"/>
                </a:cxn>
                <a:cxn ang="0">
                  <a:pos x="262415" y="225438"/>
                </a:cxn>
                <a:cxn ang="0">
                  <a:pos x="217430" y="221681"/>
                </a:cxn>
                <a:cxn ang="0">
                  <a:pos x="183690" y="221681"/>
                </a:cxn>
                <a:cxn ang="0">
                  <a:pos x="191188" y="390760"/>
                </a:cxn>
                <a:cxn ang="0">
                  <a:pos x="243671" y="375731"/>
                </a:cxn>
                <a:cxn ang="0">
                  <a:pos x="247420" y="375731"/>
                </a:cxn>
                <a:cxn ang="0">
                  <a:pos x="232425" y="390760"/>
                </a:cxn>
                <a:cxn ang="0">
                  <a:pos x="213681" y="409547"/>
                </a:cxn>
                <a:cxn ang="0">
                  <a:pos x="202434" y="424576"/>
                </a:cxn>
                <a:cxn ang="0">
                  <a:pos x="187439" y="447120"/>
                </a:cxn>
                <a:cxn ang="0">
                  <a:pos x="176193" y="469664"/>
                </a:cxn>
                <a:cxn ang="0">
                  <a:pos x="168695" y="495965"/>
                </a:cxn>
                <a:cxn ang="0">
                  <a:pos x="164946" y="518509"/>
                </a:cxn>
                <a:cxn ang="0">
                  <a:pos x="161198" y="548567"/>
                </a:cxn>
                <a:cxn ang="0">
                  <a:pos x="161198" y="567354"/>
                </a:cxn>
                <a:cxn ang="0">
                  <a:pos x="164946" y="601170"/>
                </a:cxn>
                <a:cxn ang="0">
                  <a:pos x="168695" y="619956"/>
                </a:cxn>
                <a:cxn ang="0">
                  <a:pos x="179942" y="653772"/>
                </a:cxn>
                <a:cxn ang="0">
                  <a:pos x="187439" y="676316"/>
                </a:cxn>
                <a:cxn ang="0">
                  <a:pos x="209932" y="706375"/>
                </a:cxn>
                <a:cxn ang="0">
                  <a:pos x="236174" y="743948"/>
                </a:cxn>
                <a:cxn ang="0">
                  <a:pos x="254918" y="762734"/>
                </a:cxn>
                <a:cxn ang="0">
                  <a:pos x="277410" y="781521"/>
                </a:cxn>
                <a:cxn ang="0">
                  <a:pos x="296154" y="796550"/>
                </a:cxn>
                <a:cxn ang="0">
                  <a:pos x="318647" y="811579"/>
                </a:cxn>
                <a:cxn ang="0">
                  <a:pos x="344889" y="826609"/>
                </a:cxn>
                <a:cxn ang="0">
                  <a:pos x="367381" y="834123"/>
                </a:cxn>
                <a:cxn ang="0">
                  <a:pos x="393623" y="845395"/>
                </a:cxn>
                <a:cxn ang="0">
                  <a:pos x="412367" y="852910"/>
                </a:cxn>
                <a:cxn ang="0">
                  <a:pos x="442357" y="856667"/>
                </a:cxn>
                <a:cxn ang="0">
                  <a:pos x="461101" y="860425"/>
                </a:cxn>
                <a:cxn ang="0">
                  <a:pos x="494840" y="860425"/>
                </a:cxn>
                <a:cxn ang="0">
                  <a:pos x="509836" y="860425"/>
                </a:cxn>
                <a:cxn ang="0">
                  <a:pos x="543575" y="856667"/>
                </a:cxn>
                <a:cxn ang="0">
                  <a:pos x="558570" y="852910"/>
                </a:cxn>
                <a:cxn ang="0">
                  <a:pos x="592309" y="841638"/>
                </a:cxn>
                <a:cxn ang="0">
                  <a:pos x="607304" y="837881"/>
                </a:cxn>
                <a:cxn ang="0">
                  <a:pos x="678531" y="789036"/>
                </a:cxn>
                <a:cxn ang="0">
                  <a:pos x="693527" y="777764"/>
                </a:cxn>
                <a:cxn ang="0">
                  <a:pos x="704773" y="766492"/>
                </a:cxn>
              </a:cxnLst>
              <a:rect l="0" t="0" r="0" b="0"/>
              <a:pathLst>
                <a:path w="249" h="229">
                  <a:moveTo>
                    <a:pt x="216" y="74"/>
                  </a:moveTo>
                  <a:cubicBezTo>
                    <a:pt x="178" y="20"/>
                    <a:pt x="111" y="45"/>
                    <a:pt x="103" y="88"/>
                  </a:cubicBezTo>
                  <a:cubicBezTo>
                    <a:pt x="100" y="88"/>
                    <a:pt x="97" y="88"/>
                    <a:pt x="94" y="88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89" y="89"/>
                    <a:pt x="85" y="90"/>
                    <a:pt x="82" y="91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80" y="92"/>
                    <a:pt x="78" y="93"/>
                    <a:pt x="76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3"/>
                    <a:pt x="78" y="92"/>
                    <a:pt x="78" y="92"/>
                  </a:cubicBezTo>
                  <a:cubicBezTo>
                    <a:pt x="79" y="91"/>
                    <a:pt x="80" y="90"/>
                    <a:pt x="81" y="89"/>
                  </a:cubicBezTo>
                  <a:cubicBezTo>
                    <a:pt x="82" y="89"/>
                    <a:pt x="83" y="88"/>
                    <a:pt x="83" y="87"/>
                  </a:cubicBezTo>
                  <a:cubicBezTo>
                    <a:pt x="84" y="87"/>
                    <a:pt x="85" y="86"/>
                    <a:pt x="86" y="85"/>
                  </a:cubicBezTo>
                  <a:cubicBezTo>
                    <a:pt x="86" y="84"/>
                    <a:pt x="87" y="84"/>
                    <a:pt x="87" y="83"/>
                  </a:cubicBezTo>
                  <a:cubicBezTo>
                    <a:pt x="88" y="82"/>
                    <a:pt x="89" y="81"/>
                    <a:pt x="89" y="80"/>
                  </a:cubicBezTo>
                  <a:cubicBezTo>
                    <a:pt x="90" y="80"/>
                    <a:pt x="91" y="79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2" y="77"/>
                    <a:pt x="92" y="76"/>
                    <a:pt x="93" y="75"/>
                  </a:cubicBezTo>
                  <a:cubicBezTo>
                    <a:pt x="96" y="80"/>
                    <a:pt x="99" y="84"/>
                    <a:pt x="103" y="88"/>
                  </a:cubicBezTo>
                  <a:cubicBezTo>
                    <a:pt x="103" y="88"/>
                    <a:pt x="97" y="75"/>
                    <a:pt x="92" y="59"/>
                  </a:cubicBezTo>
                  <a:cubicBezTo>
                    <a:pt x="105" y="59"/>
                    <a:pt x="119" y="53"/>
                    <a:pt x="129" y="41"/>
                  </a:cubicBezTo>
                  <a:cubicBezTo>
                    <a:pt x="139" y="29"/>
                    <a:pt x="143" y="14"/>
                    <a:pt x="140" y="1"/>
                  </a:cubicBezTo>
                  <a:cubicBezTo>
                    <a:pt x="126" y="0"/>
                    <a:pt x="112" y="6"/>
                    <a:pt x="101" y="18"/>
                  </a:cubicBezTo>
                  <a:cubicBezTo>
                    <a:pt x="94" y="27"/>
                    <a:pt x="90" y="38"/>
                    <a:pt x="89" y="48"/>
                  </a:cubicBezTo>
                  <a:cubicBezTo>
                    <a:pt x="86" y="34"/>
                    <a:pt x="84" y="19"/>
                    <a:pt x="88" y="9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10"/>
                    <a:pt x="73" y="41"/>
                    <a:pt x="89" y="70"/>
                  </a:cubicBezTo>
                  <a:cubicBezTo>
                    <a:pt x="87" y="68"/>
                    <a:pt x="84" y="66"/>
                    <a:pt x="82" y="65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1" y="64"/>
                    <a:pt x="80" y="64"/>
                    <a:pt x="79" y="63"/>
                  </a:cubicBezTo>
                  <a:cubicBezTo>
                    <a:pt x="78" y="63"/>
                    <a:pt x="77" y="63"/>
                    <a:pt x="76" y="62"/>
                  </a:cubicBezTo>
                  <a:cubicBezTo>
                    <a:pt x="75" y="62"/>
                    <a:pt x="73" y="61"/>
                    <a:pt x="72" y="61"/>
                  </a:cubicBezTo>
                  <a:cubicBezTo>
                    <a:pt x="71" y="61"/>
                    <a:pt x="70" y="61"/>
                    <a:pt x="70" y="60"/>
                  </a:cubicBezTo>
                  <a:cubicBezTo>
                    <a:pt x="68" y="60"/>
                    <a:pt x="67" y="60"/>
                    <a:pt x="66" y="59"/>
                  </a:cubicBezTo>
                  <a:cubicBezTo>
                    <a:pt x="65" y="59"/>
                    <a:pt x="64" y="59"/>
                    <a:pt x="64" y="59"/>
                  </a:cubicBezTo>
                  <a:cubicBezTo>
                    <a:pt x="62" y="59"/>
                    <a:pt x="60" y="59"/>
                    <a:pt x="58" y="59"/>
                  </a:cubicBezTo>
                  <a:cubicBezTo>
                    <a:pt x="57" y="59"/>
                    <a:pt x="57" y="59"/>
                    <a:pt x="56" y="59"/>
                  </a:cubicBezTo>
                  <a:cubicBezTo>
                    <a:pt x="55" y="58"/>
                    <a:pt x="53" y="58"/>
                    <a:pt x="51" y="59"/>
                  </a:cubicBezTo>
                  <a:cubicBezTo>
                    <a:pt x="51" y="59"/>
                    <a:pt x="50" y="59"/>
                    <a:pt x="49" y="59"/>
                  </a:cubicBezTo>
                  <a:cubicBezTo>
                    <a:pt x="47" y="59"/>
                    <a:pt x="45" y="59"/>
                    <a:pt x="43" y="60"/>
                  </a:cubicBezTo>
                  <a:cubicBezTo>
                    <a:pt x="23" y="63"/>
                    <a:pt x="8" y="75"/>
                    <a:pt x="0" y="90"/>
                  </a:cubicBezTo>
                  <a:cubicBezTo>
                    <a:pt x="13" y="102"/>
                    <a:pt x="32" y="108"/>
                    <a:pt x="51" y="104"/>
                  </a:cubicBezTo>
                  <a:cubicBezTo>
                    <a:pt x="53" y="104"/>
                    <a:pt x="55" y="103"/>
                    <a:pt x="58" y="102"/>
                  </a:cubicBezTo>
                  <a:cubicBezTo>
                    <a:pt x="58" y="102"/>
                    <a:pt x="58" y="102"/>
                    <a:pt x="59" y="102"/>
                  </a:cubicBezTo>
                  <a:cubicBezTo>
                    <a:pt x="61" y="101"/>
                    <a:pt x="63" y="101"/>
                    <a:pt x="65" y="100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67" y="99"/>
                    <a:pt x="67" y="99"/>
                    <a:pt x="68" y="98"/>
                  </a:cubicBezTo>
                  <a:cubicBezTo>
                    <a:pt x="67" y="99"/>
                    <a:pt x="67" y="100"/>
                    <a:pt x="66" y="100"/>
                  </a:cubicBezTo>
                  <a:cubicBezTo>
                    <a:pt x="65" y="101"/>
                    <a:pt x="65" y="101"/>
                    <a:pt x="64" y="101"/>
                  </a:cubicBezTo>
                  <a:cubicBezTo>
                    <a:pt x="64" y="102"/>
                    <a:pt x="63" y="102"/>
                    <a:pt x="63" y="103"/>
                  </a:cubicBezTo>
                  <a:cubicBezTo>
                    <a:pt x="63" y="103"/>
                    <a:pt x="62" y="103"/>
                    <a:pt x="62" y="104"/>
                  </a:cubicBezTo>
                  <a:cubicBezTo>
                    <a:pt x="61" y="104"/>
                    <a:pt x="61" y="105"/>
                    <a:pt x="60" y="105"/>
                  </a:cubicBezTo>
                  <a:cubicBezTo>
                    <a:pt x="59" y="106"/>
                    <a:pt x="59" y="107"/>
                    <a:pt x="58" y="107"/>
                  </a:cubicBezTo>
                  <a:cubicBezTo>
                    <a:pt x="58" y="108"/>
                    <a:pt x="57" y="108"/>
                    <a:pt x="57" y="109"/>
                  </a:cubicBezTo>
                  <a:cubicBezTo>
                    <a:pt x="57" y="109"/>
                    <a:pt x="56" y="110"/>
                    <a:pt x="56" y="110"/>
                  </a:cubicBezTo>
                  <a:cubicBezTo>
                    <a:pt x="55" y="111"/>
                    <a:pt x="55" y="111"/>
                    <a:pt x="55" y="112"/>
                  </a:cubicBezTo>
                  <a:cubicBezTo>
                    <a:pt x="54" y="112"/>
                    <a:pt x="54" y="113"/>
                    <a:pt x="54" y="113"/>
                  </a:cubicBezTo>
                  <a:cubicBezTo>
                    <a:pt x="53" y="114"/>
                    <a:pt x="52" y="115"/>
                    <a:pt x="52" y="116"/>
                  </a:cubicBezTo>
                  <a:cubicBezTo>
                    <a:pt x="52" y="116"/>
                    <a:pt x="51" y="117"/>
                    <a:pt x="51" y="117"/>
                  </a:cubicBezTo>
                  <a:cubicBezTo>
                    <a:pt x="51" y="118"/>
                    <a:pt x="50" y="119"/>
                    <a:pt x="50" y="119"/>
                  </a:cubicBezTo>
                  <a:cubicBezTo>
                    <a:pt x="50" y="120"/>
                    <a:pt x="49" y="120"/>
                    <a:pt x="49" y="121"/>
                  </a:cubicBezTo>
                  <a:cubicBezTo>
                    <a:pt x="49" y="122"/>
                    <a:pt x="48" y="123"/>
                    <a:pt x="48" y="124"/>
                  </a:cubicBezTo>
                  <a:cubicBezTo>
                    <a:pt x="48" y="124"/>
                    <a:pt x="47" y="125"/>
                    <a:pt x="47" y="125"/>
                  </a:cubicBezTo>
                  <a:cubicBezTo>
                    <a:pt x="47" y="126"/>
                    <a:pt x="47" y="127"/>
                    <a:pt x="46" y="128"/>
                  </a:cubicBezTo>
                  <a:cubicBezTo>
                    <a:pt x="46" y="128"/>
                    <a:pt x="46" y="129"/>
                    <a:pt x="46" y="129"/>
                  </a:cubicBezTo>
                  <a:cubicBezTo>
                    <a:pt x="45" y="130"/>
                    <a:pt x="45" y="131"/>
                    <a:pt x="45" y="132"/>
                  </a:cubicBezTo>
                  <a:cubicBezTo>
                    <a:pt x="45" y="132"/>
                    <a:pt x="45" y="132"/>
                    <a:pt x="45" y="133"/>
                  </a:cubicBezTo>
                  <a:cubicBezTo>
                    <a:pt x="44" y="134"/>
                    <a:pt x="44" y="135"/>
                    <a:pt x="44" y="136"/>
                  </a:cubicBezTo>
                  <a:cubicBezTo>
                    <a:pt x="44" y="137"/>
                    <a:pt x="44" y="137"/>
                    <a:pt x="44" y="138"/>
                  </a:cubicBezTo>
                  <a:cubicBezTo>
                    <a:pt x="43" y="139"/>
                    <a:pt x="43" y="140"/>
                    <a:pt x="43" y="141"/>
                  </a:cubicBezTo>
                  <a:cubicBezTo>
                    <a:pt x="43" y="141"/>
                    <a:pt x="43" y="141"/>
                    <a:pt x="43" y="142"/>
                  </a:cubicBezTo>
                  <a:cubicBezTo>
                    <a:pt x="43" y="143"/>
                    <a:pt x="43" y="144"/>
                    <a:pt x="43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7"/>
                    <a:pt x="43" y="149"/>
                    <a:pt x="43" y="150"/>
                  </a:cubicBezTo>
                  <a:cubicBezTo>
                    <a:pt x="43" y="150"/>
                    <a:pt x="43" y="151"/>
                    <a:pt x="43" y="151"/>
                  </a:cubicBezTo>
                  <a:cubicBezTo>
                    <a:pt x="43" y="152"/>
                    <a:pt x="43" y="153"/>
                    <a:pt x="43" y="154"/>
                  </a:cubicBezTo>
                  <a:cubicBezTo>
                    <a:pt x="43" y="155"/>
                    <a:pt x="43" y="155"/>
                    <a:pt x="43" y="155"/>
                  </a:cubicBezTo>
                  <a:cubicBezTo>
                    <a:pt x="43" y="157"/>
                    <a:pt x="43" y="158"/>
                    <a:pt x="44" y="160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2"/>
                    <a:pt x="44" y="163"/>
                    <a:pt x="44" y="164"/>
                  </a:cubicBezTo>
                  <a:cubicBezTo>
                    <a:pt x="45" y="164"/>
                    <a:pt x="45" y="165"/>
                    <a:pt x="45" y="165"/>
                  </a:cubicBezTo>
                  <a:cubicBezTo>
                    <a:pt x="45" y="167"/>
                    <a:pt x="46" y="168"/>
                    <a:pt x="46" y="170"/>
                  </a:cubicBezTo>
                  <a:cubicBezTo>
                    <a:pt x="46" y="170"/>
                    <a:pt x="46" y="170"/>
                    <a:pt x="46" y="170"/>
                  </a:cubicBezTo>
                  <a:cubicBezTo>
                    <a:pt x="47" y="171"/>
                    <a:pt x="47" y="172"/>
                    <a:pt x="48" y="174"/>
                  </a:cubicBezTo>
                  <a:cubicBezTo>
                    <a:pt x="48" y="174"/>
                    <a:pt x="48" y="175"/>
                    <a:pt x="48" y="175"/>
                  </a:cubicBezTo>
                  <a:cubicBezTo>
                    <a:pt x="49" y="176"/>
                    <a:pt x="49" y="177"/>
                    <a:pt x="50" y="179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2" y="182"/>
                    <a:pt x="53" y="184"/>
                  </a:cubicBezTo>
                  <a:cubicBezTo>
                    <a:pt x="53" y="185"/>
                    <a:pt x="53" y="185"/>
                    <a:pt x="53" y="185"/>
                  </a:cubicBezTo>
                  <a:cubicBezTo>
                    <a:pt x="54" y="186"/>
                    <a:pt x="55" y="187"/>
                    <a:pt x="56" y="188"/>
                  </a:cubicBezTo>
                  <a:cubicBezTo>
                    <a:pt x="56" y="189"/>
                    <a:pt x="56" y="189"/>
                    <a:pt x="57" y="190"/>
                  </a:cubicBezTo>
                  <a:cubicBezTo>
                    <a:pt x="58" y="191"/>
                    <a:pt x="59" y="192"/>
                    <a:pt x="60" y="194"/>
                  </a:cubicBezTo>
                  <a:cubicBezTo>
                    <a:pt x="61" y="195"/>
                    <a:pt x="62" y="196"/>
                    <a:pt x="63" y="198"/>
                  </a:cubicBezTo>
                  <a:cubicBezTo>
                    <a:pt x="63" y="198"/>
                    <a:pt x="64" y="198"/>
                    <a:pt x="64" y="199"/>
                  </a:cubicBezTo>
                  <a:cubicBezTo>
                    <a:pt x="65" y="200"/>
                    <a:pt x="66" y="201"/>
                    <a:pt x="67" y="201"/>
                  </a:cubicBezTo>
                  <a:cubicBezTo>
                    <a:pt x="67" y="202"/>
                    <a:pt x="67" y="202"/>
                    <a:pt x="68" y="203"/>
                  </a:cubicBezTo>
                  <a:cubicBezTo>
                    <a:pt x="69" y="203"/>
                    <a:pt x="69" y="204"/>
                    <a:pt x="70" y="205"/>
                  </a:cubicBezTo>
                  <a:cubicBezTo>
                    <a:pt x="71" y="205"/>
                    <a:pt x="71" y="206"/>
                    <a:pt x="72" y="206"/>
                  </a:cubicBezTo>
                  <a:cubicBezTo>
                    <a:pt x="72" y="207"/>
                    <a:pt x="73" y="207"/>
                    <a:pt x="74" y="208"/>
                  </a:cubicBezTo>
                  <a:cubicBezTo>
                    <a:pt x="74" y="208"/>
                    <a:pt x="75" y="209"/>
                    <a:pt x="75" y="209"/>
                  </a:cubicBezTo>
                  <a:cubicBezTo>
                    <a:pt x="76" y="210"/>
                    <a:pt x="77" y="210"/>
                    <a:pt x="78" y="211"/>
                  </a:cubicBezTo>
                  <a:cubicBezTo>
                    <a:pt x="78" y="211"/>
                    <a:pt x="79" y="212"/>
                    <a:pt x="79" y="212"/>
                  </a:cubicBezTo>
                  <a:cubicBezTo>
                    <a:pt x="80" y="213"/>
                    <a:pt x="81" y="213"/>
                    <a:pt x="81" y="214"/>
                  </a:cubicBezTo>
                  <a:cubicBezTo>
                    <a:pt x="82" y="214"/>
                    <a:pt x="83" y="215"/>
                    <a:pt x="83" y="215"/>
                  </a:cubicBezTo>
                  <a:cubicBezTo>
                    <a:pt x="84" y="215"/>
                    <a:pt x="85" y="216"/>
                    <a:pt x="85" y="216"/>
                  </a:cubicBezTo>
                  <a:cubicBezTo>
                    <a:pt x="86" y="217"/>
                    <a:pt x="87" y="217"/>
                    <a:pt x="88" y="217"/>
                  </a:cubicBezTo>
                  <a:cubicBezTo>
                    <a:pt x="88" y="218"/>
                    <a:pt x="89" y="218"/>
                    <a:pt x="89" y="219"/>
                  </a:cubicBezTo>
                  <a:cubicBezTo>
                    <a:pt x="90" y="219"/>
                    <a:pt x="91" y="219"/>
                    <a:pt x="92" y="220"/>
                  </a:cubicBezTo>
                  <a:cubicBezTo>
                    <a:pt x="92" y="220"/>
                    <a:pt x="93" y="220"/>
                    <a:pt x="94" y="221"/>
                  </a:cubicBezTo>
                  <a:cubicBezTo>
                    <a:pt x="94" y="221"/>
                    <a:pt x="95" y="221"/>
                    <a:pt x="96" y="222"/>
                  </a:cubicBezTo>
                  <a:cubicBezTo>
                    <a:pt x="97" y="222"/>
                    <a:pt x="97" y="222"/>
                    <a:pt x="98" y="222"/>
                  </a:cubicBezTo>
                  <a:cubicBezTo>
                    <a:pt x="99" y="223"/>
                    <a:pt x="100" y="223"/>
                    <a:pt x="100" y="224"/>
                  </a:cubicBezTo>
                  <a:cubicBezTo>
                    <a:pt x="101" y="224"/>
                    <a:pt x="101" y="224"/>
                    <a:pt x="102" y="224"/>
                  </a:cubicBezTo>
                  <a:cubicBezTo>
                    <a:pt x="103" y="224"/>
                    <a:pt x="104" y="225"/>
                    <a:pt x="105" y="225"/>
                  </a:cubicBezTo>
                  <a:cubicBezTo>
                    <a:pt x="105" y="225"/>
                    <a:pt x="106" y="225"/>
                    <a:pt x="106" y="225"/>
                  </a:cubicBezTo>
                  <a:cubicBezTo>
                    <a:pt x="107" y="226"/>
                    <a:pt x="108" y="226"/>
                    <a:pt x="109" y="226"/>
                  </a:cubicBezTo>
                  <a:cubicBezTo>
                    <a:pt x="110" y="226"/>
                    <a:pt x="110" y="227"/>
                    <a:pt x="110" y="227"/>
                  </a:cubicBezTo>
                  <a:cubicBezTo>
                    <a:pt x="112" y="227"/>
                    <a:pt x="113" y="227"/>
                    <a:pt x="114" y="227"/>
                  </a:cubicBezTo>
                  <a:cubicBezTo>
                    <a:pt x="114" y="227"/>
                    <a:pt x="114" y="228"/>
                    <a:pt x="115" y="228"/>
                  </a:cubicBezTo>
                  <a:cubicBezTo>
                    <a:pt x="116" y="228"/>
                    <a:pt x="117" y="228"/>
                    <a:pt x="118" y="228"/>
                  </a:cubicBezTo>
                  <a:cubicBezTo>
                    <a:pt x="119" y="228"/>
                    <a:pt x="119" y="228"/>
                    <a:pt x="119" y="228"/>
                  </a:cubicBezTo>
                  <a:cubicBezTo>
                    <a:pt x="120" y="228"/>
                    <a:pt x="121" y="229"/>
                    <a:pt x="123" y="229"/>
                  </a:cubicBezTo>
                  <a:cubicBezTo>
                    <a:pt x="123" y="229"/>
                    <a:pt x="123" y="229"/>
                    <a:pt x="123" y="229"/>
                  </a:cubicBezTo>
                  <a:cubicBezTo>
                    <a:pt x="125" y="229"/>
                    <a:pt x="126" y="229"/>
                    <a:pt x="127" y="229"/>
                  </a:cubicBezTo>
                  <a:cubicBezTo>
                    <a:pt x="128" y="229"/>
                    <a:pt x="128" y="229"/>
                    <a:pt x="128" y="229"/>
                  </a:cubicBezTo>
                  <a:cubicBezTo>
                    <a:pt x="129" y="229"/>
                    <a:pt x="130" y="229"/>
                    <a:pt x="132" y="229"/>
                  </a:cubicBezTo>
                  <a:cubicBezTo>
                    <a:pt x="132" y="229"/>
                    <a:pt x="132" y="229"/>
                    <a:pt x="132" y="229"/>
                  </a:cubicBezTo>
                  <a:cubicBezTo>
                    <a:pt x="133" y="229"/>
                    <a:pt x="135" y="229"/>
                    <a:pt x="136" y="229"/>
                  </a:cubicBezTo>
                  <a:cubicBezTo>
                    <a:pt x="136" y="229"/>
                    <a:pt x="136" y="229"/>
                    <a:pt x="136" y="229"/>
                  </a:cubicBezTo>
                  <a:cubicBezTo>
                    <a:pt x="138" y="229"/>
                    <a:pt x="139" y="229"/>
                    <a:pt x="140" y="228"/>
                  </a:cubicBezTo>
                  <a:cubicBezTo>
                    <a:pt x="141" y="228"/>
                    <a:pt x="141" y="228"/>
                    <a:pt x="141" y="228"/>
                  </a:cubicBezTo>
                  <a:cubicBezTo>
                    <a:pt x="142" y="228"/>
                    <a:pt x="143" y="228"/>
                    <a:pt x="145" y="228"/>
                  </a:cubicBezTo>
                  <a:cubicBezTo>
                    <a:pt x="145" y="228"/>
                    <a:pt x="145" y="228"/>
                    <a:pt x="145" y="228"/>
                  </a:cubicBezTo>
                  <a:cubicBezTo>
                    <a:pt x="146" y="227"/>
                    <a:pt x="148" y="227"/>
                    <a:pt x="149" y="227"/>
                  </a:cubicBezTo>
                  <a:cubicBezTo>
                    <a:pt x="149" y="227"/>
                    <a:pt x="149" y="227"/>
                    <a:pt x="149" y="227"/>
                  </a:cubicBezTo>
                  <a:cubicBezTo>
                    <a:pt x="151" y="226"/>
                    <a:pt x="152" y="226"/>
                    <a:pt x="153" y="226"/>
                  </a:cubicBezTo>
                  <a:cubicBezTo>
                    <a:pt x="154" y="226"/>
                    <a:pt x="154" y="226"/>
                    <a:pt x="154" y="226"/>
                  </a:cubicBezTo>
                  <a:cubicBezTo>
                    <a:pt x="155" y="225"/>
                    <a:pt x="156" y="225"/>
                    <a:pt x="158" y="224"/>
                  </a:cubicBezTo>
                  <a:cubicBezTo>
                    <a:pt x="158" y="224"/>
                    <a:pt x="158" y="224"/>
                    <a:pt x="158" y="224"/>
                  </a:cubicBezTo>
                  <a:cubicBezTo>
                    <a:pt x="159" y="224"/>
                    <a:pt x="160" y="223"/>
                    <a:pt x="162" y="223"/>
                  </a:cubicBezTo>
                  <a:cubicBezTo>
                    <a:pt x="162" y="223"/>
                    <a:pt x="162" y="223"/>
                    <a:pt x="162" y="223"/>
                  </a:cubicBezTo>
                  <a:cubicBezTo>
                    <a:pt x="167" y="220"/>
                    <a:pt x="172" y="217"/>
                    <a:pt x="177" y="213"/>
                  </a:cubicBezTo>
                  <a:cubicBezTo>
                    <a:pt x="177" y="213"/>
                    <a:pt x="177" y="213"/>
                    <a:pt x="177" y="213"/>
                  </a:cubicBezTo>
                  <a:cubicBezTo>
                    <a:pt x="179" y="212"/>
                    <a:pt x="180" y="211"/>
                    <a:pt x="181" y="210"/>
                  </a:cubicBezTo>
                  <a:cubicBezTo>
                    <a:pt x="181" y="210"/>
                    <a:pt x="181" y="210"/>
                    <a:pt x="181" y="210"/>
                  </a:cubicBezTo>
                  <a:cubicBezTo>
                    <a:pt x="182" y="209"/>
                    <a:pt x="183" y="208"/>
                    <a:pt x="185" y="207"/>
                  </a:cubicBezTo>
                  <a:cubicBezTo>
                    <a:pt x="185" y="207"/>
                    <a:pt x="185" y="207"/>
                    <a:pt x="185" y="207"/>
                  </a:cubicBezTo>
                  <a:cubicBezTo>
                    <a:pt x="186" y="206"/>
                    <a:pt x="187" y="205"/>
                    <a:pt x="188" y="204"/>
                  </a:cubicBezTo>
                  <a:cubicBezTo>
                    <a:pt x="188" y="204"/>
                    <a:pt x="188" y="204"/>
                    <a:pt x="188" y="204"/>
                  </a:cubicBezTo>
                  <a:cubicBezTo>
                    <a:pt x="188" y="204"/>
                    <a:pt x="188" y="204"/>
                    <a:pt x="188" y="204"/>
                  </a:cubicBezTo>
                  <a:cubicBezTo>
                    <a:pt x="189" y="203"/>
                    <a:pt x="189" y="202"/>
                    <a:pt x="190" y="202"/>
                  </a:cubicBezTo>
                  <a:cubicBezTo>
                    <a:pt x="238" y="178"/>
                    <a:pt x="249" y="119"/>
                    <a:pt x="216" y="74"/>
                  </a:cubicBezTo>
                </a:path>
              </a:pathLst>
            </a:custGeom>
            <a:solidFill>
              <a:srgbClr val="1F302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9" name="Freeform 101"/>
            <p:cNvSpPr/>
            <p:nvPr/>
          </p:nvSpPr>
          <p:spPr>
            <a:xfrm>
              <a:off x="2636838" y="2622551"/>
              <a:ext cx="863600" cy="835025"/>
            </a:xfrm>
            <a:custGeom>
              <a:avLst/>
              <a:gdLst/>
              <a:ahLst/>
              <a:cxnLst>
                <a:cxn ang="0">
                  <a:pos x="319156" y="255773"/>
                </a:cxn>
                <a:cxn ang="0">
                  <a:pos x="153946" y="654479"/>
                </a:cxn>
                <a:cxn ang="0">
                  <a:pos x="645822" y="684570"/>
                </a:cxn>
                <a:cxn ang="0">
                  <a:pos x="743446" y="203114"/>
                </a:cxn>
                <a:cxn ang="0">
                  <a:pos x="319156" y="255773"/>
                </a:cxn>
              </a:cxnLst>
              <a:rect l="0" t="0" r="0" b="0"/>
              <a:pathLst>
                <a:path w="230" h="222">
                  <a:moveTo>
                    <a:pt x="85" y="68"/>
                  </a:moveTo>
                  <a:cubicBezTo>
                    <a:pt x="41" y="64"/>
                    <a:pt x="0" y="123"/>
                    <a:pt x="41" y="174"/>
                  </a:cubicBezTo>
                  <a:cubicBezTo>
                    <a:pt x="76" y="217"/>
                    <a:pt x="136" y="222"/>
                    <a:pt x="172" y="182"/>
                  </a:cubicBezTo>
                  <a:cubicBezTo>
                    <a:pt x="220" y="158"/>
                    <a:pt x="230" y="99"/>
                    <a:pt x="198" y="54"/>
                  </a:cubicBezTo>
                  <a:cubicBezTo>
                    <a:pt x="160" y="0"/>
                    <a:pt x="92" y="25"/>
                    <a:pt x="85" y="68"/>
                  </a:cubicBezTo>
                </a:path>
              </a:pathLst>
            </a:custGeom>
            <a:solidFill>
              <a:srgbClr val="74AB0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0" name="Freeform 102"/>
            <p:cNvSpPr/>
            <p:nvPr/>
          </p:nvSpPr>
          <p:spPr>
            <a:xfrm>
              <a:off x="2895601" y="2546351"/>
              <a:ext cx="206375" cy="225425"/>
            </a:xfrm>
            <a:custGeom>
              <a:avLst/>
              <a:gdLst/>
              <a:ahLst/>
              <a:cxnLst>
                <a:cxn ang="0">
                  <a:pos x="52531" y="67627"/>
                </a:cxn>
                <a:cxn ang="0">
                  <a:pos x="195118" y="3757"/>
                </a:cxn>
                <a:cxn ang="0">
                  <a:pos x="153843" y="157797"/>
                </a:cxn>
                <a:cxn ang="0">
                  <a:pos x="11256" y="221667"/>
                </a:cxn>
                <a:cxn ang="0">
                  <a:pos x="52531" y="67627"/>
                </a:cxn>
              </a:cxnLst>
              <a:rect l="0" t="0" r="0" b="0"/>
              <a:pathLst>
                <a:path w="55" h="60">
                  <a:moveTo>
                    <a:pt x="14" y="18"/>
                  </a:moveTo>
                  <a:cubicBezTo>
                    <a:pt x="24" y="6"/>
                    <a:pt x="39" y="0"/>
                    <a:pt x="52" y="1"/>
                  </a:cubicBezTo>
                  <a:cubicBezTo>
                    <a:pt x="55" y="14"/>
                    <a:pt x="52" y="29"/>
                    <a:pt x="41" y="42"/>
                  </a:cubicBezTo>
                  <a:cubicBezTo>
                    <a:pt x="31" y="54"/>
                    <a:pt x="17" y="60"/>
                    <a:pt x="3" y="59"/>
                  </a:cubicBezTo>
                  <a:cubicBezTo>
                    <a:pt x="0" y="46"/>
                    <a:pt x="3" y="30"/>
                    <a:pt x="14" y="18"/>
                  </a:cubicBezTo>
                  <a:close/>
                </a:path>
              </a:pathLst>
            </a:custGeom>
            <a:solidFill>
              <a:srgbClr val="92D60E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1" name="Freeform 103"/>
            <p:cNvSpPr/>
            <p:nvPr/>
          </p:nvSpPr>
          <p:spPr>
            <a:xfrm>
              <a:off x="2840038" y="2579688"/>
              <a:ext cx="115888" cy="298450"/>
            </a:xfrm>
            <a:custGeom>
              <a:avLst/>
              <a:gdLst/>
              <a:ahLst/>
              <a:cxnLst>
                <a:cxn ang="0">
                  <a:pos x="59813" y="0"/>
                </a:cxn>
                <a:cxn ang="0">
                  <a:pos x="14953" y="3777"/>
                </a:cxn>
                <a:cxn ang="0">
                  <a:pos x="115888" y="298450"/>
                </a:cxn>
                <a:cxn ang="0">
                  <a:pos x="59813" y="0"/>
                </a:cxn>
              </a:cxnLst>
              <a:rect l="0" t="0" r="0" b="0"/>
              <a:pathLst>
                <a:path w="31" h="79">
                  <a:moveTo>
                    <a:pt x="16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7"/>
                    <a:pt x="31" y="79"/>
                  </a:cubicBezTo>
                  <a:cubicBezTo>
                    <a:pt x="31" y="79"/>
                    <a:pt x="6" y="26"/>
                    <a:pt x="16" y="0"/>
                  </a:cubicBezTo>
                </a:path>
              </a:pathLst>
            </a:custGeom>
            <a:solidFill>
              <a:srgbClr val="693B2E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2" name="Freeform 104"/>
            <p:cNvSpPr/>
            <p:nvPr/>
          </p:nvSpPr>
          <p:spPr>
            <a:xfrm>
              <a:off x="2570163" y="2757488"/>
              <a:ext cx="349250" cy="195263"/>
            </a:xfrm>
            <a:custGeom>
              <a:avLst/>
              <a:gdLst/>
              <a:ahLst/>
              <a:cxnLst>
                <a:cxn ang="0">
                  <a:pos x="161481" y="15020"/>
                </a:cxn>
                <a:cxn ang="0">
                  <a:pos x="349250" y="63835"/>
                </a:cxn>
                <a:cxn ang="0">
                  <a:pos x="191524" y="180242"/>
                </a:cxn>
                <a:cxn ang="0">
                  <a:pos x="0" y="127671"/>
                </a:cxn>
                <a:cxn ang="0">
                  <a:pos x="161481" y="15020"/>
                </a:cxn>
              </a:cxnLst>
              <a:rect l="0" t="0" r="0" b="0"/>
              <a:pathLst>
                <a:path w="93" h="52">
                  <a:moveTo>
                    <a:pt x="43" y="4"/>
                  </a:moveTo>
                  <a:cubicBezTo>
                    <a:pt x="62" y="0"/>
                    <a:pt x="81" y="6"/>
                    <a:pt x="93" y="17"/>
                  </a:cubicBezTo>
                  <a:cubicBezTo>
                    <a:pt x="86" y="32"/>
                    <a:pt x="70" y="44"/>
                    <a:pt x="51" y="48"/>
                  </a:cubicBezTo>
                  <a:cubicBezTo>
                    <a:pt x="31" y="52"/>
                    <a:pt x="12" y="46"/>
                    <a:pt x="0" y="34"/>
                  </a:cubicBezTo>
                  <a:cubicBezTo>
                    <a:pt x="7" y="19"/>
                    <a:pt x="23" y="7"/>
                    <a:pt x="43" y="4"/>
                  </a:cubicBezTo>
                </a:path>
              </a:pathLst>
            </a:custGeom>
            <a:solidFill>
              <a:srgbClr val="92D60E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3" name="Freeform 105"/>
            <p:cNvSpPr/>
            <p:nvPr/>
          </p:nvSpPr>
          <p:spPr>
            <a:xfrm>
              <a:off x="2633663" y="2768601"/>
              <a:ext cx="131763" cy="44450"/>
            </a:xfrm>
            <a:custGeom>
              <a:avLst/>
              <a:gdLst/>
              <a:ahLst/>
              <a:cxnLst>
                <a:cxn ang="0">
                  <a:pos x="131763" y="0"/>
                </a:cxn>
                <a:cxn ang="0">
                  <a:pos x="97881" y="3704"/>
                </a:cxn>
                <a:cxn ang="0">
                  <a:pos x="0" y="44450"/>
                </a:cxn>
                <a:cxn ang="0">
                  <a:pos x="0" y="44450"/>
                </a:cxn>
                <a:cxn ang="0">
                  <a:pos x="97881" y="3704"/>
                </a:cxn>
                <a:cxn ang="0">
                  <a:pos x="131763" y="0"/>
                </a:cxn>
              </a:cxnLst>
              <a:rect l="0" t="0" r="0" b="0"/>
              <a:pathLst>
                <a:path w="35" h="12">
                  <a:moveTo>
                    <a:pt x="35" y="0"/>
                  </a:moveTo>
                  <a:cubicBezTo>
                    <a:pt x="32" y="0"/>
                    <a:pt x="29" y="0"/>
                    <a:pt x="26" y="1"/>
                  </a:cubicBezTo>
                  <a:cubicBezTo>
                    <a:pt x="16" y="2"/>
                    <a:pt x="7" y="6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7" y="6"/>
                    <a:pt x="16" y="2"/>
                    <a:pt x="26" y="1"/>
                  </a:cubicBezTo>
                  <a:cubicBezTo>
                    <a:pt x="29" y="0"/>
                    <a:pt x="32" y="0"/>
                    <a:pt x="35" y="0"/>
                  </a:cubicBezTo>
                </a:path>
              </a:pathLst>
            </a:custGeom>
            <a:solidFill>
              <a:srgbClr val="A169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4" name="Freeform 106"/>
            <p:cNvSpPr>
              <a:spLocks noEditPoints="1"/>
            </p:cNvSpPr>
            <p:nvPr/>
          </p:nvSpPr>
          <p:spPr>
            <a:xfrm>
              <a:off x="2735263" y="3160713"/>
              <a:ext cx="141288" cy="190500"/>
            </a:xfrm>
            <a:custGeom>
              <a:avLst/>
              <a:gdLst/>
              <a:ahLst/>
              <a:cxnLst>
                <a:cxn ang="0">
                  <a:pos x="55771" y="115794"/>
                </a:cxn>
                <a:cxn ang="0">
                  <a:pos x="141288" y="190500"/>
                </a:cxn>
                <a:cxn ang="0">
                  <a:pos x="55771" y="115794"/>
                </a:cxn>
                <a:cxn ang="0">
                  <a:pos x="55771" y="115794"/>
                </a:cxn>
                <a:cxn ang="0">
                  <a:pos x="55771" y="115794"/>
                </a:cxn>
                <a:cxn ang="0">
                  <a:pos x="55771" y="115794"/>
                </a:cxn>
                <a:cxn ang="0">
                  <a:pos x="0" y="0"/>
                </a:cxn>
                <a:cxn ang="0">
                  <a:pos x="55771" y="11579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38" h="51">
                  <a:moveTo>
                    <a:pt x="15" y="31"/>
                  </a:moveTo>
                  <a:cubicBezTo>
                    <a:pt x="22" y="39"/>
                    <a:pt x="30" y="46"/>
                    <a:pt x="38" y="51"/>
                  </a:cubicBezTo>
                  <a:cubicBezTo>
                    <a:pt x="30" y="46"/>
                    <a:pt x="22" y="39"/>
                    <a:pt x="15" y="31"/>
                  </a:cubicBezTo>
                  <a:moveTo>
                    <a:pt x="15" y="31"/>
                  </a:move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moveTo>
                    <a:pt x="0" y="0"/>
                  </a:moveTo>
                  <a:cubicBezTo>
                    <a:pt x="2" y="10"/>
                    <a:pt x="7" y="21"/>
                    <a:pt x="15" y="31"/>
                  </a:cubicBezTo>
                  <a:cubicBezTo>
                    <a:pt x="7" y="21"/>
                    <a:pt x="2" y="1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9920E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" name="Freeform 107"/>
            <p:cNvSpPr/>
            <p:nvPr/>
          </p:nvSpPr>
          <p:spPr>
            <a:xfrm>
              <a:off x="2711451" y="2878138"/>
              <a:ext cx="563563" cy="530225"/>
            </a:xfrm>
            <a:custGeom>
              <a:avLst/>
              <a:gdLst/>
              <a:ahLst/>
              <a:cxnLst>
                <a:cxn ang="0">
                  <a:pos x="225425" y="0"/>
                </a:cxn>
                <a:cxn ang="0">
                  <a:pos x="142769" y="18802"/>
                </a:cxn>
                <a:cxn ang="0">
                  <a:pos x="112712" y="37604"/>
                </a:cxn>
                <a:cxn ang="0">
                  <a:pos x="22542" y="282034"/>
                </a:cxn>
                <a:cxn ang="0">
                  <a:pos x="22542" y="282034"/>
                </a:cxn>
                <a:cxn ang="0">
                  <a:pos x="22542" y="282034"/>
                </a:cxn>
                <a:cxn ang="0">
                  <a:pos x="22542" y="282034"/>
                </a:cxn>
                <a:cxn ang="0">
                  <a:pos x="22542" y="282034"/>
                </a:cxn>
                <a:cxn ang="0">
                  <a:pos x="78898" y="398608"/>
                </a:cxn>
                <a:cxn ang="0">
                  <a:pos x="78898" y="398608"/>
                </a:cxn>
                <a:cxn ang="0">
                  <a:pos x="78898" y="398608"/>
                </a:cxn>
                <a:cxn ang="0">
                  <a:pos x="78898" y="398608"/>
                </a:cxn>
                <a:cxn ang="0">
                  <a:pos x="78898" y="398608"/>
                </a:cxn>
                <a:cxn ang="0">
                  <a:pos x="165311" y="473818"/>
                </a:cxn>
                <a:cxn ang="0">
                  <a:pos x="345651" y="530225"/>
                </a:cxn>
                <a:cxn ang="0">
                  <a:pos x="563563" y="436213"/>
                </a:cxn>
                <a:cxn ang="0">
                  <a:pos x="229182" y="0"/>
                </a:cxn>
                <a:cxn ang="0">
                  <a:pos x="225425" y="0"/>
                </a:cxn>
              </a:cxnLst>
              <a:rect l="0" t="0" r="0" b="0"/>
              <a:pathLst>
                <a:path w="150" h="141">
                  <a:moveTo>
                    <a:pt x="60" y="0"/>
                  </a:moveTo>
                  <a:cubicBezTo>
                    <a:pt x="53" y="0"/>
                    <a:pt x="45" y="2"/>
                    <a:pt x="38" y="5"/>
                  </a:cubicBezTo>
                  <a:cubicBezTo>
                    <a:pt x="35" y="7"/>
                    <a:pt x="33" y="9"/>
                    <a:pt x="30" y="10"/>
                  </a:cubicBezTo>
                  <a:cubicBezTo>
                    <a:pt x="11" y="24"/>
                    <a:pt x="0" y="48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8" y="85"/>
                    <a:pt x="13" y="96"/>
                    <a:pt x="21" y="106"/>
                  </a:cubicBezTo>
                  <a:cubicBezTo>
                    <a:pt x="21" y="106"/>
                    <a:pt x="21" y="106"/>
                    <a:pt x="21" y="106"/>
                  </a:cubicBezTo>
                  <a:cubicBezTo>
                    <a:pt x="21" y="106"/>
                    <a:pt x="21" y="106"/>
                    <a:pt x="21" y="106"/>
                  </a:cubicBezTo>
                  <a:cubicBezTo>
                    <a:pt x="21" y="106"/>
                    <a:pt x="21" y="106"/>
                    <a:pt x="21" y="106"/>
                  </a:cubicBezTo>
                  <a:cubicBezTo>
                    <a:pt x="21" y="106"/>
                    <a:pt x="21" y="106"/>
                    <a:pt x="21" y="106"/>
                  </a:cubicBezTo>
                  <a:cubicBezTo>
                    <a:pt x="28" y="114"/>
                    <a:pt x="36" y="121"/>
                    <a:pt x="44" y="126"/>
                  </a:cubicBezTo>
                  <a:cubicBezTo>
                    <a:pt x="59" y="136"/>
                    <a:pt x="75" y="141"/>
                    <a:pt x="92" y="141"/>
                  </a:cubicBezTo>
                  <a:cubicBezTo>
                    <a:pt x="113" y="141"/>
                    <a:pt x="133" y="133"/>
                    <a:pt x="150" y="11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61" y="0"/>
                    <a:pt x="60" y="0"/>
                  </a:cubicBezTo>
                </a:path>
              </a:pathLst>
            </a:custGeom>
            <a:solidFill>
              <a:srgbClr val="63920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6" name="Freeform 108"/>
            <p:cNvSpPr>
              <a:spLocks noEditPoints="1"/>
            </p:cNvSpPr>
            <p:nvPr/>
          </p:nvSpPr>
          <p:spPr>
            <a:xfrm>
              <a:off x="2760663" y="2927351"/>
              <a:ext cx="41275" cy="11113"/>
            </a:xfrm>
            <a:custGeom>
              <a:avLst/>
              <a:gdLst/>
              <a:ahLst/>
              <a:cxnLst>
                <a:cxn ang="0">
                  <a:pos x="41275" y="0"/>
                </a:cxn>
                <a:cxn ang="0">
                  <a:pos x="0" y="11113"/>
                </a:cxn>
                <a:cxn ang="0">
                  <a:pos x="41275" y="0"/>
                </a:cxn>
                <a:cxn ang="0">
                  <a:pos x="41275" y="0"/>
                </a:cxn>
                <a:cxn ang="0">
                  <a:pos x="41275" y="0"/>
                </a:cxn>
                <a:cxn ang="0">
                  <a:pos x="41275" y="0"/>
                </a:cxn>
              </a:cxnLst>
              <a:rect l="0" t="0" r="0" b="0"/>
              <a:pathLst>
                <a:path w="11" h="3">
                  <a:moveTo>
                    <a:pt x="11" y="0"/>
                  </a:moveTo>
                  <a:cubicBezTo>
                    <a:pt x="7" y="1"/>
                    <a:pt x="4" y="2"/>
                    <a:pt x="0" y="3"/>
                  </a:cubicBezTo>
                  <a:cubicBezTo>
                    <a:pt x="4" y="2"/>
                    <a:pt x="7" y="1"/>
                    <a:pt x="11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A169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7" name="Freeform 109"/>
            <p:cNvSpPr/>
            <p:nvPr/>
          </p:nvSpPr>
          <p:spPr>
            <a:xfrm>
              <a:off x="2570163" y="2768601"/>
              <a:ext cx="341313" cy="173038"/>
            </a:xfrm>
            <a:custGeom>
              <a:avLst/>
              <a:gdLst/>
              <a:ahLst/>
              <a:cxnLst>
                <a:cxn ang="0">
                  <a:pos x="202537" y="0"/>
                </a:cxn>
                <a:cxn ang="0">
                  <a:pos x="195036" y="0"/>
                </a:cxn>
                <a:cxn ang="0">
                  <a:pos x="161279" y="3761"/>
                </a:cxn>
                <a:cxn ang="0">
                  <a:pos x="63761" y="45140"/>
                </a:cxn>
                <a:cxn ang="0">
                  <a:pos x="0" y="116612"/>
                </a:cxn>
                <a:cxn ang="0">
                  <a:pos x="146277" y="173038"/>
                </a:cxn>
                <a:cxn ang="0">
                  <a:pos x="191285" y="169276"/>
                </a:cxn>
                <a:cxn ang="0">
                  <a:pos x="191285" y="169276"/>
                </a:cxn>
                <a:cxn ang="0">
                  <a:pos x="232542" y="157991"/>
                </a:cxn>
                <a:cxn ang="0">
                  <a:pos x="232542" y="157991"/>
                </a:cxn>
                <a:cxn ang="0">
                  <a:pos x="232542" y="157991"/>
                </a:cxn>
                <a:cxn ang="0">
                  <a:pos x="255047" y="146706"/>
                </a:cxn>
                <a:cxn ang="0">
                  <a:pos x="255047" y="146706"/>
                </a:cxn>
                <a:cxn ang="0">
                  <a:pos x="285052" y="127897"/>
                </a:cxn>
                <a:cxn ang="0">
                  <a:pos x="285052" y="127897"/>
                </a:cxn>
                <a:cxn ang="0">
                  <a:pos x="341313" y="71472"/>
                </a:cxn>
                <a:cxn ang="0">
                  <a:pos x="303806" y="22570"/>
                </a:cxn>
                <a:cxn ang="0">
                  <a:pos x="202537" y="0"/>
                </a:cxn>
              </a:cxnLst>
              <a:rect l="0" t="0" r="0" b="0"/>
              <a:pathLst>
                <a:path w="91" h="46">
                  <a:moveTo>
                    <a:pt x="54" y="0"/>
                  </a:moveTo>
                  <a:cubicBezTo>
                    <a:pt x="53" y="0"/>
                    <a:pt x="53" y="0"/>
                    <a:pt x="52" y="0"/>
                  </a:cubicBezTo>
                  <a:cubicBezTo>
                    <a:pt x="49" y="0"/>
                    <a:pt x="46" y="0"/>
                    <a:pt x="43" y="1"/>
                  </a:cubicBezTo>
                  <a:cubicBezTo>
                    <a:pt x="33" y="2"/>
                    <a:pt x="24" y="6"/>
                    <a:pt x="17" y="12"/>
                  </a:cubicBezTo>
                  <a:cubicBezTo>
                    <a:pt x="9" y="17"/>
                    <a:pt x="4" y="24"/>
                    <a:pt x="0" y="31"/>
                  </a:cubicBezTo>
                  <a:cubicBezTo>
                    <a:pt x="10" y="41"/>
                    <a:pt x="24" y="46"/>
                    <a:pt x="39" y="46"/>
                  </a:cubicBezTo>
                  <a:cubicBezTo>
                    <a:pt x="43" y="46"/>
                    <a:pt x="47" y="46"/>
                    <a:pt x="51" y="45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5" y="44"/>
                    <a:pt x="58" y="43"/>
                    <a:pt x="62" y="42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64" y="41"/>
                    <a:pt x="66" y="40"/>
                    <a:pt x="68" y="39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71" y="38"/>
                    <a:pt x="73" y="36"/>
                    <a:pt x="76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82" y="30"/>
                    <a:pt x="87" y="25"/>
                    <a:pt x="91" y="19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73" y="2"/>
                    <a:pt x="64" y="0"/>
                    <a:pt x="54" y="0"/>
                  </a:cubicBezTo>
                </a:path>
              </a:pathLst>
            </a:custGeom>
            <a:solidFill>
              <a:srgbClr val="7CB60C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8" name="组合 352"/>
          <p:cNvGrpSpPr/>
          <p:nvPr/>
        </p:nvGrpSpPr>
        <p:grpSpPr>
          <a:xfrm rot="0">
            <a:off x="6244590" y="4341396"/>
            <a:ext cx="787400" cy="689695"/>
            <a:chOff x="7213601" y="1862138"/>
            <a:chExt cx="2251075" cy="2219325"/>
          </a:xfrm>
        </p:grpSpPr>
        <p:sp>
          <p:nvSpPr>
            <p:cNvPr id="239" name="Freeform 140"/>
            <p:cNvSpPr/>
            <p:nvPr/>
          </p:nvSpPr>
          <p:spPr>
            <a:xfrm>
              <a:off x="7291388" y="1925638"/>
              <a:ext cx="2173288" cy="2155825"/>
            </a:xfrm>
            <a:custGeom>
              <a:avLst/>
              <a:gdLst/>
              <a:ahLst/>
              <a:cxnLst>
                <a:cxn ang="0">
                  <a:pos x="2154520" y="109108"/>
                </a:cxn>
                <a:cxn ang="0">
                  <a:pos x="2068189" y="22574"/>
                </a:cxn>
                <a:cxn ang="0">
                  <a:pos x="1993119" y="22574"/>
                </a:cxn>
                <a:cxn ang="0">
                  <a:pos x="1963090" y="52672"/>
                </a:cxn>
                <a:cxn ang="0">
                  <a:pos x="1940569" y="75246"/>
                </a:cxn>
                <a:cxn ang="0">
                  <a:pos x="1824210" y="188117"/>
                </a:cxn>
                <a:cxn ang="0">
                  <a:pos x="1801689" y="210691"/>
                </a:cxn>
                <a:cxn ang="0">
                  <a:pos x="165154" y="1836025"/>
                </a:cxn>
                <a:cxn ang="0">
                  <a:pos x="0" y="2155825"/>
                </a:cxn>
                <a:cxn ang="0">
                  <a:pos x="108852" y="2103152"/>
                </a:cxn>
                <a:cxn ang="0">
                  <a:pos x="108852" y="2103152"/>
                </a:cxn>
                <a:cxn ang="0">
                  <a:pos x="326556" y="1997806"/>
                </a:cxn>
                <a:cxn ang="0">
                  <a:pos x="1959337" y="376234"/>
                </a:cxn>
                <a:cxn ang="0">
                  <a:pos x="1959337" y="376234"/>
                </a:cxn>
                <a:cxn ang="0">
                  <a:pos x="1974351" y="361185"/>
                </a:cxn>
                <a:cxn ang="0">
                  <a:pos x="2154520" y="184355"/>
                </a:cxn>
                <a:cxn ang="0">
                  <a:pos x="2154520" y="109108"/>
                </a:cxn>
              </a:cxnLst>
              <a:rect l="0" t="0" r="0" b="0"/>
              <a:pathLst>
                <a:path w="579" h="573">
                  <a:moveTo>
                    <a:pt x="574" y="29"/>
                  </a:moveTo>
                  <a:cubicBezTo>
                    <a:pt x="551" y="6"/>
                    <a:pt x="551" y="6"/>
                    <a:pt x="551" y="6"/>
                  </a:cubicBezTo>
                  <a:cubicBezTo>
                    <a:pt x="545" y="0"/>
                    <a:pt x="536" y="0"/>
                    <a:pt x="531" y="6"/>
                  </a:cubicBezTo>
                  <a:cubicBezTo>
                    <a:pt x="523" y="14"/>
                    <a:pt x="523" y="14"/>
                    <a:pt x="523" y="14"/>
                  </a:cubicBezTo>
                  <a:cubicBezTo>
                    <a:pt x="517" y="20"/>
                    <a:pt x="517" y="20"/>
                    <a:pt x="517" y="20"/>
                  </a:cubicBezTo>
                  <a:cubicBezTo>
                    <a:pt x="486" y="50"/>
                    <a:pt x="486" y="50"/>
                    <a:pt x="486" y="50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4" y="488"/>
                    <a:pt x="44" y="488"/>
                    <a:pt x="44" y="488"/>
                  </a:cubicBezTo>
                  <a:cubicBezTo>
                    <a:pt x="0" y="573"/>
                    <a:pt x="0" y="573"/>
                    <a:pt x="0" y="573"/>
                  </a:cubicBezTo>
                  <a:cubicBezTo>
                    <a:pt x="29" y="559"/>
                    <a:pt x="29" y="559"/>
                    <a:pt x="29" y="559"/>
                  </a:cubicBezTo>
                  <a:cubicBezTo>
                    <a:pt x="29" y="559"/>
                    <a:pt x="29" y="559"/>
                    <a:pt x="29" y="559"/>
                  </a:cubicBezTo>
                  <a:cubicBezTo>
                    <a:pt x="87" y="531"/>
                    <a:pt x="87" y="531"/>
                    <a:pt x="87" y="531"/>
                  </a:cubicBezTo>
                  <a:cubicBezTo>
                    <a:pt x="522" y="100"/>
                    <a:pt x="522" y="100"/>
                    <a:pt x="522" y="100"/>
                  </a:cubicBezTo>
                  <a:cubicBezTo>
                    <a:pt x="522" y="100"/>
                    <a:pt x="522" y="100"/>
                    <a:pt x="522" y="100"/>
                  </a:cubicBezTo>
                  <a:cubicBezTo>
                    <a:pt x="526" y="96"/>
                    <a:pt x="526" y="96"/>
                    <a:pt x="526" y="96"/>
                  </a:cubicBezTo>
                  <a:cubicBezTo>
                    <a:pt x="574" y="49"/>
                    <a:pt x="574" y="49"/>
                    <a:pt x="574" y="49"/>
                  </a:cubicBezTo>
                  <a:cubicBezTo>
                    <a:pt x="579" y="44"/>
                    <a:pt x="579" y="34"/>
                    <a:pt x="574" y="29"/>
                  </a:cubicBezTo>
                </a:path>
              </a:pathLst>
            </a:custGeom>
            <a:solidFill>
              <a:srgbClr val="1F302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0" name="Freeform 148"/>
            <p:cNvSpPr/>
            <p:nvPr/>
          </p:nvSpPr>
          <p:spPr>
            <a:xfrm>
              <a:off x="7213601" y="1862138"/>
              <a:ext cx="2168525" cy="2155825"/>
            </a:xfrm>
            <a:custGeom>
              <a:avLst/>
              <a:gdLst/>
              <a:ahLst/>
              <a:cxnLst>
                <a:cxn ang="0">
                  <a:pos x="0" y="2155825"/>
                </a:cxn>
                <a:cxn ang="0">
                  <a:pos x="322652" y="1994044"/>
                </a:cxn>
                <a:cxn ang="0">
                  <a:pos x="2149766" y="184355"/>
                </a:cxn>
                <a:cxn ang="0">
                  <a:pos x="2149766" y="105345"/>
                </a:cxn>
                <a:cxn ang="0">
                  <a:pos x="2063475" y="18811"/>
                </a:cxn>
                <a:cxn ang="0">
                  <a:pos x="1988439" y="18811"/>
                </a:cxn>
                <a:cxn ang="0">
                  <a:pos x="161326" y="1832263"/>
                </a:cxn>
                <a:cxn ang="0">
                  <a:pos x="0" y="2155825"/>
                </a:cxn>
              </a:cxnLst>
              <a:rect l="0" t="0" r="0" b="0"/>
              <a:pathLst>
                <a:path w="578" h="573">
                  <a:moveTo>
                    <a:pt x="0" y="573"/>
                  </a:moveTo>
                  <a:cubicBezTo>
                    <a:pt x="86" y="530"/>
                    <a:pt x="86" y="530"/>
                    <a:pt x="86" y="530"/>
                  </a:cubicBezTo>
                  <a:cubicBezTo>
                    <a:pt x="573" y="49"/>
                    <a:pt x="573" y="49"/>
                    <a:pt x="573" y="49"/>
                  </a:cubicBezTo>
                  <a:cubicBezTo>
                    <a:pt x="578" y="43"/>
                    <a:pt x="578" y="34"/>
                    <a:pt x="573" y="28"/>
                  </a:cubicBezTo>
                  <a:cubicBezTo>
                    <a:pt x="550" y="5"/>
                    <a:pt x="550" y="5"/>
                    <a:pt x="550" y="5"/>
                  </a:cubicBezTo>
                  <a:cubicBezTo>
                    <a:pt x="545" y="0"/>
                    <a:pt x="536" y="0"/>
                    <a:pt x="530" y="5"/>
                  </a:cubicBezTo>
                  <a:cubicBezTo>
                    <a:pt x="43" y="487"/>
                    <a:pt x="43" y="487"/>
                    <a:pt x="43" y="487"/>
                  </a:cubicBezTo>
                  <a:cubicBezTo>
                    <a:pt x="0" y="573"/>
                    <a:pt x="0" y="573"/>
                    <a:pt x="0" y="573"/>
                  </a:cubicBezTo>
                </a:path>
              </a:pathLst>
            </a:custGeom>
            <a:solidFill>
              <a:srgbClr val="F8E29D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1" name="Freeform 149"/>
            <p:cNvSpPr/>
            <p:nvPr/>
          </p:nvSpPr>
          <p:spPr>
            <a:xfrm>
              <a:off x="7213601" y="3908426"/>
              <a:ext cx="107950" cy="109538"/>
            </a:xfrm>
            <a:custGeom>
              <a:avLst/>
              <a:gdLst/>
              <a:ahLst/>
              <a:cxnLst>
                <a:cxn ang="0">
                  <a:pos x="107950" y="57150"/>
                </a:cxn>
                <a:cxn ang="0">
                  <a:pos x="0" y="109538"/>
                </a:cxn>
                <a:cxn ang="0">
                  <a:pos x="52387" y="0"/>
                </a:cxn>
                <a:cxn ang="0">
                  <a:pos x="107950" y="57150"/>
                </a:cxn>
              </a:cxnLst>
              <a:rect l="0" t="0" r="0" b="0"/>
              <a:pathLst>
                <a:path w="68" h="69">
                  <a:moveTo>
                    <a:pt x="68" y="36"/>
                  </a:moveTo>
                  <a:lnTo>
                    <a:pt x="0" y="69"/>
                  </a:lnTo>
                  <a:lnTo>
                    <a:pt x="33" y="0"/>
                  </a:lnTo>
                  <a:lnTo>
                    <a:pt x="68" y="36"/>
                  </a:lnTo>
                  <a:close/>
                </a:path>
              </a:pathLst>
            </a:custGeom>
            <a:solidFill>
              <a:srgbClr val="D8342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2" name="Freeform 150"/>
            <p:cNvSpPr/>
            <p:nvPr/>
          </p:nvSpPr>
          <p:spPr>
            <a:xfrm>
              <a:off x="7213601" y="3908426"/>
              <a:ext cx="107950" cy="109538"/>
            </a:xfrm>
            <a:custGeom>
              <a:avLst/>
              <a:gdLst/>
              <a:ahLst/>
              <a:cxnLst>
                <a:cxn ang="0">
                  <a:pos x="107950" y="57150"/>
                </a:cxn>
                <a:cxn ang="0">
                  <a:pos x="0" y="109538"/>
                </a:cxn>
                <a:cxn ang="0">
                  <a:pos x="52387" y="0"/>
                </a:cxn>
                <a:cxn ang="0">
                  <a:pos x="107950" y="57150"/>
                </a:cxn>
              </a:cxnLst>
              <a:rect l="0" t="0" r="0" b="0"/>
              <a:pathLst>
                <a:path w="68" h="69">
                  <a:moveTo>
                    <a:pt x="68" y="36"/>
                  </a:moveTo>
                  <a:lnTo>
                    <a:pt x="0" y="69"/>
                  </a:lnTo>
                  <a:lnTo>
                    <a:pt x="33" y="0"/>
                  </a:lnTo>
                  <a:lnTo>
                    <a:pt x="68" y="36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3" name="Freeform 151"/>
            <p:cNvSpPr/>
            <p:nvPr/>
          </p:nvSpPr>
          <p:spPr>
            <a:xfrm>
              <a:off x="7373938" y="1862138"/>
              <a:ext cx="2008188" cy="1993900"/>
            </a:xfrm>
            <a:custGeom>
              <a:avLst/>
              <a:gdLst/>
              <a:ahLst/>
              <a:cxnLst>
                <a:cxn ang="0">
                  <a:pos x="161405" y="1993900"/>
                </a:cxn>
                <a:cxn ang="0">
                  <a:pos x="1989419" y="184341"/>
                </a:cxn>
                <a:cxn ang="0">
                  <a:pos x="1989419" y="105338"/>
                </a:cxn>
                <a:cxn ang="0">
                  <a:pos x="1903086" y="18810"/>
                </a:cxn>
                <a:cxn ang="0">
                  <a:pos x="1828014" y="18810"/>
                </a:cxn>
                <a:cxn ang="0">
                  <a:pos x="0" y="1832130"/>
                </a:cxn>
                <a:cxn ang="0">
                  <a:pos x="161405" y="1993900"/>
                </a:cxn>
              </a:cxnLst>
              <a:rect l="0" t="0" r="0" b="0"/>
              <a:pathLst>
                <a:path w="535" h="530">
                  <a:moveTo>
                    <a:pt x="43" y="530"/>
                  </a:moveTo>
                  <a:cubicBezTo>
                    <a:pt x="530" y="49"/>
                    <a:pt x="530" y="49"/>
                    <a:pt x="530" y="49"/>
                  </a:cubicBezTo>
                  <a:cubicBezTo>
                    <a:pt x="535" y="43"/>
                    <a:pt x="535" y="34"/>
                    <a:pt x="530" y="28"/>
                  </a:cubicBezTo>
                  <a:cubicBezTo>
                    <a:pt x="507" y="5"/>
                    <a:pt x="507" y="5"/>
                    <a:pt x="507" y="5"/>
                  </a:cubicBezTo>
                  <a:cubicBezTo>
                    <a:pt x="502" y="0"/>
                    <a:pt x="493" y="0"/>
                    <a:pt x="487" y="5"/>
                  </a:cubicBezTo>
                  <a:cubicBezTo>
                    <a:pt x="0" y="487"/>
                    <a:pt x="0" y="487"/>
                    <a:pt x="0" y="487"/>
                  </a:cubicBezTo>
                  <a:cubicBezTo>
                    <a:pt x="43" y="530"/>
                    <a:pt x="43" y="530"/>
                    <a:pt x="43" y="530"/>
                  </a:cubicBezTo>
                </a:path>
              </a:pathLst>
            </a:custGeom>
            <a:solidFill>
              <a:srgbClr val="D8342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4" name="Freeform 152"/>
            <p:cNvSpPr/>
            <p:nvPr/>
          </p:nvSpPr>
          <p:spPr>
            <a:xfrm>
              <a:off x="9032876" y="1862138"/>
              <a:ext cx="349250" cy="349250"/>
            </a:xfrm>
            <a:custGeom>
              <a:avLst/>
              <a:gdLst/>
              <a:ahLst/>
              <a:cxnLst>
                <a:cxn ang="0">
                  <a:pos x="0" y="187768"/>
                </a:cxn>
                <a:cxn ang="0">
                  <a:pos x="168991" y="18776"/>
                </a:cxn>
                <a:cxn ang="0">
                  <a:pos x="244099" y="18776"/>
                </a:cxn>
                <a:cxn ang="0">
                  <a:pos x="330473" y="105150"/>
                </a:cxn>
                <a:cxn ang="0">
                  <a:pos x="330473" y="184013"/>
                </a:cxn>
                <a:cxn ang="0">
                  <a:pos x="161481" y="349250"/>
                </a:cxn>
                <a:cxn ang="0">
                  <a:pos x="0" y="187768"/>
                </a:cxn>
              </a:cxnLst>
              <a:rect l="0" t="0" r="0" b="0"/>
              <a:pathLst>
                <a:path w="93" h="93">
                  <a:moveTo>
                    <a:pt x="0" y="50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51" y="0"/>
                    <a:pt x="60" y="0"/>
                    <a:pt x="65" y="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93" y="34"/>
                    <a:pt x="93" y="43"/>
                    <a:pt x="88" y="49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5D5D5D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5" name="Freeform 153"/>
            <p:cNvSpPr/>
            <p:nvPr/>
          </p:nvSpPr>
          <p:spPr>
            <a:xfrm>
              <a:off x="9010651" y="2049463"/>
              <a:ext cx="184150" cy="184150"/>
            </a:xfrm>
            <a:custGeom>
              <a:avLst/>
              <a:gdLst/>
              <a:ahLst/>
              <a:cxnLst>
                <a:cxn ang="0">
                  <a:pos x="184150" y="161925"/>
                </a:cxn>
                <a:cxn ang="0">
                  <a:pos x="161925" y="184150"/>
                </a:cxn>
                <a:cxn ang="0">
                  <a:pos x="0" y="23812"/>
                </a:cxn>
                <a:cxn ang="0">
                  <a:pos x="22225" y="0"/>
                </a:cxn>
                <a:cxn ang="0">
                  <a:pos x="184150" y="161925"/>
                </a:cxn>
              </a:cxnLst>
              <a:rect l="0" t="0" r="0" b="0"/>
              <a:pathLst>
                <a:path w="116" h="116">
                  <a:moveTo>
                    <a:pt x="116" y="102"/>
                  </a:moveTo>
                  <a:lnTo>
                    <a:pt x="102" y="116"/>
                  </a:lnTo>
                  <a:lnTo>
                    <a:pt x="0" y="15"/>
                  </a:lnTo>
                  <a:lnTo>
                    <a:pt x="14" y="0"/>
                  </a:lnTo>
                  <a:lnTo>
                    <a:pt x="116" y="102"/>
                  </a:lnTo>
                  <a:close/>
                </a:path>
              </a:pathLst>
            </a:custGeom>
            <a:solidFill>
              <a:srgbClr val="828282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54"/>
            <p:cNvSpPr/>
            <p:nvPr/>
          </p:nvSpPr>
          <p:spPr>
            <a:xfrm>
              <a:off x="9010651" y="2049463"/>
              <a:ext cx="184150" cy="184150"/>
            </a:xfrm>
            <a:custGeom>
              <a:avLst/>
              <a:gdLst/>
              <a:ahLst/>
              <a:cxnLst>
                <a:cxn ang="0">
                  <a:pos x="184150" y="161925"/>
                </a:cxn>
                <a:cxn ang="0">
                  <a:pos x="161925" y="184150"/>
                </a:cxn>
                <a:cxn ang="0">
                  <a:pos x="0" y="23812"/>
                </a:cxn>
                <a:cxn ang="0">
                  <a:pos x="22225" y="0"/>
                </a:cxn>
                <a:cxn ang="0">
                  <a:pos x="184150" y="161925"/>
                </a:cxn>
              </a:cxnLst>
              <a:rect l="0" t="0" r="0" b="0"/>
              <a:pathLst>
                <a:path w="116" h="116">
                  <a:moveTo>
                    <a:pt x="116" y="102"/>
                  </a:moveTo>
                  <a:lnTo>
                    <a:pt x="102" y="116"/>
                  </a:lnTo>
                  <a:lnTo>
                    <a:pt x="0" y="15"/>
                  </a:lnTo>
                  <a:lnTo>
                    <a:pt x="14" y="0"/>
                  </a:lnTo>
                  <a:lnTo>
                    <a:pt x="116" y="10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55"/>
            <p:cNvSpPr/>
            <p:nvPr/>
          </p:nvSpPr>
          <p:spPr>
            <a:xfrm>
              <a:off x="9161463" y="1862138"/>
              <a:ext cx="220663" cy="225425"/>
            </a:xfrm>
            <a:custGeom>
              <a:avLst/>
              <a:gdLst/>
              <a:ahLst/>
              <a:cxnLst>
                <a:cxn ang="0">
                  <a:pos x="0" y="60113"/>
                </a:cxn>
                <a:cxn ang="0">
                  <a:pos x="41140" y="18785"/>
                </a:cxn>
                <a:cxn ang="0">
                  <a:pos x="115941" y="18785"/>
                </a:cxn>
                <a:cxn ang="0">
                  <a:pos x="201962" y="105198"/>
                </a:cxn>
                <a:cxn ang="0">
                  <a:pos x="201962" y="184097"/>
                </a:cxn>
                <a:cxn ang="0">
                  <a:pos x="160822" y="225425"/>
                </a:cxn>
                <a:cxn ang="0">
                  <a:pos x="0" y="60113"/>
                </a:cxn>
              </a:cxnLst>
              <a:rect l="0" t="0" r="0" b="0"/>
              <a:pathLst>
                <a:path w="59" h="60">
                  <a:moveTo>
                    <a:pt x="0" y="16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7" y="0"/>
                    <a:pt x="26" y="0"/>
                    <a:pt x="31" y="5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9" y="34"/>
                    <a:pt x="59" y="43"/>
                    <a:pt x="54" y="49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0" y="16"/>
                    <a:pt x="0" y="16"/>
                    <a:pt x="0" y="16"/>
                  </a:cubicBezTo>
                </a:path>
              </a:pathLst>
            </a:custGeom>
            <a:solidFill>
              <a:srgbClr val="DF554A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56"/>
            <p:cNvSpPr/>
            <p:nvPr/>
          </p:nvSpPr>
          <p:spPr>
            <a:xfrm>
              <a:off x="9150351" y="1911351"/>
              <a:ext cx="182563" cy="187325"/>
            </a:xfrm>
            <a:custGeom>
              <a:avLst/>
              <a:gdLst/>
              <a:ahLst/>
              <a:cxnLst>
                <a:cxn ang="0">
                  <a:pos x="182563" y="161925"/>
                </a:cxn>
                <a:cxn ang="0">
                  <a:pos x="160337" y="187325"/>
                </a:cxn>
                <a:cxn ang="0">
                  <a:pos x="0" y="22225"/>
                </a:cxn>
                <a:cxn ang="0">
                  <a:pos x="22225" y="0"/>
                </a:cxn>
                <a:cxn ang="0">
                  <a:pos x="182563" y="161925"/>
                </a:cxn>
              </a:cxnLst>
              <a:rect l="0" t="0" r="0" b="0"/>
              <a:pathLst>
                <a:path w="115" h="118">
                  <a:moveTo>
                    <a:pt x="115" y="102"/>
                  </a:moveTo>
                  <a:lnTo>
                    <a:pt x="101" y="118"/>
                  </a:lnTo>
                  <a:lnTo>
                    <a:pt x="0" y="14"/>
                  </a:lnTo>
                  <a:lnTo>
                    <a:pt x="14" y="0"/>
                  </a:lnTo>
                  <a:lnTo>
                    <a:pt x="115" y="102"/>
                  </a:lnTo>
                  <a:close/>
                </a:path>
              </a:pathLst>
            </a:custGeom>
            <a:solidFill>
              <a:srgbClr val="828282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9" name="Freeform 157"/>
            <p:cNvSpPr/>
            <p:nvPr/>
          </p:nvSpPr>
          <p:spPr>
            <a:xfrm>
              <a:off x="9150351" y="1911351"/>
              <a:ext cx="182563" cy="187325"/>
            </a:xfrm>
            <a:custGeom>
              <a:avLst/>
              <a:gdLst/>
              <a:ahLst/>
              <a:cxnLst>
                <a:cxn ang="0">
                  <a:pos x="182563" y="161925"/>
                </a:cxn>
                <a:cxn ang="0">
                  <a:pos x="160337" y="187325"/>
                </a:cxn>
                <a:cxn ang="0">
                  <a:pos x="0" y="22225"/>
                </a:cxn>
                <a:cxn ang="0">
                  <a:pos x="22225" y="0"/>
                </a:cxn>
                <a:cxn ang="0">
                  <a:pos x="182563" y="161925"/>
                </a:cxn>
              </a:cxnLst>
              <a:rect l="0" t="0" r="0" b="0"/>
              <a:pathLst>
                <a:path w="115" h="118">
                  <a:moveTo>
                    <a:pt x="115" y="102"/>
                  </a:moveTo>
                  <a:lnTo>
                    <a:pt x="101" y="118"/>
                  </a:lnTo>
                  <a:lnTo>
                    <a:pt x="0" y="14"/>
                  </a:lnTo>
                  <a:lnTo>
                    <a:pt x="14" y="0"/>
                  </a:lnTo>
                  <a:lnTo>
                    <a:pt x="115" y="102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0" name="Freeform 158"/>
            <p:cNvSpPr/>
            <p:nvPr/>
          </p:nvSpPr>
          <p:spPr>
            <a:xfrm>
              <a:off x="9202738" y="1865313"/>
              <a:ext cx="36513" cy="15875"/>
            </a:xfrm>
            <a:custGeom>
              <a:avLst/>
              <a:gdLst/>
              <a:ahLst/>
              <a:cxnLst>
                <a:cxn ang="0">
                  <a:pos x="36513" y="0"/>
                </a:cxn>
                <a:cxn ang="0">
                  <a:pos x="0" y="15875"/>
                </a:cxn>
                <a:cxn ang="0">
                  <a:pos x="36513" y="0"/>
                </a:cxn>
              </a:cxnLst>
              <a:rect l="0" t="0" r="0" b="0"/>
              <a:pathLst>
                <a:path w="10" h="4">
                  <a:moveTo>
                    <a:pt x="10" y="0"/>
                  </a:moveTo>
                  <a:cubicBezTo>
                    <a:pt x="7" y="0"/>
                    <a:pt x="3" y="2"/>
                    <a:pt x="0" y="4"/>
                  </a:cubicBezTo>
                  <a:cubicBezTo>
                    <a:pt x="3" y="2"/>
                    <a:pt x="7" y="0"/>
                    <a:pt x="10" y="0"/>
                  </a:cubicBezTo>
                </a:path>
              </a:pathLst>
            </a:custGeom>
            <a:solidFill>
              <a:srgbClr val="B82C25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159"/>
            <p:cNvSpPr/>
            <p:nvPr/>
          </p:nvSpPr>
          <p:spPr>
            <a:xfrm>
              <a:off x="8328026" y="2098676"/>
              <a:ext cx="657225" cy="650875"/>
            </a:xfrm>
            <a:custGeom>
              <a:avLst/>
              <a:gdLst/>
              <a:ahLst/>
              <a:cxnLst>
                <a:cxn ang="0">
                  <a:pos x="657225" y="0"/>
                </a:cxn>
                <a:cxn ang="0">
                  <a:pos x="657225" y="0"/>
                </a:cxn>
                <a:cxn ang="0">
                  <a:pos x="0" y="650875"/>
                </a:cxn>
                <a:cxn ang="0">
                  <a:pos x="0" y="650875"/>
                </a:cxn>
                <a:cxn ang="0">
                  <a:pos x="657225" y="0"/>
                </a:cxn>
              </a:cxnLst>
              <a:rect l="0" t="0" r="0" b="0"/>
              <a:pathLst>
                <a:path w="414" h="410">
                  <a:moveTo>
                    <a:pt x="414" y="0"/>
                  </a:moveTo>
                  <a:lnTo>
                    <a:pt x="414" y="0"/>
                  </a:lnTo>
                  <a:lnTo>
                    <a:pt x="0" y="410"/>
                  </a:lnTo>
                  <a:lnTo>
                    <a:pt x="0" y="410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D9920E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160"/>
            <p:cNvSpPr/>
            <p:nvPr/>
          </p:nvSpPr>
          <p:spPr>
            <a:xfrm>
              <a:off x="8328026" y="2098676"/>
              <a:ext cx="657225" cy="650875"/>
            </a:xfrm>
            <a:custGeom>
              <a:avLst/>
              <a:gdLst/>
              <a:ahLst/>
              <a:cxnLst>
                <a:cxn ang="0">
                  <a:pos x="657225" y="0"/>
                </a:cxn>
                <a:cxn ang="0">
                  <a:pos x="657225" y="0"/>
                </a:cxn>
                <a:cxn ang="0">
                  <a:pos x="0" y="650875"/>
                </a:cxn>
                <a:cxn ang="0">
                  <a:pos x="0" y="650875"/>
                </a:cxn>
                <a:cxn ang="0">
                  <a:pos x="657225" y="0"/>
                </a:cxn>
              </a:cxnLst>
              <a:rect l="0" t="0" r="0" b="0"/>
              <a:pathLst>
                <a:path w="414" h="410">
                  <a:moveTo>
                    <a:pt x="414" y="0"/>
                  </a:moveTo>
                  <a:lnTo>
                    <a:pt x="414" y="0"/>
                  </a:lnTo>
                  <a:lnTo>
                    <a:pt x="0" y="410"/>
                  </a:lnTo>
                  <a:lnTo>
                    <a:pt x="0" y="410"/>
                  </a:lnTo>
                  <a:lnTo>
                    <a:pt x="41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161"/>
            <p:cNvSpPr/>
            <p:nvPr/>
          </p:nvSpPr>
          <p:spPr>
            <a:xfrm>
              <a:off x="8985251" y="1881188"/>
              <a:ext cx="217488" cy="217488"/>
            </a:xfrm>
            <a:custGeom>
              <a:avLst/>
              <a:gdLst/>
              <a:ahLst/>
              <a:cxnLst>
                <a:cxn ang="0">
                  <a:pos x="217488" y="0"/>
                </a:cxn>
                <a:cxn ang="0">
                  <a:pos x="217488" y="0"/>
                </a:cxn>
                <a:cxn ang="0">
                  <a:pos x="187325" y="30162"/>
                </a:cxn>
                <a:cxn ang="0">
                  <a:pos x="165100" y="52387"/>
                </a:cxn>
                <a:cxn ang="0">
                  <a:pos x="47625" y="168275"/>
                </a:cxn>
                <a:cxn ang="0">
                  <a:pos x="25400" y="192087"/>
                </a:cxn>
                <a:cxn ang="0">
                  <a:pos x="0" y="217488"/>
                </a:cxn>
                <a:cxn ang="0">
                  <a:pos x="0" y="217488"/>
                </a:cxn>
                <a:cxn ang="0">
                  <a:pos x="25400" y="192087"/>
                </a:cxn>
                <a:cxn ang="0">
                  <a:pos x="25400" y="192087"/>
                </a:cxn>
                <a:cxn ang="0">
                  <a:pos x="47625" y="168275"/>
                </a:cxn>
                <a:cxn ang="0">
                  <a:pos x="165100" y="52387"/>
                </a:cxn>
                <a:cxn ang="0">
                  <a:pos x="165100" y="52387"/>
                </a:cxn>
                <a:cxn ang="0">
                  <a:pos x="187325" y="30162"/>
                </a:cxn>
                <a:cxn ang="0">
                  <a:pos x="187325" y="30162"/>
                </a:cxn>
                <a:cxn ang="0">
                  <a:pos x="217488" y="0"/>
                </a:cxn>
                <a:cxn ang="0">
                  <a:pos x="217488" y="0"/>
                </a:cxn>
              </a:cxnLst>
              <a:rect l="0" t="0" r="0" b="0"/>
              <a:pathLst>
                <a:path w="137" h="137">
                  <a:moveTo>
                    <a:pt x="137" y="0"/>
                  </a:moveTo>
                  <a:lnTo>
                    <a:pt x="137" y="0"/>
                  </a:lnTo>
                  <a:lnTo>
                    <a:pt x="118" y="19"/>
                  </a:lnTo>
                  <a:lnTo>
                    <a:pt x="104" y="33"/>
                  </a:lnTo>
                  <a:lnTo>
                    <a:pt x="30" y="106"/>
                  </a:lnTo>
                  <a:lnTo>
                    <a:pt x="16" y="121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30" y="106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A169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4" name="Freeform 162"/>
            <p:cNvSpPr/>
            <p:nvPr/>
          </p:nvSpPr>
          <p:spPr>
            <a:xfrm>
              <a:off x="8985251" y="1881188"/>
              <a:ext cx="217488" cy="217488"/>
            </a:xfrm>
            <a:custGeom>
              <a:avLst/>
              <a:gdLst/>
              <a:ahLst/>
              <a:cxnLst>
                <a:cxn ang="0">
                  <a:pos x="217488" y="0"/>
                </a:cxn>
                <a:cxn ang="0">
                  <a:pos x="217488" y="0"/>
                </a:cxn>
                <a:cxn ang="0">
                  <a:pos x="187325" y="30162"/>
                </a:cxn>
                <a:cxn ang="0">
                  <a:pos x="165100" y="52387"/>
                </a:cxn>
                <a:cxn ang="0">
                  <a:pos x="47625" y="168275"/>
                </a:cxn>
                <a:cxn ang="0">
                  <a:pos x="25400" y="192087"/>
                </a:cxn>
                <a:cxn ang="0">
                  <a:pos x="0" y="217488"/>
                </a:cxn>
                <a:cxn ang="0">
                  <a:pos x="0" y="217488"/>
                </a:cxn>
                <a:cxn ang="0">
                  <a:pos x="25400" y="192087"/>
                </a:cxn>
                <a:cxn ang="0">
                  <a:pos x="25400" y="192087"/>
                </a:cxn>
                <a:cxn ang="0">
                  <a:pos x="47625" y="168275"/>
                </a:cxn>
                <a:cxn ang="0">
                  <a:pos x="165100" y="52387"/>
                </a:cxn>
                <a:cxn ang="0">
                  <a:pos x="165100" y="52387"/>
                </a:cxn>
                <a:cxn ang="0">
                  <a:pos x="187325" y="30162"/>
                </a:cxn>
                <a:cxn ang="0">
                  <a:pos x="187325" y="30162"/>
                </a:cxn>
                <a:cxn ang="0">
                  <a:pos x="217488" y="0"/>
                </a:cxn>
                <a:cxn ang="0">
                  <a:pos x="217488" y="0"/>
                </a:cxn>
              </a:cxnLst>
              <a:rect l="0" t="0" r="0" b="0"/>
              <a:pathLst>
                <a:path w="137" h="137">
                  <a:moveTo>
                    <a:pt x="137" y="0"/>
                  </a:moveTo>
                  <a:lnTo>
                    <a:pt x="137" y="0"/>
                  </a:lnTo>
                  <a:lnTo>
                    <a:pt x="118" y="19"/>
                  </a:lnTo>
                  <a:lnTo>
                    <a:pt x="104" y="33"/>
                  </a:lnTo>
                  <a:lnTo>
                    <a:pt x="30" y="106"/>
                  </a:lnTo>
                  <a:lnTo>
                    <a:pt x="16" y="121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30" y="106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37" y="0"/>
                  </a:lnTo>
                  <a:lnTo>
                    <a:pt x="137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5" name="Freeform 163"/>
            <p:cNvSpPr/>
            <p:nvPr/>
          </p:nvSpPr>
          <p:spPr>
            <a:xfrm>
              <a:off x="7637463" y="3141663"/>
              <a:ext cx="295275" cy="296863"/>
            </a:xfrm>
            <a:custGeom>
              <a:avLst/>
              <a:gdLst/>
              <a:ahLst/>
              <a:cxnLst>
                <a:cxn ang="0">
                  <a:pos x="295275" y="0"/>
                </a:cxn>
                <a:cxn ang="0">
                  <a:pos x="0" y="296863"/>
                </a:cxn>
                <a:cxn ang="0">
                  <a:pos x="0" y="296863"/>
                </a:cxn>
                <a:cxn ang="0">
                  <a:pos x="295275" y="0"/>
                </a:cxn>
                <a:cxn ang="0">
                  <a:pos x="295275" y="0"/>
                </a:cxn>
              </a:cxnLst>
              <a:rect l="0" t="0" r="0" b="0"/>
              <a:pathLst>
                <a:path w="186" h="187">
                  <a:moveTo>
                    <a:pt x="186" y="0"/>
                  </a:moveTo>
                  <a:lnTo>
                    <a:pt x="0" y="187"/>
                  </a:lnTo>
                  <a:lnTo>
                    <a:pt x="0" y="187"/>
                  </a:lnTo>
                  <a:lnTo>
                    <a:pt x="186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D9920E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" name="Freeform 164"/>
            <p:cNvSpPr/>
            <p:nvPr/>
          </p:nvSpPr>
          <p:spPr>
            <a:xfrm>
              <a:off x="7637463" y="3141663"/>
              <a:ext cx="295275" cy="296863"/>
            </a:xfrm>
            <a:custGeom>
              <a:avLst/>
              <a:gdLst/>
              <a:ahLst/>
              <a:cxnLst>
                <a:cxn ang="0">
                  <a:pos x="295275" y="0"/>
                </a:cxn>
                <a:cxn ang="0">
                  <a:pos x="0" y="296863"/>
                </a:cxn>
                <a:cxn ang="0">
                  <a:pos x="0" y="296863"/>
                </a:cxn>
                <a:cxn ang="0">
                  <a:pos x="295275" y="0"/>
                </a:cxn>
                <a:cxn ang="0">
                  <a:pos x="295275" y="0"/>
                </a:cxn>
              </a:cxnLst>
              <a:rect l="0" t="0" r="0" b="0"/>
              <a:pathLst>
                <a:path w="186" h="187">
                  <a:moveTo>
                    <a:pt x="186" y="0"/>
                  </a:moveTo>
                  <a:lnTo>
                    <a:pt x="0" y="187"/>
                  </a:lnTo>
                  <a:lnTo>
                    <a:pt x="0" y="187"/>
                  </a:lnTo>
                  <a:lnTo>
                    <a:pt x="186" y="0"/>
                  </a:lnTo>
                  <a:lnTo>
                    <a:pt x="186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7" name="Freeform 171"/>
            <p:cNvSpPr/>
            <p:nvPr/>
          </p:nvSpPr>
          <p:spPr>
            <a:xfrm>
              <a:off x="7213601" y="3694113"/>
              <a:ext cx="239713" cy="323850"/>
            </a:xfrm>
            <a:custGeom>
              <a:avLst/>
              <a:gdLst/>
              <a:ahLst/>
              <a:cxnLst>
                <a:cxn ang="0">
                  <a:pos x="160337" y="0"/>
                </a:cxn>
                <a:cxn ang="0">
                  <a:pos x="160337" y="0"/>
                </a:cxn>
                <a:cxn ang="0">
                  <a:pos x="52387" y="214312"/>
                </a:cxn>
                <a:cxn ang="0">
                  <a:pos x="0" y="323850"/>
                </a:cxn>
                <a:cxn ang="0">
                  <a:pos x="52387" y="214312"/>
                </a:cxn>
                <a:cxn ang="0">
                  <a:pos x="77787" y="241300"/>
                </a:cxn>
                <a:cxn ang="0">
                  <a:pos x="239713" y="82550"/>
                </a:cxn>
                <a:cxn ang="0">
                  <a:pos x="160337" y="0"/>
                </a:cxn>
              </a:cxnLst>
              <a:rect l="0" t="0" r="0" b="0"/>
              <a:pathLst>
                <a:path w="151" h="204">
                  <a:moveTo>
                    <a:pt x="101" y="0"/>
                  </a:moveTo>
                  <a:lnTo>
                    <a:pt x="101" y="0"/>
                  </a:lnTo>
                  <a:lnTo>
                    <a:pt x="33" y="135"/>
                  </a:lnTo>
                  <a:lnTo>
                    <a:pt x="0" y="204"/>
                  </a:lnTo>
                  <a:lnTo>
                    <a:pt x="33" y="135"/>
                  </a:lnTo>
                  <a:lnTo>
                    <a:pt x="49" y="152"/>
                  </a:lnTo>
                  <a:lnTo>
                    <a:pt x="151" y="5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D3C086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8" name="Freeform 172"/>
            <p:cNvSpPr/>
            <p:nvPr/>
          </p:nvSpPr>
          <p:spPr>
            <a:xfrm>
              <a:off x="7213601" y="3694113"/>
              <a:ext cx="239713" cy="323850"/>
            </a:xfrm>
            <a:custGeom>
              <a:avLst/>
              <a:gdLst/>
              <a:ahLst/>
              <a:cxnLst>
                <a:cxn ang="0">
                  <a:pos x="160337" y="0"/>
                </a:cxn>
                <a:cxn ang="0">
                  <a:pos x="160337" y="0"/>
                </a:cxn>
                <a:cxn ang="0">
                  <a:pos x="52387" y="214312"/>
                </a:cxn>
                <a:cxn ang="0">
                  <a:pos x="0" y="323850"/>
                </a:cxn>
                <a:cxn ang="0">
                  <a:pos x="52387" y="214312"/>
                </a:cxn>
                <a:cxn ang="0">
                  <a:pos x="77787" y="241300"/>
                </a:cxn>
                <a:cxn ang="0">
                  <a:pos x="239713" y="82550"/>
                </a:cxn>
                <a:cxn ang="0">
                  <a:pos x="160337" y="0"/>
                </a:cxn>
              </a:cxnLst>
              <a:rect l="0" t="0" r="0" b="0"/>
              <a:pathLst>
                <a:path w="151" h="204">
                  <a:moveTo>
                    <a:pt x="101" y="0"/>
                  </a:moveTo>
                  <a:lnTo>
                    <a:pt x="101" y="0"/>
                  </a:lnTo>
                  <a:lnTo>
                    <a:pt x="33" y="135"/>
                  </a:lnTo>
                  <a:lnTo>
                    <a:pt x="0" y="204"/>
                  </a:lnTo>
                  <a:lnTo>
                    <a:pt x="33" y="135"/>
                  </a:lnTo>
                  <a:lnTo>
                    <a:pt x="49" y="152"/>
                  </a:lnTo>
                  <a:lnTo>
                    <a:pt x="151" y="52"/>
                  </a:lnTo>
                  <a:lnTo>
                    <a:pt x="101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9" name="Freeform 173"/>
            <p:cNvSpPr/>
            <p:nvPr/>
          </p:nvSpPr>
          <p:spPr>
            <a:xfrm>
              <a:off x="7213601" y="3908426"/>
              <a:ext cx="77788" cy="109538"/>
            </a:xfrm>
            <a:custGeom>
              <a:avLst/>
              <a:gdLst/>
              <a:ahLst/>
              <a:cxnLst>
                <a:cxn ang="0">
                  <a:pos x="52387" y="0"/>
                </a:cxn>
                <a:cxn ang="0">
                  <a:pos x="0" y="109538"/>
                </a:cxn>
                <a:cxn ang="0">
                  <a:pos x="77788" y="26987"/>
                </a:cxn>
                <a:cxn ang="0">
                  <a:pos x="52387" y="0"/>
                </a:cxn>
              </a:cxnLst>
              <a:rect l="0" t="0" r="0" b="0"/>
              <a:pathLst>
                <a:path w="49" h="69">
                  <a:moveTo>
                    <a:pt x="33" y="0"/>
                  </a:moveTo>
                  <a:lnTo>
                    <a:pt x="0" y="69"/>
                  </a:lnTo>
                  <a:lnTo>
                    <a:pt x="49" y="1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B82C25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0" name="Freeform 174"/>
            <p:cNvSpPr/>
            <p:nvPr/>
          </p:nvSpPr>
          <p:spPr>
            <a:xfrm>
              <a:off x="7213601" y="3908426"/>
              <a:ext cx="77788" cy="109538"/>
            </a:xfrm>
            <a:custGeom>
              <a:avLst/>
              <a:gdLst/>
              <a:ahLst/>
              <a:cxnLst>
                <a:cxn ang="0">
                  <a:pos x="52387" y="0"/>
                </a:cxn>
                <a:cxn ang="0">
                  <a:pos x="0" y="109538"/>
                </a:cxn>
                <a:cxn ang="0">
                  <a:pos x="77788" y="26987"/>
                </a:cxn>
                <a:cxn ang="0">
                  <a:pos x="52387" y="0"/>
                </a:cxn>
              </a:cxnLst>
              <a:rect l="0" t="0" r="0" b="0"/>
              <a:pathLst>
                <a:path w="49" h="69">
                  <a:moveTo>
                    <a:pt x="33" y="0"/>
                  </a:moveTo>
                  <a:lnTo>
                    <a:pt x="0" y="69"/>
                  </a:lnTo>
                  <a:lnTo>
                    <a:pt x="49" y="17"/>
                  </a:lnTo>
                  <a:lnTo>
                    <a:pt x="33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1" name="Freeform 175"/>
            <p:cNvSpPr/>
            <p:nvPr/>
          </p:nvSpPr>
          <p:spPr>
            <a:xfrm>
              <a:off x="7373938" y="2073276"/>
              <a:ext cx="1711325" cy="1703388"/>
            </a:xfrm>
            <a:custGeom>
              <a:avLst/>
              <a:gdLst/>
              <a:ahLst/>
              <a:cxnLst>
                <a:cxn ang="0">
                  <a:pos x="1636712" y="0"/>
                </a:cxn>
                <a:cxn ang="0">
                  <a:pos x="1611312" y="25400"/>
                </a:cxn>
                <a:cxn ang="0">
                  <a:pos x="954087" y="676275"/>
                </a:cxn>
                <a:cxn ang="0">
                  <a:pos x="915987" y="714375"/>
                </a:cxn>
                <a:cxn ang="0">
                  <a:pos x="701675" y="925512"/>
                </a:cxn>
                <a:cxn ang="0">
                  <a:pos x="558800" y="1068387"/>
                </a:cxn>
                <a:cxn ang="0">
                  <a:pos x="263525" y="1365250"/>
                </a:cxn>
                <a:cxn ang="0">
                  <a:pos x="0" y="1620837"/>
                </a:cxn>
                <a:cxn ang="0">
                  <a:pos x="79375" y="1703388"/>
                </a:cxn>
                <a:cxn ang="0">
                  <a:pos x="1711325" y="74612"/>
                </a:cxn>
                <a:cxn ang="0">
                  <a:pos x="1636712" y="0"/>
                </a:cxn>
              </a:cxnLst>
              <a:rect l="0" t="0" r="0" b="0"/>
              <a:pathLst>
                <a:path w="1078" h="1073">
                  <a:moveTo>
                    <a:pt x="1031" y="0"/>
                  </a:moveTo>
                  <a:lnTo>
                    <a:pt x="1015" y="16"/>
                  </a:lnTo>
                  <a:lnTo>
                    <a:pt x="601" y="426"/>
                  </a:lnTo>
                  <a:lnTo>
                    <a:pt x="577" y="450"/>
                  </a:lnTo>
                  <a:lnTo>
                    <a:pt x="442" y="583"/>
                  </a:lnTo>
                  <a:lnTo>
                    <a:pt x="352" y="673"/>
                  </a:lnTo>
                  <a:lnTo>
                    <a:pt x="166" y="860"/>
                  </a:lnTo>
                  <a:lnTo>
                    <a:pt x="0" y="1021"/>
                  </a:lnTo>
                  <a:lnTo>
                    <a:pt x="50" y="1073"/>
                  </a:lnTo>
                  <a:lnTo>
                    <a:pt x="1078" y="47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rgbClr val="B82C25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2" name="Freeform 176"/>
            <p:cNvSpPr/>
            <p:nvPr/>
          </p:nvSpPr>
          <p:spPr>
            <a:xfrm>
              <a:off x="7373938" y="2073276"/>
              <a:ext cx="1711325" cy="1703388"/>
            </a:xfrm>
            <a:custGeom>
              <a:avLst/>
              <a:gdLst/>
              <a:ahLst/>
              <a:cxnLst>
                <a:cxn ang="0">
                  <a:pos x="1636712" y="0"/>
                </a:cxn>
                <a:cxn ang="0">
                  <a:pos x="1611312" y="25400"/>
                </a:cxn>
                <a:cxn ang="0">
                  <a:pos x="954087" y="676275"/>
                </a:cxn>
                <a:cxn ang="0">
                  <a:pos x="915987" y="714375"/>
                </a:cxn>
                <a:cxn ang="0">
                  <a:pos x="701675" y="925512"/>
                </a:cxn>
                <a:cxn ang="0">
                  <a:pos x="558800" y="1068387"/>
                </a:cxn>
                <a:cxn ang="0">
                  <a:pos x="263525" y="1365250"/>
                </a:cxn>
                <a:cxn ang="0">
                  <a:pos x="0" y="1620837"/>
                </a:cxn>
                <a:cxn ang="0">
                  <a:pos x="79375" y="1703388"/>
                </a:cxn>
                <a:cxn ang="0">
                  <a:pos x="1711325" y="74612"/>
                </a:cxn>
                <a:cxn ang="0">
                  <a:pos x="1636712" y="0"/>
                </a:cxn>
              </a:cxnLst>
              <a:rect l="0" t="0" r="0" b="0"/>
              <a:pathLst>
                <a:path w="1078" h="1073">
                  <a:moveTo>
                    <a:pt x="1031" y="0"/>
                  </a:moveTo>
                  <a:lnTo>
                    <a:pt x="1015" y="16"/>
                  </a:lnTo>
                  <a:lnTo>
                    <a:pt x="601" y="426"/>
                  </a:lnTo>
                  <a:lnTo>
                    <a:pt x="577" y="450"/>
                  </a:lnTo>
                  <a:lnTo>
                    <a:pt x="442" y="583"/>
                  </a:lnTo>
                  <a:lnTo>
                    <a:pt x="352" y="673"/>
                  </a:lnTo>
                  <a:lnTo>
                    <a:pt x="166" y="860"/>
                  </a:lnTo>
                  <a:lnTo>
                    <a:pt x="0" y="1021"/>
                  </a:lnTo>
                  <a:lnTo>
                    <a:pt x="50" y="1073"/>
                  </a:lnTo>
                  <a:lnTo>
                    <a:pt x="1078" y="47"/>
                  </a:lnTo>
                  <a:lnTo>
                    <a:pt x="1031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3" name="Freeform 177"/>
            <p:cNvSpPr/>
            <p:nvPr/>
          </p:nvSpPr>
          <p:spPr>
            <a:xfrm>
              <a:off x="9032876" y="1933576"/>
              <a:ext cx="188913" cy="187325"/>
            </a:xfrm>
            <a:custGeom>
              <a:avLst/>
              <a:gdLst/>
              <a:ahLst/>
              <a:cxnLst>
                <a:cxn ang="0">
                  <a:pos x="117475" y="0"/>
                </a:cxn>
                <a:cxn ang="0">
                  <a:pos x="0" y="115887"/>
                </a:cxn>
                <a:cxn ang="0">
                  <a:pos x="76200" y="187325"/>
                </a:cxn>
                <a:cxn ang="0">
                  <a:pos x="188913" y="74612"/>
                </a:cxn>
                <a:cxn ang="0">
                  <a:pos x="117475" y="0"/>
                </a:cxn>
              </a:cxnLst>
              <a:rect l="0" t="0" r="0" b="0"/>
              <a:pathLst>
                <a:path w="119" h="118">
                  <a:moveTo>
                    <a:pt x="74" y="0"/>
                  </a:moveTo>
                  <a:lnTo>
                    <a:pt x="0" y="73"/>
                  </a:lnTo>
                  <a:lnTo>
                    <a:pt x="48" y="118"/>
                  </a:lnTo>
                  <a:lnTo>
                    <a:pt x="119" y="47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4F4F4F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4" name="Freeform 178"/>
            <p:cNvSpPr/>
            <p:nvPr/>
          </p:nvSpPr>
          <p:spPr>
            <a:xfrm>
              <a:off x="9032876" y="1933576"/>
              <a:ext cx="188913" cy="187325"/>
            </a:xfrm>
            <a:custGeom>
              <a:avLst/>
              <a:gdLst/>
              <a:ahLst/>
              <a:cxnLst>
                <a:cxn ang="0">
                  <a:pos x="117475" y="0"/>
                </a:cxn>
                <a:cxn ang="0">
                  <a:pos x="0" y="115887"/>
                </a:cxn>
                <a:cxn ang="0">
                  <a:pos x="76200" y="187325"/>
                </a:cxn>
                <a:cxn ang="0">
                  <a:pos x="188913" y="74612"/>
                </a:cxn>
                <a:cxn ang="0">
                  <a:pos x="117475" y="0"/>
                </a:cxn>
              </a:cxnLst>
              <a:rect l="0" t="0" r="0" b="0"/>
              <a:pathLst>
                <a:path w="119" h="118">
                  <a:moveTo>
                    <a:pt x="74" y="0"/>
                  </a:moveTo>
                  <a:lnTo>
                    <a:pt x="0" y="73"/>
                  </a:lnTo>
                  <a:lnTo>
                    <a:pt x="48" y="118"/>
                  </a:lnTo>
                  <a:lnTo>
                    <a:pt x="119" y="47"/>
                  </a:lnTo>
                  <a:lnTo>
                    <a:pt x="7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5" name="Freeform 179"/>
            <p:cNvSpPr/>
            <p:nvPr/>
          </p:nvSpPr>
          <p:spPr>
            <a:xfrm>
              <a:off x="9010651" y="2049463"/>
              <a:ext cx="98425" cy="98425"/>
            </a:xfrm>
            <a:custGeom>
              <a:avLst/>
              <a:gdLst/>
              <a:ahLst/>
              <a:cxnLst>
                <a:cxn ang="0">
                  <a:pos x="22225" y="0"/>
                </a:cxn>
                <a:cxn ang="0">
                  <a:pos x="0" y="23812"/>
                </a:cxn>
                <a:cxn ang="0">
                  <a:pos x="0" y="23812"/>
                </a:cxn>
                <a:cxn ang="0">
                  <a:pos x="74612" y="98425"/>
                </a:cxn>
                <a:cxn ang="0">
                  <a:pos x="98425" y="71437"/>
                </a:cxn>
                <a:cxn ang="0">
                  <a:pos x="22225" y="0"/>
                </a:cxn>
              </a:cxnLst>
              <a:rect l="0" t="0" r="0" b="0"/>
              <a:pathLst>
                <a:path w="62" h="62">
                  <a:moveTo>
                    <a:pt x="14" y="0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47" y="62"/>
                  </a:lnTo>
                  <a:lnTo>
                    <a:pt x="62" y="4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6F6F6F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6" name="Freeform 180"/>
            <p:cNvSpPr/>
            <p:nvPr/>
          </p:nvSpPr>
          <p:spPr>
            <a:xfrm>
              <a:off x="9010651" y="2049463"/>
              <a:ext cx="98425" cy="98425"/>
            </a:xfrm>
            <a:custGeom>
              <a:avLst/>
              <a:gdLst/>
              <a:ahLst/>
              <a:cxnLst>
                <a:cxn ang="0">
                  <a:pos x="22225" y="0"/>
                </a:cxn>
                <a:cxn ang="0">
                  <a:pos x="0" y="23812"/>
                </a:cxn>
                <a:cxn ang="0">
                  <a:pos x="0" y="23812"/>
                </a:cxn>
                <a:cxn ang="0">
                  <a:pos x="74612" y="98425"/>
                </a:cxn>
                <a:cxn ang="0">
                  <a:pos x="98425" y="71437"/>
                </a:cxn>
                <a:cxn ang="0">
                  <a:pos x="22225" y="0"/>
                </a:cxn>
              </a:cxnLst>
              <a:rect l="0" t="0" r="0" b="0"/>
              <a:pathLst>
                <a:path w="62" h="62">
                  <a:moveTo>
                    <a:pt x="14" y="0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47" y="62"/>
                  </a:lnTo>
                  <a:lnTo>
                    <a:pt x="62" y="45"/>
                  </a:lnTo>
                  <a:lnTo>
                    <a:pt x="1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7" name="Freeform 181"/>
            <p:cNvSpPr/>
            <p:nvPr/>
          </p:nvSpPr>
          <p:spPr>
            <a:xfrm>
              <a:off x="9172576" y="1865313"/>
              <a:ext cx="142875" cy="120650"/>
            </a:xfrm>
            <a:custGeom>
              <a:avLst/>
              <a:gdLst/>
              <a:ahLst/>
              <a:cxnLst>
                <a:cxn ang="0">
                  <a:pos x="67677" y="0"/>
                </a:cxn>
                <a:cxn ang="0">
                  <a:pos x="67677" y="0"/>
                </a:cxn>
                <a:cxn ang="0">
                  <a:pos x="67677" y="0"/>
                </a:cxn>
                <a:cxn ang="0">
                  <a:pos x="30078" y="15081"/>
                </a:cxn>
                <a:cxn ang="0">
                  <a:pos x="30078" y="15081"/>
                </a:cxn>
                <a:cxn ang="0">
                  <a:pos x="30078" y="15081"/>
                </a:cxn>
                <a:cxn ang="0">
                  <a:pos x="30078" y="15081"/>
                </a:cxn>
                <a:cxn ang="0">
                  <a:pos x="30078" y="15081"/>
                </a:cxn>
                <a:cxn ang="0">
                  <a:pos x="30078" y="15081"/>
                </a:cxn>
                <a:cxn ang="0">
                  <a:pos x="30078" y="15081"/>
                </a:cxn>
                <a:cxn ang="0">
                  <a:pos x="30078" y="15081"/>
                </a:cxn>
                <a:cxn ang="0">
                  <a:pos x="0" y="45243"/>
                </a:cxn>
                <a:cxn ang="0">
                  <a:pos x="75197" y="120650"/>
                </a:cxn>
                <a:cxn ang="0">
                  <a:pos x="142875" y="52784"/>
                </a:cxn>
                <a:cxn ang="0">
                  <a:pos x="105276" y="15081"/>
                </a:cxn>
                <a:cxn ang="0">
                  <a:pos x="105276" y="15081"/>
                </a:cxn>
                <a:cxn ang="0">
                  <a:pos x="105276" y="15081"/>
                </a:cxn>
                <a:cxn ang="0">
                  <a:pos x="105276" y="15081"/>
                </a:cxn>
                <a:cxn ang="0">
                  <a:pos x="105276" y="15081"/>
                </a:cxn>
                <a:cxn ang="0">
                  <a:pos x="105276" y="15081"/>
                </a:cxn>
                <a:cxn ang="0">
                  <a:pos x="105276" y="15081"/>
                </a:cxn>
                <a:cxn ang="0">
                  <a:pos x="105276" y="15081"/>
                </a:cxn>
                <a:cxn ang="0">
                  <a:pos x="67677" y="0"/>
                </a:cxn>
                <a:cxn ang="0">
                  <a:pos x="67677" y="0"/>
                </a:cxn>
                <a:cxn ang="0">
                  <a:pos x="67677" y="0"/>
                </a:cxn>
                <a:cxn ang="0">
                  <a:pos x="67677" y="0"/>
                </a:cxn>
              </a:cxnLst>
              <a:rect l="0" t="0" r="0" b="0"/>
              <a:pathLst>
                <a:path w="38" h="32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0"/>
                    <a:pt x="11" y="2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5" y="2"/>
                    <a:pt x="22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BE483F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8" name="Freeform 182"/>
            <p:cNvSpPr/>
            <p:nvPr/>
          </p:nvSpPr>
          <p:spPr>
            <a:xfrm>
              <a:off x="9150351" y="1911351"/>
              <a:ext cx="96838" cy="96838"/>
            </a:xfrm>
            <a:custGeom>
              <a:avLst/>
              <a:gdLst/>
              <a:ahLst/>
              <a:cxnLst>
                <a:cxn ang="0">
                  <a:pos x="22225" y="0"/>
                </a:cxn>
                <a:cxn ang="0">
                  <a:pos x="0" y="22225"/>
                </a:cxn>
                <a:cxn ang="0">
                  <a:pos x="0" y="22225"/>
                </a:cxn>
                <a:cxn ang="0">
                  <a:pos x="71437" y="96838"/>
                </a:cxn>
                <a:cxn ang="0">
                  <a:pos x="96838" y="74612"/>
                </a:cxn>
                <a:cxn ang="0">
                  <a:pos x="22225" y="0"/>
                </a:cxn>
                <a:cxn ang="0">
                  <a:pos x="22225" y="0"/>
                </a:cxn>
              </a:cxnLst>
              <a:rect l="0" t="0" r="0" b="0"/>
              <a:pathLst>
                <a:path w="61" h="61">
                  <a:moveTo>
                    <a:pt x="14" y="0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45" y="61"/>
                  </a:lnTo>
                  <a:lnTo>
                    <a:pt x="61" y="47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6F6F6F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9" name="Freeform 183"/>
            <p:cNvSpPr/>
            <p:nvPr/>
          </p:nvSpPr>
          <p:spPr>
            <a:xfrm>
              <a:off x="9150351" y="1911351"/>
              <a:ext cx="96838" cy="96838"/>
            </a:xfrm>
            <a:custGeom>
              <a:avLst/>
              <a:gdLst/>
              <a:ahLst/>
              <a:cxnLst>
                <a:cxn ang="0">
                  <a:pos x="22225" y="0"/>
                </a:cxn>
                <a:cxn ang="0">
                  <a:pos x="0" y="22225"/>
                </a:cxn>
                <a:cxn ang="0">
                  <a:pos x="0" y="22225"/>
                </a:cxn>
                <a:cxn ang="0">
                  <a:pos x="71437" y="96838"/>
                </a:cxn>
                <a:cxn ang="0">
                  <a:pos x="96838" y="74612"/>
                </a:cxn>
                <a:cxn ang="0">
                  <a:pos x="22225" y="0"/>
                </a:cxn>
                <a:cxn ang="0">
                  <a:pos x="22225" y="0"/>
                </a:cxn>
              </a:cxnLst>
              <a:rect l="0" t="0" r="0" b="0"/>
              <a:pathLst>
                <a:path w="61" h="61">
                  <a:moveTo>
                    <a:pt x="14" y="0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45" y="61"/>
                  </a:lnTo>
                  <a:lnTo>
                    <a:pt x="61" y="47"/>
                  </a:lnTo>
                  <a:lnTo>
                    <a:pt x="14" y="0"/>
                  </a:lnTo>
                  <a:lnTo>
                    <a:pt x="1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0" name="组合 421"/>
          <p:cNvGrpSpPr/>
          <p:nvPr/>
        </p:nvGrpSpPr>
        <p:grpSpPr>
          <a:xfrm rot="0">
            <a:off x="8259445" y="3824442"/>
            <a:ext cx="789940" cy="1181246"/>
            <a:chOff x="9817101" y="3054351"/>
            <a:chExt cx="1528763" cy="1998662"/>
          </a:xfrm>
        </p:grpSpPr>
        <p:sp>
          <p:nvSpPr>
            <p:cNvPr id="271" name="Freeform 220"/>
            <p:cNvSpPr/>
            <p:nvPr/>
          </p:nvSpPr>
          <p:spPr>
            <a:xfrm>
              <a:off x="9817101" y="3054351"/>
              <a:ext cx="1028700" cy="1606550"/>
            </a:xfrm>
            <a:custGeom>
              <a:avLst/>
              <a:gdLst/>
              <a:ahLst/>
              <a:cxnLst>
                <a:cxn ang="0">
                  <a:pos x="992187" y="361950"/>
                </a:cxn>
                <a:cxn ang="0">
                  <a:pos x="1028700" y="0"/>
                </a:cxn>
                <a:cxn ang="0">
                  <a:pos x="514350" y="0"/>
                </a:cxn>
                <a:cxn ang="0">
                  <a:pos x="0" y="0"/>
                </a:cxn>
                <a:cxn ang="0">
                  <a:pos x="169862" y="1606550"/>
                </a:cxn>
                <a:cxn ang="0">
                  <a:pos x="514350" y="1606550"/>
                </a:cxn>
                <a:cxn ang="0">
                  <a:pos x="863600" y="1606550"/>
                </a:cxn>
                <a:cxn ang="0">
                  <a:pos x="874712" y="1493837"/>
                </a:cxn>
                <a:cxn ang="0">
                  <a:pos x="901700" y="1238250"/>
                </a:cxn>
                <a:cxn ang="0">
                  <a:pos x="981075" y="482600"/>
                </a:cxn>
                <a:cxn ang="0">
                  <a:pos x="992187" y="361950"/>
                </a:cxn>
              </a:cxnLst>
              <a:rect l="0" t="0" r="0" b="0"/>
              <a:pathLst>
                <a:path w="648" h="1012">
                  <a:moveTo>
                    <a:pt x="625" y="228"/>
                  </a:moveTo>
                  <a:lnTo>
                    <a:pt x="648" y="0"/>
                  </a:lnTo>
                  <a:lnTo>
                    <a:pt x="324" y="0"/>
                  </a:lnTo>
                  <a:lnTo>
                    <a:pt x="0" y="0"/>
                  </a:lnTo>
                  <a:lnTo>
                    <a:pt x="107" y="1012"/>
                  </a:lnTo>
                  <a:lnTo>
                    <a:pt x="324" y="1012"/>
                  </a:lnTo>
                  <a:lnTo>
                    <a:pt x="544" y="1012"/>
                  </a:lnTo>
                  <a:lnTo>
                    <a:pt x="551" y="941"/>
                  </a:lnTo>
                  <a:lnTo>
                    <a:pt x="568" y="780"/>
                  </a:lnTo>
                  <a:lnTo>
                    <a:pt x="618" y="304"/>
                  </a:lnTo>
                  <a:lnTo>
                    <a:pt x="625" y="228"/>
                  </a:lnTo>
                  <a:close/>
                </a:path>
              </a:pathLst>
            </a:custGeom>
            <a:solidFill>
              <a:srgbClr val="1F302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2" name="Freeform 222"/>
            <p:cNvSpPr>
              <a:spLocks noEditPoints="1"/>
            </p:cNvSpPr>
            <p:nvPr/>
          </p:nvSpPr>
          <p:spPr>
            <a:xfrm>
              <a:off x="9896476" y="3803651"/>
              <a:ext cx="1449388" cy="1158875"/>
            </a:xfrm>
            <a:custGeom>
              <a:avLst/>
              <a:gdLst/>
              <a:ahLst/>
              <a:cxnLst>
                <a:cxn ang="0">
                  <a:pos x="540704" y="112877"/>
                </a:cxn>
                <a:cxn ang="0">
                  <a:pos x="108891" y="955695"/>
                </a:cxn>
                <a:cxn ang="0">
                  <a:pos x="176479" y="1158875"/>
                </a:cxn>
                <a:cxn ang="0">
                  <a:pos x="1449388" y="737465"/>
                </a:cxn>
                <a:cxn ang="0">
                  <a:pos x="1385554" y="538049"/>
                </a:cxn>
                <a:cxn ang="0">
                  <a:pos x="540704" y="112877"/>
                </a:cxn>
                <a:cxn ang="0">
                  <a:pos x="341695" y="880443"/>
                </a:cxn>
                <a:cxn ang="0">
                  <a:pos x="615802" y="346157"/>
                </a:cxn>
                <a:cxn ang="0">
                  <a:pos x="1152751" y="613300"/>
                </a:cxn>
                <a:cxn ang="0">
                  <a:pos x="341695" y="880443"/>
                </a:cxn>
              </a:cxnLst>
              <a:rect l="0" t="0" r="0" b="0"/>
              <a:pathLst>
                <a:path w="386" h="308">
                  <a:moveTo>
                    <a:pt x="144" y="30"/>
                  </a:moveTo>
                  <a:cubicBezTo>
                    <a:pt x="50" y="61"/>
                    <a:pt x="0" y="161"/>
                    <a:pt x="29" y="254"/>
                  </a:cubicBezTo>
                  <a:cubicBezTo>
                    <a:pt x="47" y="308"/>
                    <a:pt x="47" y="308"/>
                    <a:pt x="47" y="308"/>
                  </a:cubicBezTo>
                  <a:cubicBezTo>
                    <a:pt x="386" y="196"/>
                    <a:pt x="386" y="196"/>
                    <a:pt x="386" y="196"/>
                  </a:cubicBezTo>
                  <a:cubicBezTo>
                    <a:pt x="369" y="143"/>
                    <a:pt x="369" y="143"/>
                    <a:pt x="369" y="143"/>
                  </a:cubicBezTo>
                  <a:cubicBezTo>
                    <a:pt x="337" y="50"/>
                    <a:pt x="237" y="0"/>
                    <a:pt x="144" y="30"/>
                  </a:cubicBezTo>
                  <a:moveTo>
                    <a:pt x="91" y="234"/>
                  </a:moveTo>
                  <a:cubicBezTo>
                    <a:pt x="72" y="175"/>
                    <a:pt x="104" y="111"/>
                    <a:pt x="164" y="92"/>
                  </a:cubicBezTo>
                  <a:cubicBezTo>
                    <a:pt x="223" y="72"/>
                    <a:pt x="287" y="104"/>
                    <a:pt x="307" y="163"/>
                  </a:cubicBezTo>
                  <a:cubicBezTo>
                    <a:pt x="91" y="234"/>
                    <a:pt x="91" y="234"/>
                    <a:pt x="91" y="234"/>
                  </a:cubicBezTo>
                </a:path>
              </a:pathLst>
            </a:custGeom>
            <a:solidFill>
              <a:srgbClr val="1F302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3" name="Freeform 223"/>
            <p:cNvSpPr/>
            <p:nvPr/>
          </p:nvSpPr>
          <p:spPr>
            <a:xfrm>
              <a:off x="10875963" y="4567238"/>
              <a:ext cx="68263" cy="120650"/>
            </a:xfrm>
            <a:custGeom>
              <a:avLst/>
              <a:gdLst/>
              <a:ahLst/>
              <a:cxnLst>
                <a:cxn ang="0">
                  <a:pos x="68263" y="109339"/>
                </a:cxn>
                <a:cxn ang="0">
                  <a:pos x="37923" y="15081"/>
                </a:cxn>
                <a:cxn ang="0">
                  <a:pos x="15169" y="3770"/>
                </a:cxn>
                <a:cxn ang="0">
                  <a:pos x="3792" y="26392"/>
                </a:cxn>
                <a:cxn ang="0">
                  <a:pos x="34131" y="120650"/>
                </a:cxn>
                <a:cxn ang="0">
                  <a:pos x="68263" y="109339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2" y="2"/>
                    <a:pt x="0" y="4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4" name="Freeform 224"/>
            <p:cNvSpPr/>
            <p:nvPr/>
          </p:nvSpPr>
          <p:spPr>
            <a:xfrm>
              <a:off x="10768013" y="4605338"/>
              <a:ext cx="66675" cy="115888"/>
            </a:xfrm>
            <a:custGeom>
              <a:avLst/>
              <a:gdLst/>
              <a:ahLst/>
              <a:cxnLst>
                <a:cxn ang="0">
                  <a:pos x="66675" y="104673"/>
                </a:cxn>
                <a:cxn ang="0">
                  <a:pos x="37041" y="11214"/>
                </a:cxn>
                <a:cxn ang="0">
                  <a:pos x="14816" y="0"/>
                </a:cxn>
                <a:cxn ang="0">
                  <a:pos x="3704" y="22429"/>
                </a:cxn>
                <a:cxn ang="0">
                  <a:pos x="33337" y="115888"/>
                </a:cxn>
                <a:cxn ang="0">
                  <a:pos x="66675" y="104673"/>
                </a:cxn>
              </a:cxnLst>
              <a:rect l="0" t="0" r="0" b="0"/>
              <a:pathLst>
                <a:path w="18" h="31">
                  <a:moveTo>
                    <a:pt x="18" y="28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7" y="0"/>
                    <a:pt x="4" y="0"/>
                  </a:cubicBezTo>
                  <a:cubicBezTo>
                    <a:pt x="2" y="1"/>
                    <a:pt x="0" y="4"/>
                    <a:pt x="1" y="6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8" y="28"/>
                    <a:pt x="18" y="28"/>
                    <a:pt x="18" y="28"/>
                  </a:cubicBezTo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5" name="Freeform 225"/>
            <p:cNvSpPr/>
            <p:nvPr/>
          </p:nvSpPr>
          <p:spPr>
            <a:xfrm>
              <a:off x="10658476" y="4638676"/>
              <a:ext cx="68263" cy="120650"/>
            </a:xfrm>
            <a:custGeom>
              <a:avLst/>
              <a:gdLst/>
              <a:ahLst/>
              <a:cxnLst>
                <a:cxn ang="0">
                  <a:pos x="68263" y="109339"/>
                </a:cxn>
                <a:cxn ang="0">
                  <a:pos x="37923" y="15081"/>
                </a:cxn>
                <a:cxn ang="0">
                  <a:pos x="15169" y="3770"/>
                </a:cxn>
                <a:cxn ang="0">
                  <a:pos x="3792" y="26392"/>
                </a:cxn>
                <a:cxn ang="0">
                  <a:pos x="34131" y="120650"/>
                </a:cxn>
                <a:cxn ang="0">
                  <a:pos x="68263" y="109339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2"/>
                    <a:pt x="6" y="0"/>
                    <a:pt x="4" y="1"/>
                  </a:cubicBezTo>
                  <a:cubicBezTo>
                    <a:pt x="2" y="2"/>
                    <a:pt x="0" y="4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" name="Freeform 226"/>
            <p:cNvSpPr/>
            <p:nvPr/>
          </p:nvSpPr>
          <p:spPr>
            <a:xfrm>
              <a:off x="11206163" y="4457701"/>
              <a:ext cx="68263" cy="120650"/>
            </a:xfrm>
            <a:custGeom>
              <a:avLst/>
              <a:gdLst/>
              <a:ahLst/>
              <a:cxnLst>
                <a:cxn ang="0">
                  <a:pos x="68263" y="109339"/>
                </a:cxn>
                <a:cxn ang="0">
                  <a:pos x="34131" y="15081"/>
                </a:cxn>
                <a:cxn ang="0">
                  <a:pos x="11377" y="3770"/>
                </a:cxn>
                <a:cxn ang="0">
                  <a:pos x="3792" y="26392"/>
                </a:cxn>
                <a:cxn ang="0">
                  <a:pos x="34131" y="120650"/>
                </a:cxn>
                <a:cxn ang="0">
                  <a:pos x="68263" y="109339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6" y="0"/>
                    <a:pt x="3" y="1"/>
                  </a:cubicBezTo>
                  <a:cubicBezTo>
                    <a:pt x="1" y="2"/>
                    <a:pt x="0" y="5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7" name="Freeform 227"/>
            <p:cNvSpPr/>
            <p:nvPr/>
          </p:nvSpPr>
          <p:spPr>
            <a:xfrm>
              <a:off x="11098213" y="4495801"/>
              <a:ext cx="63500" cy="115888"/>
            </a:xfrm>
            <a:custGeom>
              <a:avLst/>
              <a:gdLst/>
              <a:ahLst/>
              <a:cxnLst>
                <a:cxn ang="0">
                  <a:pos x="63500" y="104673"/>
                </a:cxn>
                <a:cxn ang="0">
                  <a:pos x="33617" y="14953"/>
                </a:cxn>
                <a:cxn ang="0">
                  <a:pos x="11205" y="3738"/>
                </a:cxn>
                <a:cxn ang="0">
                  <a:pos x="0" y="26168"/>
                </a:cxn>
                <a:cxn ang="0">
                  <a:pos x="33617" y="115888"/>
                </a:cxn>
                <a:cxn ang="0">
                  <a:pos x="63500" y="104673"/>
                </a:cxn>
              </a:cxnLst>
              <a:rect l="0" t="0" r="0" b="0"/>
              <a:pathLst>
                <a:path w="17" h="31">
                  <a:moveTo>
                    <a:pt x="17" y="28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1"/>
                    <a:pt x="6" y="0"/>
                    <a:pt x="3" y="1"/>
                  </a:cubicBezTo>
                  <a:cubicBezTo>
                    <a:pt x="1" y="1"/>
                    <a:pt x="0" y="4"/>
                    <a:pt x="0" y="7"/>
                  </a:cubicBezTo>
                  <a:cubicBezTo>
                    <a:pt x="9" y="31"/>
                    <a:pt x="9" y="31"/>
                    <a:pt x="9" y="31"/>
                  </a:cubicBezTo>
                  <a:lnTo>
                    <a:pt x="17" y="28"/>
                  </a:lnTo>
                  <a:close/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8" name="Freeform 228"/>
            <p:cNvSpPr/>
            <p:nvPr/>
          </p:nvSpPr>
          <p:spPr>
            <a:xfrm>
              <a:off x="10988676" y="4529138"/>
              <a:ext cx="63500" cy="120650"/>
            </a:xfrm>
            <a:custGeom>
              <a:avLst/>
              <a:gdLst/>
              <a:ahLst/>
              <a:cxnLst>
                <a:cxn ang="0">
                  <a:pos x="63500" y="109339"/>
                </a:cxn>
                <a:cxn ang="0">
                  <a:pos x="33617" y="15081"/>
                </a:cxn>
                <a:cxn ang="0">
                  <a:pos x="11205" y="3770"/>
                </a:cxn>
                <a:cxn ang="0">
                  <a:pos x="0" y="26392"/>
                </a:cxn>
                <a:cxn ang="0">
                  <a:pos x="33617" y="120650"/>
                </a:cxn>
                <a:cxn ang="0">
                  <a:pos x="63500" y="109339"/>
                </a:cxn>
              </a:cxnLst>
              <a:rect l="0" t="0" r="0" b="0"/>
              <a:pathLst>
                <a:path w="17" h="32">
                  <a:moveTo>
                    <a:pt x="17" y="29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2"/>
                    <a:pt x="6" y="0"/>
                    <a:pt x="3" y="1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7" y="29"/>
                  </a:lnTo>
                  <a:close/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9" name="Freeform 229"/>
            <p:cNvSpPr/>
            <p:nvPr/>
          </p:nvSpPr>
          <p:spPr>
            <a:xfrm>
              <a:off x="10548938" y="4676776"/>
              <a:ext cx="68263" cy="115888"/>
            </a:xfrm>
            <a:custGeom>
              <a:avLst/>
              <a:gdLst/>
              <a:ahLst/>
              <a:cxnLst>
                <a:cxn ang="0">
                  <a:pos x="68263" y="104673"/>
                </a:cxn>
                <a:cxn ang="0">
                  <a:pos x="37923" y="14953"/>
                </a:cxn>
                <a:cxn ang="0">
                  <a:pos x="15169" y="3738"/>
                </a:cxn>
                <a:cxn ang="0">
                  <a:pos x="3792" y="22429"/>
                </a:cxn>
                <a:cxn ang="0">
                  <a:pos x="34131" y="115888"/>
                </a:cxn>
                <a:cxn ang="0">
                  <a:pos x="68263" y="104673"/>
                </a:cxn>
              </a:cxnLst>
              <a:rect l="0" t="0" r="0" b="0"/>
              <a:pathLst>
                <a:path w="18" h="31">
                  <a:moveTo>
                    <a:pt x="18" y="28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1"/>
                    <a:pt x="6" y="0"/>
                    <a:pt x="4" y="1"/>
                  </a:cubicBezTo>
                  <a:cubicBezTo>
                    <a:pt x="1" y="1"/>
                    <a:pt x="0" y="4"/>
                    <a:pt x="1" y="6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8" y="28"/>
                    <a:pt x="18" y="28"/>
                    <a:pt x="18" y="28"/>
                  </a:cubicBezTo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0" name="Freeform 230"/>
            <p:cNvSpPr/>
            <p:nvPr/>
          </p:nvSpPr>
          <p:spPr>
            <a:xfrm>
              <a:off x="10440988" y="4710113"/>
              <a:ext cx="66675" cy="120650"/>
            </a:xfrm>
            <a:custGeom>
              <a:avLst/>
              <a:gdLst/>
              <a:ahLst/>
              <a:cxnLst>
                <a:cxn ang="0">
                  <a:pos x="66675" y="109339"/>
                </a:cxn>
                <a:cxn ang="0">
                  <a:pos x="37041" y="15081"/>
                </a:cxn>
                <a:cxn ang="0">
                  <a:pos x="14816" y="3770"/>
                </a:cxn>
                <a:cxn ang="0">
                  <a:pos x="3704" y="26392"/>
                </a:cxn>
                <a:cxn ang="0">
                  <a:pos x="33337" y="120650"/>
                </a:cxn>
                <a:cxn ang="0">
                  <a:pos x="66675" y="109339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2"/>
                    <a:pt x="6" y="0"/>
                    <a:pt x="4" y="1"/>
                  </a:cubicBezTo>
                  <a:cubicBezTo>
                    <a:pt x="1" y="2"/>
                    <a:pt x="0" y="5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1" name="Freeform 231"/>
            <p:cNvSpPr/>
            <p:nvPr/>
          </p:nvSpPr>
          <p:spPr>
            <a:xfrm>
              <a:off x="10331451" y="4748213"/>
              <a:ext cx="68263" cy="115888"/>
            </a:xfrm>
            <a:custGeom>
              <a:avLst/>
              <a:gdLst/>
              <a:ahLst/>
              <a:cxnLst>
                <a:cxn ang="0">
                  <a:pos x="68263" y="108411"/>
                </a:cxn>
                <a:cxn ang="0">
                  <a:pos x="37923" y="14953"/>
                </a:cxn>
                <a:cxn ang="0">
                  <a:pos x="15169" y="3738"/>
                </a:cxn>
                <a:cxn ang="0">
                  <a:pos x="3792" y="26168"/>
                </a:cxn>
                <a:cxn ang="0">
                  <a:pos x="34131" y="115888"/>
                </a:cxn>
                <a:cxn ang="0">
                  <a:pos x="68263" y="108411"/>
                </a:cxn>
              </a:cxnLst>
              <a:rect l="0" t="0" r="0" b="0"/>
              <a:pathLst>
                <a:path w="18" h="31">
                  <a:moveTo>
                    <a:pt x="18" y="29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1"/>
                    <a:pt x="6" y="0"/>
                    <a:pt x="4" y="1"/>
                  </a:cubicBezTo>
                  <a:cubicBezTo>
                    <a:pt x="1" y="2"/>
                    <a:pt x="0" y="4"/>
                    <a:pt x="1" y="7"/>
                  </a:cubicBezTo>
                  <a:cubicBezTo>
                    <a:pt x="9" y="31"/>
                    <a:pt x="9" y="31"/>
                    <a:pt x="9" y="31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2" name="Freeform 232"/>
            <p:cNvSpPr/>
            <p:nvPr/>
          </p:nvSpPr>
          <p:spPr>
            <a:xfrm>
              <a:off x="10223501" y="4784726"/>
              <a:ext cx="66675" cy="117475"/>
            </a:xfrm>
            <a:custGeom>
              <a:avLst/>
              <a:gdLst/>
              <a:ahLst/>
              <a:cxnLst>
                <a:cxn ang="0">
                  <a:pos x="66675" y="106106"/>
                </a:cxn>
                <a:cxn ang="0">
                  <a:pos x="37041" y="11368"/>
                </a:cxn>
                <a:cxn ang="0">
                  <a:pos x="14816" y="0"/>
                </a:cxn>
                <a:cxn ang="0">
                  <a:pos x="3704" y="22737"/>
                </a:cxn>
                <a:cxn ang="0">
                  <a:pos x="33337" y="117475"/>
                </a:cxn>
                <a:cxn ang="0">
                  <a:pos x="66675" y="106106"/>
                </a:cxn>
              </a:cxnLst>
              <a:rect l="0" t="0" r="0" b="0"/>
              <a:pathLst>
                <a:path w="18" h="31">
                  <a:moveTo>
                    <a:pt x="18" y="28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6" y="0"/>
                    <a:pt x="4" y="0"/>
                  </a:cubicBezTo>
                  <a:cubicBezTo>
                    <a:pt x="1" y="1"/>
                    <a:pt x="0" y="4"/>
                    <a:pt x="1" y="6"/>
                  </a:cubicBezTo>
                  <a:cubicBezTo>
                    <a:pt x="9" y="31"/>
                    <a:pt x="9" y="31"/>
                    <a:pt x="9" y="31"/>
                  </a:cubicBezTo>
                  <a:lnTo>
                    <a:pt x="18" y="28"/>
                  </a:lnTo>
                  <a:close/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3" name="Freeform 233"/>
            <p:cNvSpPr/>
            <p:nvPr/>
          </p:nvSpPr>
          <p:spPr>
            <a:xfrm>
              <a:off x="10113963" y="4819651"/>
              <a:ext cx="68263" cy="120650"/>
            </a:xfrm>
            <a:custGeom>
              <a:avLst/>
              <a:gdLst/>
              <a:ahLst/>
              <a:cxnLst>
                <a:cxn ang="0">
                  <a:pos x="68263" y="109339"/>
                </a:cxn>
                <a:cxn ang="0">
                  <a:pos x="34131" y="15081"/>
                </a:cxn>
                <a:cxn ang="0">
                  <a:pos x="15169" y="3770"/>
                </a:cxn>
                <a:cxn ang="0">
                  <a:pos x="3792" y="26392"/>
                </a:cxn>
                <a:cxn ang="0">
                  <a:pos x="34131" y="120650"/>
                </a:cxn>
                <a:cxn ang="0">
                  <a:pos x="68263" y="109339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9" y="1"/>
                    <a:pt x="6" y="0"/>
                    <a:pt x="4" y="1"/>
                  </a:cubicBezTo>
                  <a:cubicBezTo>
                    <a:pt x="1" y="2"/>
                    <a:pt x="0" y="4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BD7B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4" name="Freeform 234"/>
            <p:cNvSpPr/>
            <p:nvPr/>
          </p:nvSpPr>
          <p:spPr>
            <a:xfrm>
              <a:off x="9959976" y="3148013"/>
              <a:ext cx="1028700" cy="1603375"/>
            </a:xfrm>
            <a:custGeom>
              <a:avLst/>
              <a:gdLst/>
              <a:ahLst/>
              <a:cxnLst>
                <a:cxn ang="0">
                  <a:pos x="860425" y="1603375"/>
                </a:cxn>
                <a:cxn ang="0">
                  <a:pos x="169862" y="1603375"/>
                </a:cxn>
                <a:cxn ang="0">
                  <a:pos x="0" y="0"/>
                </a:cxn>
                <a:cxn ang="0">
                  <a:pos x="1028700" y="0"/>
                </a:cxn>
                <a:cxn ang="0">
                  <a:pos x="860425" y="1603375"/>
                </a:cxn>
              </a:cxnLst>
              <a:rect l="0" t="0" r="0" b="0"/>
              <a:pathLst>
                <a:path w="648" h="1010">
                  <a:moveTo>
                    <a:pt x="542" y="1010"/>
                  </a:moveTo>
                  <a:lnTo>
                    <a:pt x="107" y="1010"/>
                  </a:lnTo>
                  <a:lnTo>
                    <a:pt x="0" y="0"/>
                  </a:lnTo>
                  <a:lnTo>
                    <a:pt x="648" y="0"/>
                  </a:lnTo>
                  <a:lnTo>
                    <a:pt x="542" y="1010"/>
                  </a:lnTo>
                  <a:close/>
                </a:path>
              </a:pathLst>
            </a:custGeom>
            <a:solidFill>
              <a:srgbClr val="FAFFFF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5" name="Freeform 235"/>
            <p:cNvSpPr/>
            <p:nvPr/>
          </p:nvSpPr>
          <p:spPr>
            <a:xfrm>
              <a:off x="9959976" y="3148013"/>
              <a:ext cx="1028700" cy="1603375"/>
            </a:xfrm>
            <a:custGeom>
              <a:avLst/>
              <a:gdLst/>
              <a:ahLst/>
              <a:cxnLst>
                <a:cxn ang="0">
                  <a:pos x="860425" y="1603375"/>
                </a:cxn>
                <a:cxn ang="0">
                  <a:pos x="169862" y="1603375"/>
                </a:cxn>
                <a:cxn ang="0">
                  <a:pos x="0" y="0"/>
                </a:cxn>
                <a:cxn ang="0">
                  <a:pos x="1028700" y="0"/>
                </a:cxn>
                <a:cxn ang="0">
                  <a:pos x="860425" y="1603375"/>
                </a:cxn>
              </a:cxnLst>
              <a:rect l="0" t="0" r="0" b="0"/>
              <a:pathLst>
                <a:path w="648" h="1010">
                  <a:moveTo>
                    <a:pt x="542" y="1010"/>
                  </a:moveTo>
                  <a:lnTo>
                    <a:pt x="107" y="1010"/>
                  </a:lnTo>
                  <a:lnTo>
                    <a:pt x="0" y="0"/>
                  </a:lnTo>
                  <a:lnTo>
                    <a:pt x="648" y="0"/>
                  </a:lnTo>
                  <a:lnTo>
                    <a:pt x="542" y="101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" name="Freeform 236"/>
            <p:cNvSpPr/>
            <p:nvPr/>
          </p:nvSpPr>
          <p:spPr>
            <a:xfrm>
              <a:off x="10118726" y="4641851"/>
              <a:ext cx="712788" cy="1095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112" y="109538"/>
                </a:cxn>
                <a:cxn ang="0">
                  <a:pos x="701675" y="109538"/>
                </a:cxn>
                <a:cxn ang="0">
                  <a:pos x="712788" y="0"/>
                </a:cxn>
                <a:cxn ang="0">
                  <a:pos x="0" y="0"/>
                </a:cxn>
              </a:cxnLst>
              <a:rect l="0" t="0" r="0" b="0"/>
              <a:pathLst>
                <a:path w="449" h="69">
                  <a:moveTo>
                    <a:pt x="0" y="0"/>
                  </a:moveTo>
                  <a:lnTo>
                    <a:pt x="7" y="69"/>
                  </a:lnTo>
                  <a:lnTo>
                    <a:pt x="442" y="69"/>
                  </a:lnTo>
                  <a:lnTo>
                    <a:pt x="44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8C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7" name="Freeform 237"/>
            <p:cNvSpPr/>
            <p:nvPr/>
          </p:nvSpPr>
          <p:spPr>
            <a:xfrm>
              <a:off x="10118726" y="4641851"/>
              <a:ext cx="712788" cy="1095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112" y="109538"/>
                </a:cxn>
                <a:cxn ang="0">
                  <a:pos x="701675" y="109538"/>
                </a:cxn>
                <a:cxn ang="0">
                  <a:pos x="712788" y="0"/>
                </a:cxn>
                <a:cxn ang="0">
                  <a:pos x="0" y="0"/>
                </a:cxn>
              </a:cxnLst>
              <a:rect l="0" t="0" r="0" b="0"/>
              <a:pathLst>
                <a:path w="449" h="69">
                  <a:moveTo>
                    <a:pt x="0" y="0"/>
                  </a:moveTo>
                  <a:lnTo>
                    <a:pt x="7" y="69"/>
                  </a:lnTo>
                  <a:lnTo>
                    <a:pt x="442" y="69"/>
                  </a:lnTo>
                  <a:lnTo>
                    <a:pt x="44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8" name="Freeform 238"/>
            <p:cNvSpPr/>
            <p:nvPr/>
          </p:nvSpPr>
          <p:spPr>
            <a:xfrm>
              <a:off x="9998076" y="3509963"/>
              <a:ext cx="952500" cy="881063"/>
            </a:xfrm>
            <a:custGeom>
              <a:avLst/>
              <a:gdLst/>
              <a:ahLst/>
              <a:cxnLst>
                <a:cxn ang="0">
                  <a:pos x="858837" y="881063"/>
                </a:cxn>
                <a:cxn ang="0">
                  <a:pos x="952500" y="0"/>
                </a:cxn>
                <a:cxn ang="0">
                  <a:pos x="0" y="0"/>
                </a:cxn>
                <a:cxn ang="0">
                  <a:pos x="93662" y="881063"/>
                </a:cxn>
                <a:cxn ang="0">
                  <a:pos x="858837" y="881063"/>
                </a:cxn>
              </a:cxnLst>
              <a:rect l="0" t="0" r="0" b="0"/>
              <a:pathLst>
                <a:path w="600" h="555">
                  <a:moveTo>
                    <a:pt x="541" y="555"/>
                  </a:moveTo>
                  <a:lnTo>
                    <a:pt x="600" y="0"/>
                  </a:lnTo>
                  <a:lnTo>
                    <a:pt x="0" y="0"/>
                  </a:lnTo>
                  <a:lnTo>
                    <a:pt x="59" y="555"/>
                  </a:lnTo>
                  <a:lnTo>
                    <a:pt x="541" y="555"/>
                  </a:lnTo>
                  <a:close/>
                </a:path>
              </a:pathLst>
            </a:custGeom>
            <a:solidFill>
              <a:srgbClr val="40DDFF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9" name="Freeform 239"/>
            <p:cNvSpPr/>
            <p:nvPr/>
          </p:nvSpPr>
          <p:spPr>
            <a:xfrm>
              <a:off x="9998076" y="3509963"/>
              <a:ext cx="952500" cy="881063"/>
            </a:xfrm>
            <a:custGeom>
              <a:avLst/>
              <a:gdLst/>
              <a:ahLst/>
              <a:cxnLst>
                <a:cxn ang="0">
                  <a:pos x="858837" y="881063"/>
                </a:cxn>
                <a:cxn ang="0">
                  <a:pos x="952500" y="0"/>
                </a:cxn>
                <a:cxn ang="0">
                  <a:pos x="0" y="0"/>
                </a:cxn>
                <a:cxn ang="0">
                  <a:pos x="93662" y="881063"/>
                </a:cxn>
                <a:cxn ang="0">
                  <a:pos x="858837" y="881063"/>
                </a:cxn>
              </a:cxnLst>
              <a:rect l="0" t="0" r="0" b="0"/>
              <a:pathLst>
                <a:path w="600" h="555">
                  <a:moveTo>
                    <a:pt x="541" y="555"/>
                  </a:moveTo>
                  <a:lnTo>
                    <a:pt x="600" y="0"/>
                  </a:lnTo>
                  <a:lnTo>
                    <a:pt x="0" y="0"/>
                  </a:lnTo>
                  <a:lnTo>
                    <a:pt x="59" y="555"/>
                  </a:lnTo>
                  <a:lnTo>
                    <a:pt x="541" y="555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0" name="Freeform 240"/>
            <p:cNvSpPr/>
            <p:nvPr/>
          </p:nvSpPr>
          <p:spPr>
            <a:xfrm>
              <a:off x="10950576" y="3148013"/>
              <a:ext cx="38100" cy="361950"/>
            </a:xfrm>
            <a:custGeom>
              <a:avLst/>
              <a:gdLst/>
              <a:ahLst/>
              <a:cxnLst>
                <a:cxn ang="0">
                  <a:pos x="38100" y="0"/>
                </a:cxn>
                <a:cxn ang="0">
                  <a:pos x="0" y="361950"/>
                </a:cxn>
                <a:cxn ang="0">
                  <a:pos x="0" y="361950"/>
                </a:cxn>
                <a:cxn ang="0">
                  <a:pos x="38100" y="0"/>
                </a:cxn>
              </a:cxnLst>
              <a:rect l="0" t="0" r="0" b="0"/>
              <a:pathLst>
                <a:path w="24" h="228">
                  <a:moveTo>
                    <a:pt x="24" y="0"/>
                  </a:moveTo>
                  <a:lnTo>
                    <a:pt x="0" y="228"/>
                  </a:lnTo>
                  <a:lnTo>
                    <a:pt x="0" y="22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9920E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1" name="Freeform 241"/>
            <p:cNvSpPr/>
            <p:nvPr/>
          </p:nvSpPr>
          <p:spPr>
            <a:xfrm>
              <a:off x="10950576" y="3148013"/>
              <a:ext cx="38100" cy="361950"/>
            </a:xfrm>
            <a:custGeom>
              <a:avLst/>
              <a:gdLst/>
              <a:ahLst/>
              <a:cxnLst>
                <a:cxn ang="0">
                  <a:pos x="38100" y="0"/>
                </a:cxn>
                <a:cxn ang="0">
                  <a:pos x="0" y="361950"/>
                </a:cxn>
                <a:cxn ang="0">
                  <a:pos x="0" y="361950"/>
                </a:cxn>
                <a:cxn ang="0">
                  <a:pos x="38100" y="0"/>
                </a:cxn>
              </a:cxnLst>
              <a:rect l="0" t="0" r="0" b="0"/>
              <a:pathLst>
                <a:path w="24" h="228">
                  <a:moveTo>
                    <a:pt x="24" y="0"/>
                  </a:moveTo>
                  <a:lnTo>
                    <a:pt x="0" y="228"/>
                  </a:lnTo>
                  <a:lnTo>
                    <a:pt x="0" y="228"/>
                  </a:lnTo>
                  <a:lnTo>
                    <a:pt x="2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2" name="Freeform 242"/>
            <p:cNvSpPr/>
            <p:nvPr/>
          </p:nvSpPr>
          <p:spPr>
            <a:xfrm>
              <a:off x="10474326" y="3148013"/>
              <a:ext cx="514350" cy="361950"/>
            </a:xfrm>
            <a:custGeom>
              <a:avLst/>
              <a:gdLst/>
              <a:ahLst/>
              <a:cxnLst>
                <a:cxn ang="0">
                  <a:pos x="514350" y="0"/>
                </a:cxn>
                <a:cxn ang="0">
                  <a:pos x="365125" y="0"/>
                </a:cxn>
                <a:cxn ang="0">
                  <a:pos x="0" y="0"/>
                </a:cxn>
                <a:cxn ang="0">
                  <a:pos x="0" y="361950"/>
                </a:cxn>
                <a:cxn ang="0">
                  <a:pos x="476250" y="361950"/>
                </a:cxn>
                <a:cxn ang="0">
                  <a:pos x="514350" y="0"/>
                </a:cxn>
              </a:cxnLst>
              <a:rect l="0" t="0" r="0" b="0"/>
              <a:pathLst>
                <a:path w="324" h="228">
                  <a:moveTo>
                    <a:pt x="324" y="0"/>
                  </a:moveTo>
                  <a:lnTo>
                    <a:pt x="230" y="0"/>
                  </a:lnTo>
                  <a:lnTo>
                    <a:pt x="0" y="0"/>
                  </a:lnTo>
                  <a:lnTo>
                    <a:pt x="0" y="228"/>
                  </a:lnTo>
                  <a:lnTo>
                    <a:pt x="300" y="228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D5D9D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3" name="Freeform 243"/>
            <p:cNvSpPr/>
            <p:nvPr/>
          </p:nvSpPr>
          <p:spPr>
            <a:xfrm>
              <a:off x="10474326" y="3148013"/>
              <a:ext cx="514350" cy="361950"/>
            </a:xfrm>
            <a:custGeom>
              <a:avLst/>
              <a:gdLst/>
              <a:ahLst/>
              <a:cxnLst>
                <a:cxn ang="0">
                  <a:pos x="514350" y="0"/>
                </a:cxn>
                <a:cxn ang="0">
                  <a:pos x="365125" y="0"/>
                </a:cxn>
                <a:cxn ang="0">
                  <a:pos x="0" y="0"/>
                </a:cxn>
                <a:cxn ang="0">
                  <a:pos x="0" y="361950"/>
                </a:cxn>
                <a:cxn ang="0">
                  <a:pos x="476250" y="361950"/>
                </a:cxn>
                <a:cxn ang="0">
                  <a:pos x="514350" y="0"/>
                </a:cxn>
              </a:cxnLst>
              <a:rect l="0" t="0" r="0" b="0"/>
              <a:pathLst>
                <a:path w="324" h="228">
                  <a:moveTo>
                    <a:pt x="324" y="0"/>
                  </a:moveTo>
                  <a:lnTo>
                    <a:pt x="230" y="0"/>
                  </a:lnTo>
                  <a:lnTo>
                    <a:pt x="0" y="0"/>
                  </a:lnTo>
                  <a:lnTo>
                    <a:pt x="0" y="228"/>
                  </a:lnTo>
                  <a:lnTo>
                    <a:pt x="300" y="228"/>
                  </a:lnTo>
                  <a:lnTo>
                    <a:pt x="324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4" name="Freeform 244"/>
            <p:cNvSpPr/>
            <p:nvPr/>
          </p:nvSpPr>
          <p:spPr>
            <a:xfrm>
              <a:off x="10850563" y="4449763"/>
              <a:ext cx="3175" cy="34925"/>
            </a:xfrm>
            <a:custGeom>
              <a:avLst/>
              <a:gdLst/>
              <a:ahLst/>
              <a:cxnLst>
                <a:cxn ang="0">
                  <a:pos x="3175" y="0"/>
                </a:cxn>
                <a:cxn ang="0">
                  <a:pos x="0" y="34925"/>
                </a:cxn>
                <a:cxn ang="0">
                  <a:pos x="0" y="34925"/>
                </a:cxn>
                <a:cxn ang="0">
                  <a:pos x="3175" y="0"/>
                </a:cxn>
              </a:cxnLst>
              <a:rect l="0" t="0" r="0" b="0"/>
              <a:pathLst>
                <a:path w="2" h="22">
                  <a:moveTo>
                    <a:pt x="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9920E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5" name="Freeform 245"/>
            <p:cNvSpPr/>
            <p:nvPr/>
          </p:nvSpPr>
          <p:spPr>
            <a:xfrm>
              <a:off x="10850563" y="4449763"/>
              <a:ext cx="3175" cy="34925"/>
            </a:xfrm>
            <a:custGeom>
              <a:avLst/>
              <a:gdLst/>
              <a:ahLst/>
              <a:cxnLst>
                <a:cxn ang="0">
                  <a:pos x="3175" y="0"/>
                </a:cxn>
                <a:cxn ang="0">
                  <a:pos x="0" y="34925"/>
                </a:cxn>
                <a:cxn ang="0">
                  <a:pos x="0" y="34925"/>
                </a:cxn>
                <a:cxn ang="0">
                  <a:pos x="3175" y="0"/>
                </a:cxn>
              </a:cxnLst>
              <a:rect l="0" t="0" r="0" b="0"/>
              <a:pathLst>
                <a:path w="2" h="22">
                  <a:moveTo>
                    <a:pt x="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6" name="Freeform 246"/>
            <p:cNvSpPr/>
            <p:nvPr/>
          </p:nvSpPr>
          <p:spPr>
            <a:xfrm>
              <a:off x="10831513" y="4484688"/>
              <a:ext cx="19050" cy="157163"/>
            </a:xfrm>
            <a:custGeom>
              <a:avLst/>
              <a:gdLst/>
              <a:ahLst/>
              <a:cxnLst>
                <a:cxn ang="0">
                  <a:pos x="19050" y="0"/>
                </a:cxn>
                <a:cxn ang="0">
                  <a:pos x="19050" y="0"/>
                </a:cxn>
                <a:cxn ang="0">
                  <a:pos x="0" y="157163"/>
                </a:cxn>
                <a:cxn ang="0">
                  <a:pos x="0" y="157163"/>
                </a:cxn>
                <a:cxn ang="0">
                  <a:pos x="19050" y="0"/>
                </a:cxn>
              </a:cxnLst>
              <a:rect l="0" t="0" r="0" b="0"/>
              <a:pathLst>
                <a:path w="12" h="99">
                  <a:moveTo>
                    <a:pt x="12" y="0"/>
                  </a:moveTo>
                  <a:lnTo>
                    <a:pt x="12" y="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A169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" name="Freeform 247"/>
            <p:cNvSpPr/>
            <p:nvPr/>
          </p:nvSpPr>
          <p:spPr>
            <a:xfrm>
              <a:off x="10831513" y="4484688"/>
              <a:ext cx="19050" cy="157163"/>
            </a:xfrm>
            <a:custGeom>
              <a:avLst/>
              <a:gdLst/>
              <a:ahLst/>
              <a:cxnLst>
                <a:cxn ang="0">
                  <a:pos x="19050" y="0"/>
                </a:cxn>
                <a:cxn ang="0">
                  <a:pos x="19050" y="0"/>
                </a:cxn>
                <a:cxn ang="0">
                  <a:pos x="0" y="157163"/>
                </a:cxn>
                <a:cxn ang="0">
                  <a:pos x="0" y="157163"/>
                </a:cxn>
                <a:cxn ang="0">
                  <a:pos x="19050" y="0"/>
                </a:cxn>
              </a:cxnLst>
              <a:rect l="0" t="0" r="0" b="0"/>
              <a:pathLst>
                <a:path w="12" h="99">
                  <a:moveTo>
                    <a:pt x="12" y="0"/>
                  </a:moveTo>
                  <a:lnTo>
                    <a:pt x="12" y="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12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8" name="Freeform 248"/>
            <p:cNvSpPr/>
            <p:nvPr/>
          </p:nvSpPr>
          <p:spPr>
            <a:xfrm>
              <a:off x="10474326" y="4213226"/>
              <a:ext cx="401638" cy="428625"/>
            </a:xfrm>
            <a:custGeom>
              <a:avLst/>
              <a:gdLst/>
              <a:ahLst/>
              <a:cxnLst>
                <a:cxn ang="0">
                  <a:pos x="401638" y="0"/>
                </a:cxn>
                <a:cxn ang="0">
                  <a:pos x="382587" y="177800"/>
                </a:cxn>
                <a:cxn ang="0">
                  <a:pos x="0" y="177800"/>
                </a:cxn>
                <a:cxn ang="0">
                  <a:pos x="0" y="428625"/>
                </a:cxn>
                <a:cxn ang="0">
                  <a:pos x="357187" y="428625"/>
                </a:cxn>
                <a:cxn ang="0">
                  <a:pos x="376237" y="271462"/>
                </a:cxn>
                <a:cxn ang="0">
                  <a:pos x="379412" y="236537"/>
                </a:cxn>
                <a:cxn ang="0">
                  <a:pos x="401638" y="0"/>
                </a:cxn>
              </a:cxnLst>
              <a:rect l="0" t="0" r="0" b="0"/>
              <a:pathLst>
                <a:path w="253" h="270">
                  <a:moveTo>
                    <a:pt x="253" y="0"/>
                  </a:moveTo>
                  <a:lnTo>
                    <a:pt x="241" y="112"/>
                  </a:lnTo>
                  <a:lnTo>
                    <a:pt x="0" y="112"/>
                  </a:lnTo>
                  <a:lnTo>
                    <a:pt x="0" y="270"/>
                  </a:lnTo>
                  <a:lnTo>
                    <a:pt x="225" y="270"/>
                  </a:lnTo>
                  <a:lnTo>
                    <a:pt x="237" y="171"/>
                  </a:lnTo>
                  <a:lnTo>
                    <a:pt x="239" y="149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D5D9D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9" name="Freeform 249"/>
            <p:cNvSpPr/>
            <p:nvPr/>
          </p:nvSpPr>
          <p:spPr>
            <a:xfrm>
              <a:off x="10474326" y="4213226"/>
              <a:ext cx="401638" cy="428625"/>
            </a:xfrm>
            <a:custGeom>
              <a:avLst/>
              <a:gdLst/>
              <a:ahLst/>
              <a:cxnLst>
                <a:cxn ang="0">
                  <a:pos x="401638" y="0"/>
                </a:cxn>
                <a:cxn ang="0">
                  <a:pos x="382587" y="177800"/>
                </a:cxn>
                <a:cxn ang="0">
                  <a:pos x="0" y="177800"/>
                </a:cxn>
                <a:cxn ang="0">
                  <a:pos x="0" y="428625"/>
                </a:cxn>
                <a:cxn ang="0">
                  <a:pos x="357187" y="428625"/>
                </a:cxn>
                <a:cxn ang="0">
                  <a:pos x="376237" y="271462"/>
                </a:cxn>
                <a:cxn ang="0">
                  <a:pos x="379412" y="236537"/>
                </a:cxn>
                <a:cxn ang="0">
                  <a:pos x="401638" y="0"/>
                </a:cxn>
              </a:cxnLst>
              <a:rect l="0" t="0" r="0" b="0"/>
              <a:pathLst>
                <a:path w="253" h="270">
                  <a:moveTo>
                    <a:pt x="253" y="0"/>
                  </a:moveTo>
                  <a:lnTo>
                    <a:pt x="241" y="112"/>
                  </a:lnTo>
                  <a:lnTo>
                    <a:pt x="0" y="112"/>
                  </a:lnTo>
                  <a:lnTo>
                    <a:pt x="0" y="270"/>
                  </a:lnTo>
                  <a:lnTo>
                    <a:pt x="225" y="270"/>
                  </a:lnTo>
                  <a:lnTo>
                    <a:pt x="237" y="171"/>
                  </a:lnTo>
                  <a:lnTo>
                    <a:pt x="239" y="149"/>
                  </a:lnTo>
                  <a:lnTo>
                    <a:pt x="253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0" name="Freeform 250"/>
            <p:cNvSpPr/>
            <p:nvPr/>
          </p:nvSpPr>
          <p:spPr>
            <a:xfrm>
              <a:off x="10474326" y="4641851"/>
              <a:ext cx="357188" cy="109538"/>
            </a:xfrm>
            <a:custGeom>
              <a:avLst/>
              <a:gdLst/>
              <a:ahLst/>
              <a:cxnLst>
                <a:cxn ang="0">
                  <a:pos x="357188" y="0"/>
                </a:cxn>
                <a:cxn ang="0">
                  <a:pos x="357188" y="0"/>
                </a:cxn>
                <a:cxn ang="0">
                  <a:pos x="0" y="0"/>
                </a:cxn>
                <a:cxn ang="0">
                  <a:pos x="0" y="109538"/>
                </a:cxn>
                <a:cxn ang="0">
                  <a:pos x="346075" y="109538"/>
                </a:cxn>
                <a:cxn ang="0">
                  <a:pos x="357188" y="0"/>
                </a:cxn>
              </a:cxnLst>
              <a:rect l="0" t="0" r="0" b="0"/>
              <a:pathLst>
                <a:path w="225" h="69">
                  <a:moveTo>
                    <a:pt x="225" y="0"/>
                  </a:moveTo>
                  <a:lnTo>
                    <a:pt x="225" y="0"/>
                  </a:lnTo>
                  <a:lnTo>
                    <a:pt x="0" y="0"/>
                  </a:lnTo>
                  <a:lnTo>
                    <a:pt x="0" y="69"/>
                  </a:lnTo>
                  <a:lnTo>
                    <a:pt x="218" y="69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008FA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1" name="Freeform 251"/>
            <p:cNvSpPr/>
            <p:nvPr/>
          </p:nvSpPr>
          <p:spPr>
            <a:xfrm>
              <a:off x="10474326" y="4641851"/>
              <a:ext cx="357188" cy="109538"/>
            </a:xfrm>
            <a:custGeom>
              <a:avLst/>
              <a:gdLst/>
              <a:ahLst/>
              <a:cxnLst>
                <a:cxn ang="0">
                  <a:pos x="357188" y="0"/>
                </a:cxn>
                <a:cxn ang="0">
                  <a:pos x="357188" y="0"/>
                </a:cxn>
                <a:cxn ang="0">
                  <a:pos x="0" y="0"/>
                </a:cxn>
                <a:cxn ang="0">
                  <a:pos x="0" y="109538"/>
                </a:cxn>
                <a:cxn ang="0">
                  <a:pos x="346075" y="109538"/>
                </a:cxn>
                <a:cxn ang="0">
                  <a:pos x="357188" y="0"/>
                </a:cxn>
              </a:cxnLst>
              <a:rect l="0" t="0" r="0" b="0"/>
              <a:pathLst>
                <a:path w="225" h="69">
                  <a:moveTo>
                    <a:pt x="225" y="0"/>
                  </a:moveTo>
                  <a:lnTo>
                    <a:pt x="225" y="0"/>
                  </a:lnTo>
                  <a:lnTo>
                    <a:pt x="0" y="0"/>
                  </a:lnTo>
                  <a:lnTo>
                    <a:pt x="0" y="69"/>
                  </a:lnTo>
                  <a:lnTo>
                    <a:pt x="218" y="69"/>
                  </a:lnTo>
                  <a:lnTo>
                    <a:pt x="225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2" name="Freeform 252"/>
            <p:cNvSpPr/>
            <p:nvPr/>
          </p:nvSpPr>
          <p:spPr>
            <a:xfrm>
              <a:off x="10474326" y="3509963"/>
              <a:ext cx="476250" cy="881063"/>
            </a:xfrm>
            <a:custGeom>
              <a:avLst/>
              <a:gdLst/>
              <a:ahLst/>
              <a:cxnLst>
                <a:cxn ang="0">
                  <a:pos x="476250" y="0"/>
                </a:cxn>
                <a:cxn ang="0">
                  <a:pos x="476250" y="0"/>
                </a:cxn>
                <a:cxn ang="0">
                  <a:pos x="0" y="0"/>
                </a:cxn>
                <a:cxn ang="0">
                  <a:pos x="0" y="881063"/>
                </a:cxn>
                <a:cxn ang="0">
                  <a:pos x="382587" y="881063"/>
                </a:cxn>
                <a:cxn ang="0">
                  <a:pos x="401637" y="703262"/>
                </a:cxn>
                <a:cxn ang="0">
                  <a:pos x="465137" y="120650"/>
                </a:cxn>
                <a:cxn ang="0">
                  <a:pos x="476250" y="0"/>
                </a:cxn>
              </a:cxnLst>
              <a:rect l="0" t="0" r="0" b="0"/>
              <a:pathLst>
                <a:path w="300" h="555">
                  <a:moveTo>
                    <a:pt x="300" y="0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555"/>
                  </a:lnTo>
                  <a:lnTo>
                    <a:pt x="241" y="555"/>
                  </a:lnTo>
                  <a:lnTo>
                    <a:pt x="253" y="443"/>
                  </a:lnTo>
                  <a:lnTo>
                    <a:pt x="293" y="76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36BCD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3" name="Freeform 253"/>
            <p:cNvSpPr/>
            <p:nvPr/>
          </p:nvSpPr>
          <p:spPr>
            <a:xfrm>
              <a:off x="10474326" y="3509963"/>
              <a:ext cx="476250" cy="881063"/>
            </a:xfrm>
            <a:custGeom>
              <a:avLst/>
              <a:gdLst/>
              <a:ahLst/>
              <a:cxnLst>
                <a:cxn ang="0">
                  <a:pos x="476250" y="0"/>
                </a:cxn>
                <a:cxn ang="0">
                  <a:pos x="476250" y="0"/>
                </a:cxn>
                <a:cxn ang="0">
                  <a:pos x="0" y="0"/>
                </a:cxn>
                <a:cxn ang="0">
                  <a:pos x="0" y="881063"/>
                </a:cxn>
                <a:cxn ang="0">
                  <a:pos x="382587" y="881063"/>
                </a:cxn>
                <a:cxn ang="0">
                  <a:pos x="401637" y="703262"/>
                </a:cxn>
                <a:cxn ang="0">
                  <a:pos x="465137" y="120650"/>
                </a:cxn>
                <a:cxn ang="0">
                  <a:pos x="476250" y="0"/>
                </a:cxn>
              </a:cxnLst>
              <a:rect l="0" t="0" r="0" b="0"/>
              <a:pathLst>
                <a:path w="300" h="555">
                  <a:moveTo>
                    <a:pt x="300" y="0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555"/>
                  </a:lnTo>
                  <a:lnTo>
                    <a:pt x="241" y="555"/>
                  </a:lnTo>
                  <a:lnTo>
                    <a:pt x="253" y="443"/>
                  </a:lnTo>
                  <a:lnTo>
                    <a:pt x="293" y="76"/>
                  </a:lnTo>
                  <a:lnTo>
                    <a:pt x="30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4" name="Freeform 254"/>
            <p:cNvSpPr>
              <a:spLocks noEditPoints="1"/>
            </p:cNvSpPr>
            <p:nvPr/>
          </p:nvSpPr>
          <p:spPr>
            <a:xfrm>
              <a:off x="9863138" y="3894138"/>
              <a:ext cx="1447800" cy="1158875"/>
            </a:xfrm>
            <a:custGeom>
              <a:avLst/>
              <a:gdLst/>
              <a:ahLst/>
              <a:cxnLst>
                <a:cxn ang="0">
                  <a:pos x="540111" y="112877"/>
                </a:cxn>
                <a:cxn ang="0">
                  <a:pos x="108772" y="959458"/>
                </a:cxn>
                <a:cxn ang="0">
                  <a:pos x="176286" y="1158875"/>
                </a:cxn>
                <a:cxn ang="0">
                  <a:pos x="1447800" y="741228"/>
                </a:cxn>
                <a:cxn ang="0">
                  <a:pos x="1384036" y="538049"/>
                </a:cxn>
                <a:cxn ang="0">
                  <a:pos x="540111" y="112877"/>
                </a:cxn>
                <a:cxn ang="0">
                  <a:pos x="341320" y="880443"/>
                </a:cxn>
                <a:cxn ang="0">
                  <a:pos x="615127" y="346157"/>
                </a:cxn>
                <a:cxn ang="0">
                  <a:pos x="1151488" y="613300"/>
                </a:cxn>
                <a:cxn ang="0">
                  <a:pos x="341320" y="880443"/>
                </a:cxn>
              </a:cxnLst>
              <a:rect l="0" t="0" r="0" b="0"/>
              <a:pathLst>
                <a:path w="386" h="308">
                  <a:moveTo>
                    <a:pt x="144" y="30"/>
                  </a:moveTo>
                  <a:cubicBezTo>
                    <a:pt x="50" y="61"/>
                    <a:pt x="0" y="161"/>
                    <a:pt x="29" y="255"/>
                  </a:cubicBezTo>
                  <a:cubicBezTo>
                    <a:pt x="47" y="308"/>
                    <a:pt x="47" y="308"/>
                    <a:pt x="47" y="308"/>
                  </a:cubicBezTo>
                  <a:cubicBezTo>
                    <a:pt x="386" y="197"/>
                    <a:pt x="386" y="197"/>
                    <a:pt x="386" y="197"/>
                  </a:cubicBezTo>
                  <a:cubicBezTo>
                    <a:pt x="369" y="143"/>
                    <a:pt x="369" y="143"/>
                    <a:pt x="369" y="143"/>
                  </a:cubicBezTo>
                  <a:cubicBezTo>
                    <a:pt x="337" y="50"/>
                    <a:pt x="237" y="0"/>
                    <a:pt x="144" y="30"/>
                  </a:cubicBezTo>
                  <a:close/>
                  <a:moveTo>
                    <a:pt x="91" y="234"/>
                  </a:moveTo>
                  <a:cubicBezTo>
                    <a:pt x="72" y="175"/>
                    <a:pt x="104" y="111"/>
                    <a:pt x="164" y="92"/>
                  </a:cubicBezTo>
                  <a:cubicBezTo>
                    <a:pt x="223" y="72"/>
                    <a:pt x="287" y="104"/>
                    <a:pt x="307" y="163"/>
                  </a:cubicBezTo>
                  <a:lnTo>
                    <a:pt x="91" y="234"/>
                  </a:lnTo>
                  <a:close/>
                </a:path>
              </a:pathLst>
            </a:custGeom>
            <a:solidFill>
              <a:srgbClr val="29506D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5" name="Freeform 255"/>
            <p:cNvSpPr/>
            <p:nvPr/>
          </p:nvSpPr>
          <p:spPr>
            <a:xfrm>
              <a:off x="10845801" y="4657726"/>
              <a:ext cx="63500" cy="120650"/>
            </a:xfrm>
            <a:custGeom>
              <a:avLst/>
              <a:gdLst/>
              <a:ahLst/>
              <a:cxnLst>
                <a:cxn ang="0">
                  <a:pos x="63500" y="109339"/>
                </a:cxn>
                <a:cxn ang="0">
                  <a:pos x="33617" y="15081"/>
                </a:cxn>
                <a:cxn ang="0">
                  <a:pos x="11205" y="3770"/>
                </a:cxn>
                <a:cxn ang="0">
                  <a:pos x="0" y="26392"/>
                </a:cxn>
                <a:cxn ang="0">
                  <a:pos x="33617" y="120650"/>
                </a:cxn>
                <a:cxn ang="0">
                  <a:pos x="63500" y="109339"/>
                </a:cxn>
              </a:cxnLst>
              <a:rect l="0" t="0" r="0" b="0"/>
              <a:pathLst>
                <a:path w="17" h="32">
                  <a:moveTo>
                    <a:pt x="17" y="29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1"/>
                    <a:pt x="6" y="0"/>
                    <a:pt x="3" y="1"/>
                  </a:cubicBezTo>
                  <a:cubicBezTo>
                    <a:pt x="1" y="2"/>
                    <a:pt x="0" y="4"/>
                    <a:pt x="0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7" y="29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6" name="Freeform 256"/>
            <p:cNvSpPr/>
            <p:nvPr/>
          </p:nvSpPr>
          <p:spPr>
            <a:xfrm>
              <a:off x="10733088" y="4695826"/>
              <a:ext cx="68263" cy="115888"/>
            </a:xfrm>
            <a:custGeom>
              <a:avLst/>
              <a:gdLst/>
              <a:ahLst/>
              <a:cxnLst>
                <a:cxn ang="0">
                  <a:pos x="68263" y="104673"/>
                </a:cxn>
                <a:cxn ang="0">
                  <a:pos x="37923" y="11214"/>
                </a:cxn>
                <a:cxn ang="0">
                  <a:pos x="15169" y="3738"/>
                </a:cxn>
                <a:cxn ang="0">
                  <a:pos x="3792" y="22429"/>
                </a:cxn>
                <a:cxn ang="0">
                  <a:pos x="34131" y="115888"/>
                </a:cxn>
                <a:cxn ang="0">
                  <a:pos x="68263" y="104673"/>
                </a:cxn>
              </a:cxnLst>
              <a:rect l="0" t="0" r="0" b="0"/>
              <a:pathLst>
                <a:path w="18" h="31">
                  <a:moveTo>
                    <a:pt x="18" y="28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2" y="1"/>
                    <a:pt x="0" y="4"/>
                    <a:pt x="1" y="6"/>
                  </a:cubicBezTo>
                  <a:cubicBezTo>
                    <a:pt x="9" y="31"/>
                    <a:pt x="9" y="31"/>
                    <a:pt x="9" y="31"/>
                  </a:cubicBezTo>
                  <a:lnTo>
                    <a:pt x="18" y="28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" name="Freeform 257"/>
            <p:cNvSpPr/>
            <p:nvPr/>
          </p:nvSpPr>
          <p:spPr>
            <a:xfrm>
              <a:off x="10625138" y="4729163"/>
              <a:ext cx="66675" cy="120650"/>
            </a:xfrm>
            <a:custGeom>
              <a:avLst/>
              <a:gdLst/>
              <a:ahLst/>
              <a:cxnLst>
                <a:cxn ang="0">
                  <a:pos x="66675" y="109339"/>
                </a:cxn>
                <a:cxn ang="0">
                  <a:pos x="37041" y="15081"/>
                </a:cxn>
                <a:cxn ang="0">
                  <a:pos x="14816" y="3770"/>
                </a:cxn>
                <a:cxn ang="0">
                  <a:pos x="3704" y="26392"/>
                </a:cxn>
                <a:cxn ang="0">
                  <a:pos x="33337" y="120650"/>
                </a:cxn>
                <a:cxn ang="0">
                  <a:pos x="66675" y="109339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2"/>
                    <a:pt x="7" y="0"/>
                    <a:pt x="4" y="1"/>
                  </a:cubicBezTo>
                  <a:cubicBezTo>
                    <a:pt x="2" y="2"/>
                    <a:pt x="0" y="5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8" name="Freeform 258"/>
            <p:cNvSpPr/>
            <p:nvPr/>
          </p:nvSpPr>
          <p:spPr>
            <a:xfrm>
              <a:off x="11172826" y="4548188"/>
              <a:ext cx="68263" cy="120650"/>
            </a:xfrm>
            <a:custGeom>
              <a:avLst/>
              <a:gdLst/>
              <a:ahLst/>
              <a:cxnLst>
                <a:cxn ang="0">
                  <a:pos x="68263" y="109339"/>
                </a:cxn>
                <a:cxn ang="0">
                  <a:pos x="34131" y="15081"/>
                </a:cxn>
                <a:cxn ang="0">
                  <a:pos x="15169" y="3770"/>
                </a:cxn>
                <a:cxn ang="0">
                  <a:pos x="3792" y="26392"/>
                </a:cxn>
                <a:cxn ang="0">
                  <a:pos x="34131" y="120650"/>
                </a:cxn>
                <a:cxn ang="0">
                  <a:pos x="68263" y="109339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6" y="0"/>
                    <a:pt x="4" y="1"/>
                  </a:cubicBezTo>
                  <a:cubicBezTo>
                    <a:pt x="1" y="2"/>
                    <a:pt x="0" y="5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9" name="Freeform 259"/>
            <p:cNvSpPr/>
            <p:nvPr/>
          </p:nvSpPr>
          <p:spPr>
            <a:xfrm>
              <a:off x="11063288" y="4586288"/>
              <a:ext cx="68263" cy="120650"/>
            </a:xfrm>
            <a:custGeom>
              <a:avLst/>
              <a:gdLst/>
              <a:ahLst/>
              <a:cxnLst>
                <a:cxn ang="0">
                  <a:pos x="68263" y="109339"/>
                </a:cxn>
                <a:cxn ang="0">
                  <a:pos x="34131" y="15081"/>
                </a:cxn>
                <a:cxn ang="0">
                  <a:pos x="11377" y="3770"/>
                </a:cxn>
                <a:cxn ang="0">
                  <a:pos x="3792" y="26392"/>
                </a:cxn>
                <a:cxn ang="0">
                  <a:pos x="34131" y="120650"/>
                </a:cxn>
                <a:cxn ang="0">
                  <a:pos x="68263" y="109339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9" y="1"/>
                    <a:pt x="6" y="0"/>
                    <a:pt x="3" y="1"/>
                  </a:cubicBezTo>
                  <a:cubicBezTo>
                    <a:pt x="1" y="2"/>
                    <a:pt x="0" y="4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0" name="Freeform 260"/>
            <p:cNvSpPr/>
            <p:nvPr/>
          </p:nvSpPr>
          <p:spPr>
            <a:xfrm>
              <a:off x="10955338" y="4624388"/>
              <a:ext cx="63500" cy="115888"/>
            </a:xfrm>
            <a:custGeom>
              <a:avLst/>
              <a:gdLst/>
              <a:ahLst/>
              <a:cxnLst>
                <a:cxn ang="0">
                  <a:pos x="63500" y="104673"/>
                </a:cxn>
                <a:cxn ang="0">
                  <a:pos x="33617" y="11214"/>
                </a:cxn>
                <a:cxn ang="0">
                  <a:pos x="11205" y="0"/>
                </a:cxn>
                <a:cxn ang="0">
                  <a:pos x="0" y="22429"/>
                </a:cxn>
                <a:cxn ang="0">
                  <a:pos x="33617" y="115888"/>
                </a:cxn>
                <a:cxn ang="0">
                  <a:pos x="63500" y="104673"/>
                </a:cxn>
              </a:cxnLst>
              <a:rect l="0" t="0" r="0" b="0"/>
              <a:pathLst>
                <a:path w="17" h="31">
                  <a:moveTo>
                    <a:pt x="17" y="28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8" y="1"/>
                    <a:pt x="6" y="0"/>
                    <a:pt x="3" y="0"/>
                  </a:cubicBezTo>
                  <a:cubicBezTo>
                    <a:pt x="1" y="1"/>
                    <a:pt x="0" y="4"/>
                    <a:pt x="0" y="6"/>
                  </a:cubicBezTo>
                  <a:cubicBezTo>
                    <a:pt x="9" y="31"/>
                    <a:pt x="9" y="31"/>
                    <a:pt x="9" y="31"/>
                  </a:cubicBezTo>
                  <a:lnTo>
                    <a:pt x="17" y="28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1" name="Freeform 261"/>
            <p:cNvSpPr/>
            <p:nvPr/>
          </p:nvSpPr>
          <p:spPr>
            <a:xfrm>
              <a:off x="10515601" y="4767263"/>
              <a:ext cx="68263" cy="115888"/>
            </a:xfrm>
            <a:custGeom>
              <a:avLst/>
              <a:gdLst/>
              <a:ahLst/>
              <a:cxnLst>
                <a:cxn ang="0">
                  <a:pos x="68263" y="108411"/>
                </a:cxn>
                <a:cxn ang="0">
                  <a:pos x="37923" y="14953"/>
                </a:cxn>
                <a:cxn ang="0">
                  <a:pos x="15169" y="3738"/>
                </a:cxn>
                <a:cxn ang="0">
                  <a:pos x="3792" y="26168"/>
                </a:cxn>
                <a:cxn ang="0">
                  <a:pos x="34131" y="115888"/>
                </a:cxn>
                <a:cxn ang="0">
                  <a:pos x="68263" y="108411"/>
                </a:cxn>
              </a:cxnLst>
              <a:rect l="0" t="0" r="0" b="0"/>
              <a:pathLst>
                <a:path w="18" h="31">
                  <a:moveTo>
                    <a:pt x="18" y="29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1"/>
                    <a:pt x="6" y="0"/>
                    <a:pt x="4" y="1"/>
                  </a:cubicBezTo>
                  <a:cubicBezTo>
                    <a:pt x="2" y="1"/>
                    <a:pt x="0" y="4"/>
                    <a:pt x="1" y="7"/>
                  </a:cubicBezTo>
                  <a:cubicBezTo>
                    <a:pt x="9" y="31"/>
                    <a:pt x="9" y="31"/>
                    <a:pt x="9" y="31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2" name="Freeform 262"/>
            <p:cNvSpPr/>
            <p:nvPr/>
          </p:nvSpPr>
          <p:spPr>
            <a:xfrm>
              <a:off x="10407651" y="4800601"/>
              <a:ext cx="66675" cy="120650"/>
            </a:xfrm>
            <a:custGeom>
              <a:avLst/>
              <a:gdLst/>
              <a:ahLst/>
              <a:cxnLst>
                <a:cxn ang="0">
                  <a:pos x="66675" y="109339"/>
                </a:cxn>
                <a:cxn ang="0">
                  <a:pos x="37041" y="15081"/>
                </a:cxn>
                <a:cxn ang="0">
                  <a:pos x="14816" y="3770"/>
                </a:cxn>
                <a:cxn ang="0">
                  <a:pos x="3704" y="26392"/>
                </a:cxn>
                <a:cxn ang="0">
                  <a:pos x="33337" y="120650"/>
                </a:cxn>
                <a:cxn ang="0">
                  <a:pos x="66675" y="109339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2"/>
                    <a:pt x="6" y="0"/>
                    <a:pt x="4" y="1"/>
                  </a:cubicBezTo>
                  <a:cubicBezTo>
                    <a:pt x="2" y="2"/>
                    <a:pt x="0" y="5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3" name="Freeform 263"/>
            <p:cNvSpPr/>
            <p:nvPr/>
          </p:nvSpPr>
          <p:spPr>
            <a:xfrm>
              <a:off x="10298113" y="4838701"/>
              <a:ext cx="68263" cy="119063"/>
            </a:xfrm>
            <a:custGeom>
              <a:avLst/>
              <a:gdLst/>
              <a:ahLst/>
              <a:cxnLst>
                <a:cxn ang="0">
                  <a:pos x="68263" y="107900"/>
                </a:cxn>
                <a:cxn ang="0">
                  <a:pos x="37923" y="14882"/>
                </a:cxn>
                <a:cxn ang="0">
                  <a:pos x="15169" y="3720"/>
                </a:cxn>
                <a:cxn ang="0">
                  <a:pos x="3792" y="26045"/>
                </a:cxn>
                <a:cxn ang="0">
                  <a:pos x="34131" y="119063"/>
                </a:cxn>
                <a:cxn ang="0">
                  <a:pos x="68263" y="107900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1"/>
                    <a:pt x="6" y="0"/>
                    <a:pt x="4" y="1"/>
                  </a:cubicBezTo>
                  <a:cubicBezTo>
                    <a:pt x="1" y="2"/>
                    <a:pt x="0" y="4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4" name="Freeform 264"/>
            <p:cNvSpPr/>
            <p:nvPr/>
          </p:nvSpPr>
          <p:spPr>
            <a:xfrm>
              <a:off x="10188576" y="4875213"/>
              <a:ext cx="68263" cy="117475"/>
            </a:xfrm>
            <a:custGeom>
              <a:avLst/>
              <a:gdLst/>
              <a:ahLst/>
              <a:cxnLst>
                <a:cxn ang="0">
                  <a:pos x="68263" y="106106"/>
                </a:cxn>
                <a:cxn ang="0">
                  <a:pos x="37923" y="11368"/>
                </a:cxn>
                <a:cxn ang="0">
                  <a:pos x="15169" y="0"/>
                </a:cxn>
                <a:cxn ang="0">
                  <a:pos x="3792" y="22737"/>
                </a:cxn>
                <a:cxn ang="0">
                  <a:pos x="34131" y="117475"/>
                </a:cxn>
                <a:cxn ang="0">
                  <a:pos x="68263" y="106106"/>
                </a:cxn>
              </a:cxnLst>
              <a:rect l="0" t="0" r="0" b="0"/>
              <a:pathLst>
                <a:path w="18" h="31">
                  <a:moveTo>
                    <a:pt x="18" y="28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6" y="0"/>
                    <a:pt x="4" y="0"/>
                  </a:cubicBezTo>
                  <a:cubicBezTo>
                    <a:pt x="1" y="1"/>
                    <a:pt x="0" y="4"/>
                    <a:pt x="1" y="6"/>
                  </a:cubicBezTo>
                  <a:cubicBezTo>
                    <a:pt x="9" y="31"/>
                    <a:pt x="9" y="31"/>
                    <a:pt x="9" y="31"/>
                  </a:cubicBezTo>
                  <a:lnTo>
                    <a:pt x="18" y="28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5" name="Freeform 265"/>
            <p:cNvSpPr/>
            <p:nvPr/>
          </p:nvSpPr>
          <p:spPr>
            <a:xfrm>
              <a:off x="10080626" y="4910138"/>
              <a:ext cx="66675" cy="119063"/>
            </a:xfrm>
            <a:custGeom>
              <a:avLst/>
              <a:gdLst/>
              <a:ahLst/>
              <a:cxnLst>
                <a:cxn ang="0">
                  <a:pos x="66675" y="107900"/>
                </a:cxn>
                <a:cxn ang="0">
                  <a:pos x="37041" y="14882"/>
                </a:cxn>
                <a:cxn ang="0">
                  <a:pos x="14816" y="3720"/>
                </a:cxn>
                <a:cxn ang="0">
                  <a:pos x="3704" y="26045"/>
                </a:cxn>
                <a:cxn ang="0">
                  <a:pos x="33337" y="119063"/>
                </a:cxn>
                <a:cxn ang="0">
                  <a:pos x="66675" y="107900"/>
                </a:cxn>
              </a:cxnLst>
              <a:rect l="0" t="0" r="0" b="0"/>
              <a:pathLst>
                <a:path w="18" h="32">
                  <a:moveTo>
                    <a:pt x="18" y="29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2"/>
                    <a:pt x="6" y="0"/>
                    <a:pt x="4" y="1"/>
                  </a:cubicBezTo>
                  <a:cubicBezTo>
                    <a:pt x="1" y="2"/>
                    <a:pt x="0" y="4"/>
                    <a:pt x="1" y="7"/>
                  </a:cubicBezTo>
                  <a:cubicBezTo>
                    <a:pt x="9" y="32"/>
                    <a:pt x="9" y="32"/>
                    <a:pt x="9" y="32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16" name="组合 467"/>
          <p:cNvGrpSpPr/>
          <p:nvPr/>
        </p:nvGrpSpPr>
        <p:grpSpPr>
          <a:xfrm rot="0">
            <a:off x="7161530" y="4076568"/>
            <a:ext cx="757555" cy="997708"/>
            <a:chOff x="7929563" y="2716213"/>
            <a:chExt cx="1592263" cy="2073275"/>
          </a:xfrm>
        </p:grpSpPr>
        <p:sp>
          <p:nvSpPr>
            <p:cNvPr id="317" name="Freeform 141"/>
            <p:cNvSpPr/>
            <p:nvPr/>
          </p:nvSpPr>
          <p:spPr>
            <a:xfrm>
              <a:off x="7929563" y="2741613"/>
              <a:ext cx="1444625" cy="2025650"/>
            </a:xfrm>
            <a:custGeom>
              <a:avLst/>
              <a:gdLst/>
              <a:ahLst/>
              <a:cxnLst>
                <a:cxn ang="0">
                  <a:pos x="1444625" y="128015"/>
                </a:cxn>
                <a:cxn ang="0">
                  <a:pos x="1328304" y="11295"/>
                </a:cxn>
                <a:cxn ang="0">
                  <a:pos x="176356" y="7530"/>
                </a:cxn>
                <a:cxn ang="0">
                  <a:pos x="157595" y="7530"/>
                </a:cxn>
                <a:cxn ang="0">
                  <a:pos x="116320" y="0"/>
                </a:cxn>
                <a:cxn ang="0">
                  <a:pos x="108815" y="0"/>
                </a:cxn>
                <a:cxn ang="0">
                  <a:pos x="3752" y="105424"/>
                </a:cxn>
                <a:cxn ang="0">
                  <a:pos x="0" y="1920225"/>
                </a:cxn>
                <a:cxn ang="0">
                  <a:pos x="101311" y="2021884"/>
                </a:cxn>
                <a:cxn ang="0">
                  <a:pos x="112568" y="2021884"/>
                </a:cxn>
                <a:cxn ang="0">
                  <a:pos x="142586" y="2018119"/>
                </a:cxn>
                <a:cxn ang="0">
                  <a:pos x="172604" y="2021884"/>
                </a:cxn>
                <a:cxn ang="0">
                  <a:pos x="1324552" y="2025650"/>
                </a:cxn>
                <a:cxn ang="0">
                  <a:pos x="1440872" y="1908930"/>
                </a:cxn>
                <a:cxn ang="0">
                  <a:pos x="1444625" y="538416"/>
                </a:cxn>
                <a:cxn ang="0">
                  <a:pos x="1444625" y="128015"/>
                </a:cxn>
              </a:cxnLst>
              <a:rect l="0" t="0" r="0" b="0"/>
              <a:pathLst>
                <a:path w="385" h="538">
                  <a:moveTo>
                    <a:pt x="385" y="34"/>
                  </a:moveTo>
                  <a:cubicBezTo>
                    <a:pt x="385" y="17"/>
                    <a:pt x="371" y="3"/>
                    <a:pt x="354" y="3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5" y="2"/>
                    <a:pt x="44" y="2"/>
                    <a:pt x="42" y="2"/>
                  </a:cubicBezTo>
                  <a:cubicBezTo>
                    <a:pt x="39" y="1"/>
                    <a:pt x="35" y="0"/>
                    <a:pt x="3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4" y="0"/>
                    <a:pt x="1" y="13"/>
                    <a:pt x="1" y="28"/>
                  </a:cubicBezTo>
                  <a:cubicBezTo>
                    <a:pt x="0" y="510"/>
                    <a:pt x="0" y="510"/>
                    <a:pt x="0" y="510"/>
                  </a:cubicBezTo>
                  <a:cubicBezTo>
                    <a:pt x="0" y="525"/>
                    <a:pt x="12" y="537"/>
                    <a:pt x="27" y="537"/>
                  </a:cubicBezTo>
                  <a:cubicBezTo>
                    <a:pt x="30" y="537"/>
                    <a:pt x="30" y="537"/>
                    <a:pt x="30" y="537"/>
                  </a:cubicBezTo>
                  <a:cubicBezTo>
                    <a:pt x="33" y="537"/>
                    <a:pt x="35" y="537"/>
                    <a:pt x="38" y="536"/>
                  </a:cubicBezTo>
                  <a:cubicBezTo>
                    <a:pt x="40" y="537"/>
                    <a:pt x="43" y="537"/>
                    <a:pt x="46" y="537"/>
                  </a:cubicBezTo>
                  <a:cubicBezTo>
                    <a:pt x="353" y="538"/>
                    <a:pt x="353" y="538"/>
                    <a:pt x="353" y="538"/>
                  </a:cubicBezTo>
                  <a:cubicBezTo>
                    <a:pt x="370" y="538"/>
                    <a:pt x="384" y="524"/>
                    <a:pt x="384" y="507"/>
                  </a:cubicBezTo>
                  <a:cubicBezTo>
                    <a:pt x="385" y="143"/>
                    <a:pt x="385" y="143"/>
                    <a:pt x="385" y="143"/>
                  </a:cubicBezTo>
                  <a:cubicBezTo>
                    <a:pt x="385" y="34"/>
                    <a:pt x="385" y="34"/>
                    <a:pt x="385" y="34"/>
                  </a:cubicBezTo>
                </a:path>
              </a:pathLst>
            </a:custGeom>
            <a:solidFill>
              <a:srgbClr val="1F302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8" name="Freeform 142"/>
            <p:cNvSpPr/>
            <p:nvPr/>
          </p:nvSpPr>
          <p:spPr>
            <a:xfrm>
              <a:off x="8128001" y="2825751"/>
              <a:ext cx="1393825" cy="1941513"/>
            </a:xfrm>
            <a:custGeom>
              <a:avLst/>
              <a:gdLst/>
              <a:ahLst/>
              <a:cxnLst>
                <a:cxn ang="0">
                  <a:pos x="1390068" y="1824871"/>
                </a:cxn>
                <a:cxn ang="0">
                  <a:pos x="1269845" y="1941513"/>
                </a:cxn>
                <a:cxn ang="0">
                  <a:pos x="116465" y="1937750"/>
                </a:cxn>
                <a:cxn ang="0">
                  <a:pos x="0" y="1821109"/>
                </a:cxn>
                <a:cxn ang="0">
                  <a:pos x="3756" y="116641"/>
                </a:cxn>
                <a:cxn ang="0">
                  <a:pos x="123979" y="0"/>
                </a:cxn>
                <a:cxn ang="0">
                  <a:pos x="1273602" y="3762"/>
                </a:cxn>
                <a:cxn ang="0">
                  <a:pos x="1393825" y="120403"/>
                </a:cxn>
                <a:cxn ang="0">
                  <a:pos x="1390068" y="1824871"/>
                </a:cxn>
              </a:cxnLst>
              <a:rect l="0" t="0" r="0" b="0"/>
              <a:pathLst>
                <a:path w="371" h="516">
                  <a:moveTo>
                    <a:pt x="370" y="485"/>
                  </a:moveTo>
                  <a:cubicBezTo>
                    <a:pt x="370" y="502"/>
                    <a:pt x="355" y="516"/>
                    <a:pt x="338" y="516"/>
                  </a:cubicBezTo>
                  <a:cubicBezTo>
                    <a:pt x="31" y="515"/>
                    <a:pt x="31" y="515"/>
                    <a:pt x="31" y="515"/>
                  </a:cubicBezTo>
                  <a:cubicBezTo>
                    <a:pt x="14" y="515"/>
                    <a:pt x="0" y="501"/>
                    <a:pt x="0" y="48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14"/>
                    <a:pt x="15" y="0"/>
                    <a:pt x="33" y="0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57" y="1"/>
                    <a:pt x="371" y="15"/>
                    <a:pt x="371" y="32"/>
                  </a:cubicBezTo>
                  <a:cubicBezTo>
                    <a:pt x="370" y="485"/>
                    <a:pt x="370" y="485"/>
                    <a:pt x="370" y="485"/>
                  </a:cubicBezTo>
                </a:path>
              </a:pathLst>
            </a:custGeom>
            <a:solidFill>
              <a:srgbClr val="203E54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9" name="Freeform 143"/>
            <p:cNvSpPr/>
            <p:nvPr/>
          </p:nvSpPr>
          <p:spPr>
            <a:xfrm>
              <a:off x="8181976" y="2817813"/>
              <a:ext cx="1208088" cy="1878013"/>
            </a:xfrm>
            <a:custGeom>
              <a:avLst/>
              <a:gdLst/>
              <a:ahLst/>
              <a:cxnLst>
                <a:cxn ang="0">
                  <a:pos x="1204912" y="1878013"/>
                </a:cxn>
                <a:cxn ang="0">
                  <a:pos x="0" y="1873250"/>
                </a:cxn>
                <a:cxn ang="0">
                  <a:pos x="6350" y="0"/>
                </a:cxn>
                <a:cxn ang="0">
                  <a:pos x="1208088" y="3175"/>
                </a:cxn>
                <a:cxn ang="0">
                  <a:pos x="1204912" y="1878013"/>
                </a:cxn>
              </a:cxnLst>
              <a:rect l="0" t="0" r="0" b="0"/>
              <a:pathLst>
                <a:path w="761" h="1183">
                  <a:moveTo>
                    <a:pt x="759" y="1183"/>
                  </a:moveTo>
                  <a:lnTo>
                    <a:pt x="0" y="1180"/>
                  </a:lnTo>
                  <a:lnTo>
                    <a:pt x="4" y="0"/>
                  </a:lnTo>
                  <a:lnTo>
                    <a:pt x="761" y="2"/>
                  </a:lnTo>
                  <a:lnTo>
                    <a:pt x="759" y="1183"/>
                  </a:lnTo>
                  <a:close/>
                </a:path>
              </a:pathLst>
            </a:custGeom>
            <a:solidFill>
              <a:srgbClr val="FCFFF6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0" name="Freeform 144"/>
            <p:cNvSpPr/>
            <p:nvPr/>
          </p:nvSpPr>
          <p:spPr>
            <a:xfrm>
              <a:off x="8181976" y="2817813"/>
              <a:ext cx="1208088" cy="1878013"/>
            </a:xfrm>
            <a:custGeom>
              <a:avLst/>
              <a:gdLst/>
              <a:ahLst/>
              <a:cxnLst>
                <a:cxn ang="0">
                  <a:pos x="1204912" y="1878013"/>
                </a:cxn>
                <a:cxn ang="0">
                  <a:pos x="0" y="1873250"/>
                </a:cxn>
                <a:cxn ang="0">
                  <a:pos x="6350" y="0"/>
                </a:cxn>
                <a:cxn ang="0">
                  <a:pos x="1208088" y="3175"/>
                </a:cxn>
                <a:cxn ang="0">
                  <a:pos x="1204912" y="1878013"/>
                </a:cxn>
              </a:cxnLst>
              <a:rect l="0" t="0" r="0" b="0"/>
              <a:pathLst>
                <a:path w="761" h="1183">
                  <a:moveTo>
                    <a:pt x="759" y="1183"/>
                  </a:moveTo>
                  <a:lnTo>
                    <a:pt x="0" y="1180"/>
                  </a:lnTo>
                  <a:lnTo>
                    <a:pt x="4" y="0"/>
                  </a:lnTo>
                  <a:lnTo>
                    <a:pt x="761" y="2"/>
                  </a:lnTo>
                  <a:lnTo>
                    <a:pt x="759" y="1183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1" name="Freeform 145"/>
            <p:cNvSpPr/>
            <p:nvPr/>
          </p:nvSpPr>
          <p:spPr>
            <a:xfrm>
              <a:off x="8128001" y="2749551"/>
              <a:ext cx="1393825" cy="1855788"/>
            </a:xfrm>
            <a:custGeom>
              <a:avLst/>
              <a:gdLst/>
              <a:ahLst/>
              <a:cxnLst>
                <a:cxn ang="0">
                  <a:pos x="1390068" y="1739095"/>
                </a:cxn>
                <a:cxn ang="0">
                  <a:pos x="1269845" y="1855788"/>
                </a:cxn>
                <a:cxn ang="0">
                  <a:pos x="116465" y="1852023"/>
                </a:cxn>
                <a:cxn ang="0">
                  <a:pos x="0" y="1735331"/>
                </a:cxn>
                <a:cxn ang="0">
                  <a:pos x="3756" y="116692"/>
                </a:cxn>
                <a:cxn ang="0">
                  <a:pos x="123979" y="0"/>
                </a:cxn>
                <a:cxn ang="0">
                  <a:pos x="1273602" y="3764"/>
                </a:cxn>
                <a:cxn ang="0">
                  <a:pos x="1393825" y="120456"/>
                </a:cxn>
                <a:cxn ang="0">
                  <a:pos x="1390068" y="1739095"/>
                </a:cxn>
              </a:cxnLst>
              <a:rect l="0" t="0" r="0" b="0"/>
              <a:pathLst>
                <a:path w="371" h="493">
                  <a:moveTo>
                    <a:pt x="370" y="462"/>
                  </a:moveTo>
                  <a:cubicBezTo>
                    <a:pt x="370" y="479"/>
                    <a:pt x="356" y="493"/>
                    <a:pt x="338" y="493"/>
                  </a:cubicBezTo>
                  <a:cubicBezTo>
                    <a:pt x="31" y="492"/>
                    <a:pt x="31" y="492"/>
                    <a:pt x="31" y="492"/>
                  </a:cubicBezTo>
                  <a:cubicBezTo>
                    <a:pt x="14" y="492"/>
                    <a:pt x="0" y="478"/>
                    <a:pt x="0" y="46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14"/>
                    <a:pt x="15" y="0"/>
                    <a:pt x="33" y="0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57" y="1"/>
                    <a:pt x="371" y="15"/>
                    <a:pt x="371" y="32"/>
                  </a:cubicBezTo>
                  <a:cubicBezTo>
                    <a:pt x="370" y="462"/>
                    <a:pt x="370" y="462"/>
                    <a:pt x="370" y="462"/>
                  </a:cubicBezTo>
                </a:path>
              </a:pathLst>
            </a:custGeom>
            <a:solidFill>
              <a:srgbClr val="29506D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2" name="Freeform 146"/>
            <p:cNvSpPr/>
            <p:nvPr/>
          </p:nvSpPr>
          <p:spPr>
            <a:xfrm>
              <a:off x="8072438" y="2716213"/>
              <a:ext cx="225425" cy="2073275"/>
            </a:xfrm>
            <a:custGeom>
              <a:avLst/>
              <a:gdLst/>
              <a:ahLst/>
              <a:cxnLst>
                <a:cxn ang="0">
                  <a:pos x="221667" y="1967918"/>
                </a:cxn>
                <a:cxn ang="0">
                  <a:pos x="116469" y="2073275"/>
                </a:cxn>
                <a:cxn ang="0">
                  <a:pos x="105198" y="2073275"/>
                </a:cxn>
                <a:cxn ang="0">
                  <a:pos x="0" y="1967918"/>
                </a:cxn>
                <a:cxn ang="0">
                  <a:pos x="3757" y="109119"/>
                </a:cxn>
                <a:cxn ang="0">
                  <a:pos x="108955" y="3762"/>
                </a:cxn>
                <a:cxn ang="0">
                  <a:pos x="120226" y="3762"/>
                </a:cxn>
                <a:cxn ang="0">
                  <a:pos x="225425" y="109119"/>
                </a:cxn>
                <a:cxn ang="0">
                  <a:pos x="221667" y="1967918"/>
                </a:cxn>
              </a:cxnLst>
              <a:rect l="0" t="0" r="0" b="0"/>
              <a:pathLst>
                <a:path w="60" h="551">
                  <a:moveTo>
                    <a:pt x="59" y="523"/>
                  </a:moveTo>
                  <a:cubicBezTo>
                    <a:pt x="59" y="539"/>
                    <a:pt x="46" y="551"/>
                    <a:pt x="31" y="551"/>
                  </a:cubicBezTo>
                  <a:cubicBezTo>
                    <a:pt x="28" y="551"/>
                    <a:pt x="28" y="551"/>
                    <a:pt x="28" y="551"/>
                  </a:cubicBezTo>
                  <a:cubicBezTo>
                    <a:pt x="12" y="551"/>
                    <a:pt x="0" y="538"/>
                    <a:pt x="0" y="523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13"/>
                    <a:pt x="14" y="0"/>
                    <a:pt x="29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48" y="1"/>
                    <a:pt x="60" y="13"/>
                    <a:pt x="60" y="29"/>
                  </a:cubicBezTo>
                  <a:cubicBezTo>
                    <a:pt x="59" y="523"/>
                    <a:pt x="59" y="523"/>
                    <a:pt x="59" y="523"/>
                  </a:cubicBezTo>
                </a:path>
              </a:pathLst>
            </a:custGeom>
            <a:solidFill>
              <a:srgbClr val="062439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3" name="Freeform 147"/>
            <p:cNvSpPr/>
            <p:nvPr/>
          </p:nvSpPr>
          <p:spPr>
            <a:xfrm>
              <a:off x="8526463" y="3260726"/>
              <a:ext cx="676275" cy="79375"/>
            </a:xfrm>
            <a:custGeom>
              <a:avLst/>
              <a:gdLst/>
              <a:ahLst/>
              <a:cxnLst>
                <a:cxn ang="0">
                  <a:pos x="676275" y="41577"/>
                </a:cxn>
                <a:cxn ang="0">
                  <a:pos x="638704" y="79375"/>
                </a:cxn>
                <a:cxn ang="0">
                  <a:pos x="37570" y="79375"/>
                </a:cxn>
                <a:cxn ang="0">
                  <a:pos x="0" y="41577"/>
                </a:cxn>
                <a:cxn ang="0">
                  <a:pos x="37570" y="0"/>
                </a:cxn>
                <a:cxn ang="0">
                  <a:pos x="638704" y="3779"/>
                </a:cxn>
                <a:cxn ang="0">
                  <a:pos x="676275" y="41577"/>
                </a:cxn>
              </a:cxnLst>
              <a:rect l="0" t="0" r="0" b="0"/>
              <a:pathLst>
                <a:path w="180" h="21">
                  <a:moveTo>
                    <a:pt x="180" y="11"/>
                  </a:moveTo>
                  <a:cubicBezTo>
                    <a:pt x="180" y="17"/>
                    <a:pt x="176" y="21"/>
                    <a:pt x="17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6" y="1"/>
                    <a:pt x="180" y="5"/>
                    <a:pt x="180" y="11"/>
                  </a:cubicBezTo>
                  <a:close/>
                </a:path>
              </a:pathLst>
            </a:custGeom>
            <a:solidFill>
              <a:srgbClr val="FFFCEB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4" name="Freeform 167"/>
            <p:cNvSpPr/>
            <p:nvPr/>
          </p:nvSpPr>
          <p:spPr>
            <a:xfrm>
              <a:off x="7932738" y="2998788"/>
              <a:ext cx="142875" cy="142875"/>
            </a:xfrm>
            <a:custGeom>
              <a:avLst/>
              <a:gdLst/>
              <a:ahLst/>
              <a:cxnLst>
                <a:cxn ang="0">
                  <a:pos x="142875" y="0"/>
                </a:cxn>
                <a:cxn ang="0">
                  <a:pos x="0" y="142875"/>
                </a:cxn>
                <a:cxn ang="0">
                  <a:pos x="0" y="142875"/>
                </a:cxn>
                <a:cxn ang="0">
                  <a:pos x="142875" y="0"/>
                </a:cxn>
                <a:cxn ang="0">
                  <a:pos x="142875" y="0"/>
                </a:cxn>
              </a:cxnLst>
              <a:rect l="0" t="0" r="0" b="0"/>
              <a:pathLst>
                <a:path w="90" h="90">
                  <a:moveTo>
                    <a:pt x="90" y="0"/>
                  </a:moveTo>
                  <a:lnTo>
                    <a:pt x="0" y="90"/>
                  </a:lnTo>
                  <a:lnTo>
                    <a:pt x="0" y="90"/>
                  </a:lnTo>
                  <a:lnTo>
                    <a:pt x="90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A16900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5" name="Freeform 168"/>
            <p:cNvSpPr/>
            <p:nvPr/>
          </p:nvSpPr>
          <p:spPr>
            <a:xfrm>
              <a:off x="7932738" y="2998788"/>
              <a:ext cx="142875" cy="142875"/>
            </a:xfrm>
            <a:custGeom>
              <a:avLst/>
              <a:gdLst/>
              <a:ahLst/>
              <a:cxnLst>
                <a:cxn ang="0">
                  <a:pos x="142875" y="0"/>
                </a:cxn>
                <a:cxn ang="0">
                  <a:pos x="0" y="142875"/>
                </a:cxn>
                <a:cxn ang="0">
                  <a:pos x="0" y="142875"/>
                </a:cxn>
                <a:cxn ang="0">
                  <a:pos x="142875" y="0"/>
                </a:cxn>
                <a:cxn ang="0">
                  <a:pos x="142875" y="0"/>
                </a:cxn>
              </a:cxnLst>
              <a:rect l="0" t="0" r="0" b="0"/>
              <a:pathLst>
                <a:path w="90" h="90">
                  <a:moveTo>
                    <a:pt x="90" y="0"/>
                  </a:moveTo>
                  <a:lnTo>
                    <a:pt x="0" y="90"/>
                  </a:lnTo>
                  <a:lnTo>
                    <a:pt x="0" y="90"/>
                  </a:lnTo>
                  <a:lnTo>
                    <a:pt x="90" y="0"/>
                  </a:lnTo>
                  <a:lnTo>
                    <a:pt x="90" y="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6" name="Freeform 169"/>
            <p:cNvSpPr/>
            <p:nvPr/>
          </p:nvSpPr>
          <p:spPr>
            <a:xfrm>
              <a:off x="8289926" y="2749551"/>
              <a:ext cx="38100" cy="38100"/>
            </a:xfrm>
            <a:custGeom>
              <a:avLst/>
              <a:gdLst/>
              <a:ahLst/>
              <a:cxnLst>
                <a:cxn ang="0">
                  <a:pos x="38100" y="0"/>
                </a:cxn>
                <a:cxn ang="0">
                  <a:pos x="0" y="38100"/>
                </a:cxn>
                <a:cxn ang="0">
                  <a:pos x="0" y="38100"/>
                </a:cxn>
                <a:cxn ang="0">
                  <a:pos x="38100" y="0"/>
                </a:cxn>
                <a:cxn ang="0">
                  <a:pos x="38100" y="0"/>
                </a:cxn>
              </a:cxnLst>
              <a:rect l="0" t="0" r="0" b="0"/>
              <a:pathLst>
                <a:path w="10" h="10">
                  <a:moveTo>
                    <a:pt x="1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23445D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" name="Freeform 170"/>
            <p:cNvSpPr/>
            <p:nvPr/>
          </p:nvSpPr>
          <p:spPr>
            <a:xfrm>
              <a:off x="8075613" y="2787651"/>
              <a:ext cx="214313" cy="211138"/>
            </a:xfrm>
            <a:custGeom>
              <a:avLst/>
              <a:gdLst/>
              <a:ahLst/>
              <a:cxnLst>
                <a:cxn ang="0">
                  <a:pos x="214313" y="0"/>
                </a:cxn>
                <a:cxn ang="0">
                  <a:pos x="0" y="211138"/>
                </a:cxn>
                <a:cxn ang="0">
                  <a:pos x="0" y="211138"/>
                </a:cxn>
                <a:cxn ang="0">
                  <a:pos x="214313" y="0"/>
                </a:cxn>
                <a:cxn ang="0">
                  <a:pos x="214313" y="0"/>
                </a:cxn>
              </a:cxnLst>
              <a:rect l="0" t="0" r="0" b="0"/>
              <a:pathLst>
                <a:path w="57" h="56">
                  <a:moveTo>
                    <a:pt x="57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</a:path>
              </a:pathLst>
            </a:custGeom>
            <a:solidFill>
              <a:srgbClr val="051F31"/>
            </a:solidFill>
            <a:ln w="9525">
              <a:noFill/>
            </a:ln>
          </p:spPr>
          <p:txBody>
            <a:bodyPr/>
            <a:p>
              <a:pPr marL="0" marR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38923" name="图片 1" descr="LOGO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6245" y="58427"/>
            <a:ext cx="1003300" cy="34929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tile tx="0" ty="0" flip="none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56"/>
          <a:stretch>
            <a:fillRect/>
          </a:stretch>
        </p:blipFill>
        <p:spPr>
          <a:xfrm>
            <a:off x="0" y="0"/>
            <a:ext cx="9144000" cy="987696"/>
          </a:xfrm>
          <a:prstGeom prst="rect">
            <a:avLst/>
          </a:prstGeom>
        </p:spPr>
      </p:pic>
      <p:pic>
        <p:nvPicPr>
          <p:cNvPr id="38923" name="图片 1" descr="LOGO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56245" y="51441"/>
            <a:ext cx="1003300" cy="349293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 Light" panose="020F0302020204030204" pitchFamily="34" charset="0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 Light" panose="020F0302020204030204" pitchFamily="34" charset="0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 Light" panose="020F0302020204030204" pitchFamily="34" charset="0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 Light" panose="020F0302020204030204" pitchFamily="34" charset="0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79000">
              <a:srgbClr val="C6E2F0"/>
            </a:gs>
            <a:gs pos="31000">
              <a:srgbClr val="E9FBF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11"/>
          <a:stretch>
            <a:fillRect/>
          </a:stretch>
        </p:blipFill>
        <p:spPr>
          <a:xfrm>
            <a:off x="-6350" y="5081"/>
            <a:ext cx="9149080" cy="513905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-36830" y="4470317"/>
            <a:ext cx="9205595" cy="262922"/>
          </a:xfrm>
          <a:prstGeom prst="rect">
            <a:avLst/>
          </a:prstGeom>
          <a:solidFill>
            <a:srgbClr val="D49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830" y="4733239"/>
            <a:ext cx="9205595" cy="407085"/>
          </a:xfrm>
          <a:prstGeom prst="rect">
            <a:avLst/>
          </a:prstGeom>
          <a:solidFill>
            <a:srgbClr val="8E8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170" name="图片 16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-1460" b="39301"/>
          <a:stretch>
            <a:fillRect/>
          </a:stretch>
        </p:blipFill>
        <p:spPr>
          <a:xfrm>
            <a:off x="132715" y="3423073"/>
            <a:ext cx="8597900" cy="171598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25744" y="412166"/>
            <a:ext cx="6417310" cy="645160"/>
            <a:chOff x="1267647" y="1096592"/>
            <a:chExt cx="7408397" cy="985239"/>
          </a:xfrm>
        </p:grpSpPr>
        <p:sp>
          <p:nvSpPr>
            <p:cNvPr id="16" name="矩形 15"/>
            <p:cNvSpPr/>
            <p:nvPr/>
          </p:nvSpPr>
          <p:spPr>
            <a:xfrm>
              <a:off x="1299169" y="1096592"/>
              <a:ext cx="7261050" cy="985239"/>
            </a:xfrm>
            <a:prstGeom prst="rect">
              <a:avLst/>
            </a:prstGeom>
            <a:solidFill>
              <a:schemeClr val="tx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思源黑体 Regular" panose="020B0500000000000000" charset="-122"/>
                <a:sym typeface="+mn-l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思源黑体 Regular" panose="020B0500000000000000" charset="-122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267647" y="1096592"/>
              <a:ext cx="7408397" cy="985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just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Times New Roman" panose="02020603050405020304" pitchFamily="2" charset="0"/>
                </a:rPr>
                <a:t>优翼九下数学教学课件（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Times New Roman" panose="02020603050405020304" pitchFamily="2" charset="0"/>
                </a:rPr>
                <a:t>XJ</a:t>
              </a:r>
              <a:r>
                <a:rPr kumimoji="0" lang="zh-CN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Times New Roman" panose="02020603050405020304" pitchFamily="2" charset="0"/>
                </a:rPr>
                <a:t>）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2" charset="0"/>
              </a:endParaRPr>
            </a:p>
          </p:txBody>
        </p:sp>
      </p:grpSp>
      <p:pic>
        <p:nvPicPr>
          <p:cNvPr id="38923" name="图片 1" descr="LOGO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3685" y="51441"/>
            <a:ext cx="1087755" cy="37787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21970" y="270318"/>
            <a:ext cx="8100000" cy="54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521970" y="976629"/>
            <a:ext cx="8100000" cy="36552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521970" y="4767580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28950" y="4767580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565487" y="4767580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14" name="直接连接符 13"/>
          <p:cNvCxnSpPr/>
          <p:nvPr userDrawn="1">
            <p:custDataLst>
              <p:tags r:id="rId17"/>
            </p:custDataLst>
          </p:nvPr>
        </p:nvCxnSpPr>
        <p:spPr>
          <a:xfrm>
            <a:off x="613610" y="843090"/>
            <a:ext cx="790174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154912" y="4642273"/>
            <a:ext cx="1007406" cy="501545"/>
          </a:xfrm>
          <a:custGeom>
            <a:avLst/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350"/>
          </a:p>
        </p:txBody>
      </p:sp>
      <p:cxnSp>
        <p:nvCxnSpPr>
          <p:cNvPr id="16" name="直接连接符 15"/>
          <p:cNvCxnSpPr/>
          <p:nvPr userDrawn="1">
            <p:custDataLst>
              <p:tags r:id="rId19"/>
            </p:custDataLst>
          </p:nvPr>
        </p:nvCxnSpPr>
        <p:spPr>
          <a:xfrm>
            <a:off x="1162318" y="4896168"/>
            <a:ext cx="6760369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806801" y="4819340"/>
            <a:ext cx="647069" cy="323534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 dirty="0"/>
          </a:p>
        </p:txBody>
      </p:sp>
      <p:sp>
        <p:nvSpPr>
          <p:cNvPr id="18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7739539" y="4543266"/>
            <a:ext cx="1404461" cy="600551"/>
          </a:xfrm>
          <a:custGeom>
            <a:avLst/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318"/>
            <a:ext cx="0" cy="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30000"/>
        </a:lnSpc>
        <a:spcBef>
          <a:spcPts val="7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403860" indent="-154940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599440" indent="-121285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772795" indent="-111760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926465" indent="-95250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248.xml"/><Relationship Id="rId1" Type="http://schemas.openxmlformats.org/officeDocument/2006/relationships/tags" Target="../tags/tag24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4" Type="http://schemas.openxmlformats.org/officeDocument/2006/relationships/slideLayout" Target="../slideLayouts/slideLayout22.xml"/><Relationship Id="rId13" Type="http://schemas.openxmlformats.org/officeDocument/2006/relationships/tags" Target="../tags/tag261.xml"/><Relationship Id="rId12" Type="http://schemas.openxmlformats.org/officeDocument/2006/relationships/tags" Target="../tags/tag260.xml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49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" Type="http://schemas.openxmlformats.org/officeDocument/2006/relationships/tags" Target="../tags/tag26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73.xml"/><Relationship Id="rId8" Type="http://schemas.openxmlformats.org/officeDocument/2006/relationships/tags" Target="../tags/tag272.xml"/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" Type="http://schemas.openxmlformats.org/officeDocument/2006/relationships/tags" Target="../tags/tag267.xml"/><Relationship Id="rId29" Type="http://schemas.openxmlformats.org/officeDocument/2006/relationships/slideLayout" Target="../slideLayouts/slideLayout22.xml"/><Relationship Id="rId28" Type="http://schemas.openxmlformats.org/officeDocument/2006/relationships/tags" Target="../tags/tag292.xml"/><Relationship Id="rId27" Type="http://schemas.openxmlformats.org/officeDocument/2006/relationships/tags" Target="../tags/tag291.xml"/><Relationship Id="rId26" Type="http://schemas.openxmlformats.org/officeDocument/2006/relationships/tags" Target="../tags/tag290.xml"/><Relationship Id="rId25" Type="http://schemas.openxmlformats.org/officeDocument/2006/relationships/tags" Target="../tags/tag289.xml"/><Relationship Id="rId24" Type="http://schemas.openxmlformats.org/officeDocument/2006/relationships/tags" Target="../tags/tag288.xml"/><Relationship Id="rId23" Type="http://schemas.openxmlformats.org/officeDocument/2006/relationships/tags" Target="../tags/tag287.xml"/><Relationship Id="rId22" Type="http://schemas.openxmlformats.org/officeDocument/2006/relationships/tags" Target="../tags/tag286.xml"/><Relationship Id="rId21" Type="http://schemas.openxmlformats.org/officeDocument/2006/relationships/tags" Target="../tags/tag285.xml"/><Relationship Id="rId20" Type="http://schemas.openxmlformats.org/officeDocument/2006/relationships/tags" Target="../tags/tag284.xml"/><Relationship Id="rId2" Type="http://schemas.openxmlformats.org/officeDocument/2006/relationships/tags" Target="../tags/tag266.xml"/><Relationship Id="rId19" Type="http://schemas.openxmlformats.org/officeDocument/2006/relationships/tags" Target="../tags/tag283.xml"/><Relationship Id="rId18" Type="http://schemas.openxmlformats.org/officeDocument/2006/relationships/tags" Target="../tags/tag282.xml"/><Relationship Id="rId17" Type="http://schemas.openxmlformats.org/officeDocument/2006/relationships/tags" Target="../tags/tag281.xml"/><Relationship Id="rId16" Type="http://schemas.openxmlformats.org/officeDocument/2006/relationships/tags" Target="../tags/tag280.xml"/><Relationship Id="rId15" Type="http://schemas.openxmlformats.org/officeDocument/2006/relationships/tags" Target="../tags/tag279.xml"/><Relationship Id="rId14" Type="http://schemas.openxmlformats.org/officeDocument/2006/relationships/tags" Target="../tags/tag278.xml"/><Relationship Id="rId13" Type="http://schemas.openxmlformats.org/officeDocument/2006/relationships/tags" Target="../tags/tag277.xml"/><Relationship Id="rId12" Type="http://schemas.openxmlformats.org/officeDocument/2006/relationships/tags" Target="../tags/tag276.xml"/><Relationship Id="rId11" Type="http://schemas.openxmlformats.org/officeDocument/2006/relationships/tags" Target="../tags/tag275.xml"/><Relationship Id="rId10" Type="http://schemas.openxmlformats.org/officeDocument/2006/relationships/tags" Target="../tags/tag274.xml"/><Relationship Id="rId1" Type="http://schemas.openxmlformats.org/officeDocument/2006/relationships/tags" Target="../tags/tag26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4" Type="http://schemas.openxmlformats.org/officeDocument/2006/relationships/slideLayout" Target="../slideLayouts/slideLayout22.xml"/><Relationship Id="rId63" Type="http://schemas.openxmlformats.org/officeDocument/2006/relationships/audio" Target="../media/audio1.wav"/><Relationship Id="rId62" Type="http://schemas.openxmlformats.org/officeDocument/2006/relationships/tags" Target="../tags/tag354.xml"/><Relationship Id="rId61" Type="http://schemas.openxmlformats.org/officeDocument/2006/relationships/tags" Target="../tags/tag353.xml"/><Relationship Id="rId60" Type="http://schemas.openxmlformats.org/officeDocument/2006/relationships/tags" Target="../tags/tag352.xml"/><Relationship Id="rId6" Type="http://schemas.openxmlformats.org/officeDocument/2006/relationships/tags" Target="../tags/tag298.xml"/><Relationship Id="rId59" Type="http://schemas.openxmlformats.org/officeDocument/2006/relationships/tags" Target="../tags/tag351.xml"/><Relationship Id="rId58" Type="http://schemas.openxmlformats.org/officeDocument/2006/relationships/tags" Target="../tags/tag350.xml"/><Relationship Id="rId57" Type="http://schemas.openxmlformats.org/officeDocument/2006/relationships/tags" Target="../tags/tag349.xml"/><Relationship Id="rId56" Type="http://schemas.openxmlformats.org/officeDocument/2006/relationships/tags" Target="../tags/tag348.xml"/><Relationship Id="rId55" Type="http://schemas.openxmlformats.org/officeDocument/2006/relationships/tags" Target="../tags/tag347.xml"/><Relationship Id="rId54" Type="http://schemas.openxmlformats.org/officeDocument/2006/relationships/tags" Target="../tags/tag346.xml"/><Relationship Id="rId53" Type="http://schemas.openxmlformats.org/officeDocument/2006/relationships/tags" Target="../tags/tag345.xml"/><Relationship Id="rId52" Type="http://schemas.openxmlformats.org/officeDocument/2006/relationships/tags" Target="../tags/tag344.xml"/><Relationship Id="rId51" Type="http://schemas.openxmlformats.org/officeDocument/2006/relationships/tags" Target="../tags/tag343.xml"/><Relationship Id="rId50" Type="http://schemas.openxmlformats.org/officeDocument/2006/relationships/tags" Target="../tags/tag342.xml"/><Relationship Id="rId5" Type="http://schemas.openxmlformats.org/officeDocument/2006/relationships/tags" Target="../tags/tag297.xml"/><Relationship Id="rId49" Type="http://schemas.openxmlformats.org/officeDocument/2006/relationships/tags" Target="../tags/tag341.xml"/><Relationship Id="rId48" Type="http://schemas.openxmlformats.org/officeDocument/2006/relationships/tags" Target="../tags/tag340.xml"/><Relationship Id="rId47" Type="http://schemas.openxmlformats.org/officeDocument/2006/relationships/tags" Target="../tags/tag339.xml"/><Relationship Id="rId46" Type="http://schemas.openxmlformats.org/officeDocument/2006/relationships/tags" Target="../tags/tag338.xml"/><Relationship Id="rId45" Type="http://schemas.openxmlformats.org/officeDocument/2006/relationships/tags" Target="../tags/tag337.xml"/><Relationship Id="rId44" Type="http://schemas.openxmlformats.org/officeDocument/2006/relationships/tags" Target="../tags/tag336.xml"/><Relationship Id="rId43" Type="http://schemas.openxmlformats.org/officeDocument/2006/relationships/tags" Target="../tags/tag335.xml"/><Relationship Id="rId42" Type="http://schemas.openxmlformats.org/officeDocument/2006/relationships/tags" Target="../tags/tag334.xml"/><Relationship Id="rId41" Type="http://schemas.openxmlformats.org/officeDocument/2006/relationships/tags" Target="../tags/tag333.xml"/><Relationship Id="rId40" Type="http://schemas.openxmlformats.org/officeDocument/2006/relationships/tags" Target="../tags/tag332.xml"/><Relationship Id="rId4" Type="http://schemas.openxmlformats.org/officeDocument/2006/relationships/tags" Target="../tags/tag296.xml"/><Relationship Id="rId39" Type="http://schemas.openxmlformats.org/officeDocument/2006/relationships/tags" Target="../tags/tag331.xml"/><Relationship Id="rId38" Type="http://schemas.openxmlformats.org/officeDocument/2006/relationships/tags" Target="../tags/tag330.xml"/><Relationship Id="rId37" Type="http://schemas.openxmlformats.org/officeDocument/2006/relationships/tags" Target="../tags/tag329.xml"/><Relationship Id="rId36" Type="http://schemas.openxmlformats.org/officeDocument/2006/relationships/tags" Target="../tags/tag328.xml"/><Relationship Id="rId35" Type="http://schemas.openxmlformats.org/officeDocument/2006/relationships/tags" Target="../tags/tag327.xml"/><Relationship Id="rId34" Type="http://schemas.openxmlformats.org/officeDocument/2006/relationships/tags" Target="../tags/tag326.xml"/><Relationship Id="rId33" Type="http://schemas.openxmlformats.org/officeDocument/2006/relationships/tags" Target="../tags/tag325.xml"/><Relationship Id="rId32" Type="http://schemas.openxmlformats.org/officeDocument/2006/relationships/tags" Target="../tags/tag324.xml"/><Relationship Id="rId31" Type="http://schemas.openxmlformats.org/officeDocument/2006/relationships/tags" Target="../tags/tag323.xml"/><Relationship Id="rId30" Type="http://schemas.openxmlformats.org/officeDocument/2006/relationships/tags" Target="../tags/tag322.xml"/><Relationship Id="rId3" Type="http://schemas.openxmlformats.org/officeDocument/2006/relationships/tags" Target="../tags/tag295.xml"/><Relationship Id="rId29" Type="http://schemas.openxmlformats.org/officeDocument/2006/relationships/tags" Target="../tags/tag321.xml"/><Relationship Id="rId28" Type="http://schemas.openxmlformats.org/officeDocument/2006/relationships/tags" Target="../tags/tag320.xml"/><Relationship Id="rId27" Type="http://schemas.openxmlformats.org/officeDocument/2006/relationships/tags" Target="../tags/tag319.xml"/><Relationship Id="rId26" Type="http://schemas.openxmlformats.org/officeDocument/2006/relationships/tags" Target="../tags/tag318.xml"/><Relationship Id="rId25" Type="http://schemas.openxmlformats.org/officeDocument/2006/relationships/tags" Target="../tags/tag317.xml"/><Relationship Id="rId24" Type="http://schemas.openxmlformats.org/officeDocument/2006/relationships/tags" Target="../tags/tag316.xml"/><Relationship Id="rId23" Type="http://schemas.openxmlformats.org/officeDocument/2006/relationships/tags" Target="../tags/tag315.xml"/><Relationship Id="rId22" Type="http://schemas.openxmlformats.org/officeDocument/2006/relationships/tags" Target="../tags/tag314.xml"/><Relationship Id="rId21" Type="http://schemas.openxmlformats.org/officeDocument/2006/relationships/tags" Target="../tags/tag313.xml"/><Relationship Id="rId20" Type="http://schemas.openxmlformats.org/officeDocument/2006/relationships/tags" Target="../tags/tag312.xml"/><Relationship Id="rId2" Type="http://schemas.openxmlformats.org/officeDocument/2006/relationships/tags" Target="../tags/tag294.xml"/><Relationship Id="rId19" Type="http://schemas.openxmlformats.org/officeDocument/2006/relationships/tags" Target="../tags/tag311.xml"/><Relationship Id="rId18" Type="http://schemas.openxmlformats.org/officeDocument/2006/relationships/tags" Target="../tags/tag310.xml"/><Relationship Id="rId17" Type="http://schemas.openxmlformats.org/officeDocument/2006/relationships/tags" Target="../tags/tag309.xml"/><Relationship Id="rId16" Type="http://schemas.openxmlformats.org/officeDocument/2006/relationships/tags" Target="../tags/tag308.xml"/><Relationship Id="rId15" Type="http://schemas.openxmlformats.org/officeDocument/2006/relationships/tags" Target="../tags/tag307.xml"/><Relationship Id="rId14" Type="http://schemas.openxmlformats.org/officeDocument/2006/relationships/tags" Target="../tags/tag306.xml"/><Relationship Id="rId13" Type="http://schemas.openxmlformats.org/officeDocument/2006/relationships/tags" Target="../tags/tag305.xml"/><Relationship Id="rId12" Type="http://schemas.openxmlformats.org/officeDocument/2006/relationships/tags" Target="../tags/tag304.xml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wmf"/><Relationship Id="rId8" Type="http://schemas.openxmlformats.org/officeDocument/2006/relationships/oleObject" Target="../embeddings/oleObject1.bin"/><Relationship Id="rId7" Type="http://schemas.openxmlformats.org/officeDocument/2006/relationships/image" Target="../media/image19.png"/><Relationship Id="rId6" Type="http://schemas.openxmlformats.org/officeDocument/2006/relationships/tags" Target="../tags/tag358.xml"/><Relationship Id="rId5" Type="http://schemas.openxmlformats.org/officeDocument/2006/relationships/image" Target="../media/image18.png"/><Relationship Id="rId4" Type="http://schemas.openxmlformats.org/officeDocument/2006/relationships/tags" Target="../tags/tag357.xml"/><Relationship Id="rId3" Type="http://schemas.openxmlformats.org/officeDocument/2006/relationships/image" Target="../media/image17.png"/><Relationship Id="rId23" Type="http://schemas.openxmlformats.org/officeDocument/2006/relationships/vmlDrawing" Target="../drawings/vmlDrawing1.vml"/><Relationship Id="rId22" Type="http://schemas.openxmlformats.org/officeDocument/2006/relationships/slideLayout" Target="../slideLayouts/slideLayout22.xml"/><Relationship Id="rId21" Type="http://schemas.openxmlformats.org/officeDocument/2006/relationships/tags" Target="../tags/tag361.xml"/><Relationship Id="rId20" Type="http://schemas.openxmlformats.org/officeDocument/2006/relationships/image" Target="../media/image25.png"/><Relationship Id="rId2" Type="http://schemas.openxmlformats.org/officeDocument/2006/relationships/tags" Target="../tags/tag356.xml"/><Relationship Id="rId19" Type="http://schemas.openxmlformats.org/officeDocument/2006/relationships/image" Target="../media/image24.png"/><Relationship Id="rId18" Type="http://schemas.openxmlformats.org/officeDocument/2006/relationships/oleObject" Target="../embeddings/oleObject5.bin"/><Relationship Id="rId17" Type="http://schemas.openxmlformats.org/officeDocument/2006/relationships/tags" Target="../tags/tag360.xml"/><Relationship Id="rId16" Type="http://schemas.openxmlformats.org/officeDocument/2006/relationships/image" Target="../media/image23.wmf"/><Relationship Id="rId15" Type="http://schemas.openxmlformats.org/officeDocument/2006/relationships/oleObject" Target="../embeddings/oleObject4.bin"/><Relationship Id="rId14" Type="http://schemas.openxmlformats.org/officeDocument/2006/relationships/image" Target="../media/image22.wmf"/><Relationship Id="rId13" Type="http://schemas.openxmlformats.org/officeDocument/2006/relationships/oleObject" Target="../embeddings/oleObject3.bin"/><Relationship Id="rId12" Type="http://schemas.openxmlformats.org/officeDocument/2006/relationships/tags" Target="../tags/tag359.xml"/><Relationship Id="rId11" Type="http://schemas.openxmlformats.org/officeDocument/2006/relationships/image" Target="../media/image21.wmf"/><Relationship Id="rId10" Type="http://schemas.openxmlformats.org/officeDocument/2006/relationships/oleObject" Target="../embeddings/oleObject2.bin"/><Relationship Id="rId1" Type="http://schemas.openxmlformats.org/officeDocument/2006/relationships/tags" Target="../tags/tag355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2.xml"/><Relationship Id="rId5" Type="http://schemas.openxmlformats.org/officeDocument/2006/relationships/tags" Target="../tags/tag366.xml"/><Relationship Id="rId4" Type="http://schemas.openxmlformats.org/officeDocument/2006/relationships/tags" Target="../tags/tag365.xml"/><Relationship Id="rId3" Type="http://schemas.openxmlformats.org/officeDocument/2006/relationships/tags" Target="../tags/tag364.xml"/><Relationship Id="rId2" Type="http://schemas.openxmlformats.org/officeDocument/2006/relationships/tags" Target="../tags/tag363.xml"/><Relationship Id="rId1" Type="http://schemas.openxmlformats.org/officeDocument/2006/relationships/tags" Target="../tags/tag36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8.xml"/><Relationship Id="rId6" Type="http://schemas.openxmlformats.org/officeDocument/2006/relationships/tags" Target="../tags/tag370.xml"/><Relationship Id="rId5" Type="http://schemas.openxmlformats.org/officeDocument/2006/relationships/tags" Target="../tags/tag369.xml"/><Relationship Id="rId4" Type="http://schemas.openxmlformats.org/officeDocument/2006/relationships/image" Target="../media/image27.png"/><Relationship Id="rId3" Type="http://schemas.openxmlformats.org/officeDocument/2006/relationships/tags" Target="../tags/tag368.xml"/><Relationship Id="rId2" Type="http://schemas.openxmlformats.org/officeDocument/2006/relationships/image" Target="../media/image26.png"/><Relationship Id="rId1" Type="http://schemas.openxmlformats.org/officeDocument/2006/relationships/tags" Target="../tags/tag36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78.xml"/><Relationship Id="rId8" Type="http://schemas.openxmlformats.org/officeDocument/2006/relationships/tags" Target="../tags/tag377.xml"/><Relationship Id="rId7" Type="http://schemas.openxmlformats.org/officeDocument/2006/relationships/tags" Target="../tags/tag376.xml"/><Relationship Id="rId6" Type="http://schemas.openxmlformats.org/officeDocument/2006/relationships/tags" Target="../tags/tag375.xml"/><Relationship Id="rId5" Type="http://schemas.openxmlformats.org/officeDocument/2006/relationships/tags" Target="../tags/tag374.xml"/><Relationship Id="rId45" Type="http://schemas.openxmlformats.org/officeDocument/2006/relationships/slideLayout" Target="../slideLayouts/slideLayout28.xml"/><Relationship Id="rId44" Type="http://schemas.openxmlformats.org/officeDocument/2006/relationships/tags" Target="../tags/tag411.xml"/><Relationship Id="rId43" Type="http://schemas.openxmlformats.org/officeDocument/2006/relationships/image" Target="../media/image30.png"/><Relationship Id="rId42" Type="http://schemas.openxmlformats.org/officeDocument/2006/relationships/tags" Target="../tags/tag410.xml"/><Relationship Id="rId41" Type="http://schemas.openxmlformats.org/officeDocument/2006/relationships/tags" Target="../tags/tag409.xml"/><Relationship Id="rId40" Type="http://schemas.openxmlformats.org/officeDocument/2006/relationships/tags" Target="../tags/tag408.xml"/><Relationship Id="rId4" Type="http://schemas.openxmlformats.org/officeDocument/2006/relationships/image" Target="../media/image28.png"/><Relationship Id="rId39" Type="http://schemas.openxmlformats.org/officeDocument/2006/relationships/tags" Target="../tags/tag407.xml"/><Relationship Id="rId38" Type="http://schemas.openxmlformats.org/officeDocument/2006/relationships/tags" Target="../tags/tag406.xml"/><Relationship Id="rId37" Type="http://schemas.openxmlformats.org/officeDocument/2006/relationships/tags" Target="../tags/tag405.xml"/><Relationship Id="rId36" Type="http://schemas.openxmlformats.org/officeDocument/2006/relationships/tags" Target="../tags/tag404.xml"/><Relationship Id="rId35" Type="http://schemas.openxmlformats.org/officeDocument/2006/relationships/tags" Target="../tags/tag403.xml"/><Relationship Id="rId34" Type="http://schemas.openxmlformats.org/officeDocument/2006/relationships/tags" Target="../tags/tag402.xml"/><Relationship Id="rId33" Type="http://schemas.openxmlformats.org/officeDocument/2006/relationships/tags" Target="../tags/tag401.xml"/><Relationship Id="rId32" Type="http://schemas.openxmlformats.org/officeDocument/2006/relationships/tags" Target="../tags/tag400.xml"/><Relationship Id="rId31" Type="http://schemas.openxmlformats.org/officeDocument/2006/relationships/tags" Target="../tags/tag399.xml"/><Relationship Id="rId30" Type="http://schemas.openxmlformats.org/officeDocument/2006/relationships/tags" Target="../tags/tag398.xml"/><Relationship Id="rId3" Type="http://schemas.openxmlformats.org/officeDocument/2006/relationships/tags" Target="../tags/tag373.xml"/><Relationship Id="rId29" Type="http://schemas.openxmlformats.org/officeDocument/2006/relationships/tags" Target="../tags/tag397.xml"/><Relationship Id="rId28" Type="http://schemas.openxmlformats.org/officeDocument/2006/relationships/tags" Target="../tags/tag396.xml"/><Relationship Id="rId27" Type="http://schemas.openxmlformats.org/officeDocument/2006/relationships/tags" Target="../tags/tag395.xml"/><Relationship Id="rId26" Type="http://schemas.openxmlformats.org/officeDocument/2006/relationships/tags" Target="../tags/tag394.xml"/><Relationship Id="rId25" Type="http://schemas.openxmlformats.org/officeDocument/2006/relationships/tags" Target="../tags/tag393.xml"/><Relationship Id="rId24" Type="http://schemas.openxmlformats.org/officeDocument/2006/relationships/tags" Target="../tags/tag392.xml"/><Relationship Id="rId23" Type="http://schemas.openxmlformats.org/officeDocument/2006/relationships/tags" Target="../tags/tag391.xml"/><Relationship Id="rId22" Type="http://schemas.openxmlformats.org/officeDocument/2006/relationships/tags" Target="../tags/tag390.xml"/><Relationship Id="rId21" Type="http://schemas.openxmlformats.org/officeDocument/2006/relationships/tags" Target="../tags/tag389.xml"/><Relationship Id="rId20" Type="http://schemas.openxmlformats.org/officeDocument/2006/relationships/tags" Target="../tags/tag388.xml"/><Relationship Id="rId2" Type="http://schemas.openxmlformats.org/officeDocument/2006/relationships/tags" Target="../tags/tag372.xml"/><Relationship Id="rId19" Type="http://schemas.openxmlformats.org/officeDocument/2006/relationships/tags" Target="../tags/tag387.xml"/><Relationship Id="rId18" Type="http://schemas.openxmlformats.org/officeDocument/2006/relationships/tags" Target="../tags/tag386.xml"/><Relationship Id="rId17" Type="http://schemas.openxmlformats.org/officeDocument/2006/relationships/tags" Target="../tags/tag385.xml"/><Relationship Id="rId16" Type="http://schemas.openxmlformats.org/officeDocument/2006/relationships/image" Target="../media/image29.png"/><Relationship Id="rId15" Type="http://schemas.openxmlformats.org/officeDocument/2006/relationships/tags" Target="../tags/tag384.xml"/><Relationship Id="rId14" Type="http://schemas.openxmlformats.org/officeDocument/2006/relationships/tags" Target="../tags/tag383.xml"/><Relationship Id="rId13" Type="http://schemas.openxmlformats.org/officeDocument/2006/relationships/tags" Target="../tags/tag382.xml"/><Relationship Id="rId12" Type="http://schemas.openxmlformats.org/officeDocument/2006/relationships/tags" Target="../tags/tag381.xml"/><Relationship Id="rId11" Type="http://schemas.openxmlformats.org/officeDocument/2006/relationships/tags" Target="../tags/tag380.xml"/><Relationship Id="rId10" Type="http://schemas.openxmlformats.org/officeDocument/2006/relationships/tags" Target="../tags/tag379.xml"/><Relationship Id="rId1" Type="http://schemas.openxmlformats.org/officeDocument/2006/relationships/tags" Target="../tags/tag37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20.xml"/><Relationship Id="rId8" Type="http://schemas.openxmlformats.org/officeDocument/2006/relationships/tags" Target="../tags/tag419.xml"/><Relationship Id="rId7" Type="http://schemas.openxmlformats.org/officeDocument/2006/relationships/tags" Target="../tags/tag418.xml"/><Relationship Id="rId6" Type="http://schemas.openxmlformats.org/officeDocument/2006/relationships/tags" Target="../tags/tag417.xml"/><Relationship Id="rId5" Type="http://schemas.openxmlformats.org/officeDocument/2006/relationships/tags" Target="../tags/tag416.xml"/><Relationship Id="rId4" Type="http://schemas.openxmlformats.org/officeDocument/2006/relationships/tags" Target="../tags/tag415.xml"/><Relationship Id="rId3" Type="http://schemas.openxmlformats.org/officeDocument/2006/relationships/tags" Target="../tags/tag414.xml"/><Relationship Id="rId2" Type="http://schemas.openxmlformats.org/officeDocument/2006/relationships/tags" Target="../tags/tag413.xml"/><Relationship Id="rId10" Type="http://schemas.openxmlformats.org/officeDocument/2006/relationships/slideLayout" Target="../slideLayouts/slideLayout22.xml"/><Relationship Id="rId1" Type="http://schemas.openxmlformats.org/officeDocument/2006/relationships/tags" Target="../tags/tag4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tags" Target="../tags/tag422.xml"/><Relationship Id="rId1" Type="http://schemas.openxmlformats.org/officeDocument/2006/relationships/tags" Target="../tags/tag42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31.xml"/><Relationship Id="rId8" Type="http://schemas.openxmlformats.org/officeDocument/2006/relationships/tags" Target="../tags/tag430.xml"/><Relationship Id="rId7" Type="http://schemas.openxmlformats.org/officeDocument/2006/relationships/tags" Target="../tags/tag429.xml"/><Relationship Id="rId6" Type="http://schemas.openxmlformats.org/officeDocument/2006/relationships/tags" Target="../tags/tag428.xml"/><Relationship Id="rId5" Type="http://schemas.openxmlformats.org/officeDocument/2006/relationships/tags" Target="../tags/tag427.xml"/><Relationship Id="rId4" Type="http://schemas.openxmlformats.org/officeDocument/2006/relationships/tags" Target="../tags/tag426.xml"/><Relationship Id="rId3" Type="http://schemas.openxmlformats.org/officeDocument/2006/relationships/tags" Target="../tags/tag425.xml"/><Relationship Id="rId2" Type="http://schemas.openxmlformats.org/officeDocument/2006/relationships/tags" Target="../tags/tag424.xml"/><Relationship Id="rId13" Type="http://schemas.openxmlformats.org/officeDocument/2006/relationships/slideLayout" Target="../slideLayouts/slideLayout28.xml"/><Relationship Id="rId12" Type="http://schemas.openxmlformats.org/officeDocument/2006/relationships/tags" Target="../tags/tag433.xml"/><Relationship Id="rId11" Type="http://schemas.openxmlformats.org/officeDocument/2006/relationships/image" Target="../media/image31.jpeg"/><Relationship Id="rId10" Type="http://schemas.openxmlformats.org/officeDocument/2006/relationships/tags" Target="../tags/tag432.xml"/><Relationship Id="rId1" Type="http://schemas.openxmlformats.org/officeDocument/2006/relationships/tags" Target="../tags/tag42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41.xml"/><Relationship Id="rId8" Type="http://schemas.openxmlformats.org/officeDocument/2006/relationships/tags" Target="../tags/tag440.xml"/><Relationship Id="rId7" Type="http://schemas.openxmlformats.org/officeDocument/2006/relationships/tags" Target="../tags/tag439.xml"/><Relationship Id="rId6" Type="http://schemas.openxmlformats.org/officeDocument/2006/relationships/tags" Target="../tags/tag438.xml"/><Relationship Id="rId5" Type="http://schemas.openxmlformats.org/officeDocument/2006/relationships/image" Target="../media/image32.png"/><Relationship Id="rId4" Type="http://schemas.openxmlformats.org/officeDocument/2006/relationships/tags" Target="../tags/tag437.xml"/><Relationship Id="rId3" Type="http://schemas.openxmlformats.org/officeDocument/2006/relationships/tags" Target="../tags/tag436.xml"/><Relationship Id="rId2" Type="http://schemas.openxmlformats.org/officeDocument/2006/relationships/tags" Target="../tags/tag435.xml"/><Relationship Id="rId12" Type="http://schemas.openxmlformats.org/officeDocument/2006/relationships/slideLayout" Target="../slideLayouts/slideLayout22.xml"/><Relationship Id="rId11" Type="http://schemas.openxmlformats.org/officeDocument/2006/relationships/tags" Target="../tags/tag443.xml"/><Relationship Id="rId10" Type="http://schemas.openxmlformats.org/officeDocument/2006/relationships/tags" Target="../tags/tag442.xml"/><Relationship Id="rId1" Type="http://schemas.openxmlformats.org/officeDocument/2006/relationships/tags" Target="../tags/tag43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51.xml"/><Relationship Id="rId8" Type="http://schemas.openxmlformats.org/officeDocument/2006/relationships/tags" Target="../tags/tag450.xml"/><Relationship Id="rId7" Type="http://schemas.openxmlformats.org/officeDocument/2006/relationships/tags" Target="../tags/tag449.xml"/><Relationship Id="rId6" Type="http://schemas.openxmlformats.org/officeDocument/2006/relationships/tags" Target="../tags/tag448.xml"/><Relationship Id="rId5" Type="http://schemas.openxmlformats.org/officeDocument/2006/relationships/image" Target="../media/image31.jpeg"/><Relationship Id="rId4" Type="http://schemas.openxmlformats.org/officeDocument/2006/relationships/tags" Target="../tags/tag447.xml"/><Relationship Id="rId3" Type="http://schemas.openxmlformats.org/officeDocument/2006/relationships/tags" Target="../tags/tag446.xml"/><Relationship Id="rId2" Type="http://schemas.openxmlformats.org/officeDocument/2006/relationships/tags" Target="../tags/tag445.xml"/><Relationship Id="rId12" Type="http://schemas.openxmlformats.org/officeDocument/2006/relationships/slideLayout" Target="../slideLayouts/slideLayout28.xml"/><Relationship Id="rId11" Type="http://schemas.openxmlformats.org/officeDocument/2006/relationships/tags" Target="../tags/tag453.xml"/><Relationship Id="rId10" Type="http://schemas.openxmlformats.org/officeDocument/2006/relationships/tags" Target="../tags/tag452.xml"/><Relationship Id="rId1" Type="http://schemas.openxmlformats.org/officeDocument/2006/relationships/tags" Target="../tags/tag444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8.xml"/><Relationship Id="rId4" Type="http://schemas.openxmlformats.org/officeDocument/2006/relationships/tags" Target="../tags/tag456.xml"/><Relationship Id="rId3" Type="http://schemas.openxmlformats.org/officeDocument/2006/relationships/image" Target="../media/image33.png"/><Relationship Id="rId2" Type="http://schemas.openxmlformats.org/officeDocument/2006/relationships/tags" Target="../tags/tag455.xml"/><Relationship Id="rId1" Type="http://schemas.openxmlformats.org/officeDocument/2006/relationships/tags" Target="../tags/tag45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64.xml"/><Relationship Id="rId8" Type="http://schemas.openxmlformats.org/officeDocument/2006/relationships/tags" Target="../tags/tag463.xml"/><Relationship Id="rId7" Type="http://schemas.openxmlformats.org/officeDocument/2006/relationships/tags" Target="../tags/tag462.xml"/><Relationship Id="rId6" Type="http://schemas.openxmlformats.org/officeDocument/2006/relationships/tags" Target="../tags/tag461.xml"/><Relationship Id="rId5" Type="http://schemas.openxmlformats.org/officeDocument/2006/relationships/tags" Target="../tags/tag460.xml"/><Relationship Id="rId4" Type="http://schemas.openxmlformats.org/officeDocument/2006/relationships/tags" Target="../tags/tag459.xml"/><Relationship Id="rId3" Type="http://schemas.openxmlformats.org/officeDocument/2006/relationships/tags" Target="../tags/tag458.xml"/><Relationship Id="rId2" Type="http://schemas.openxmlformats.org/officeDocument/2006/relationships/image" Target="../media/image34.jpeg"/><Relationship Id="rId11" Type="http://schemas.openxmlformats.org/officeDocument/2006/relationships/slideLayout" Target="../slideLayouts/slideLayout28.xml"/><Relationship Id="rId10" Type="http://schemas.openxmlformats.org/officeDocument/2006/relationships/tags" Target="../tags/tag465.xml"/><Relationship Id="rId1" Type="http://schemas.openxmlformats.org/officeDocument/2006/relationships/tags" Target="../tags/tag45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7" Type="http://schemas.openxmlformats.org/officeDocument/2006/relationships/tags" Target="../tags/tag472.xml"/><Relationship Id="rId6" Type="http://schemas.openxmlformats.org/officeDocument/2006/relationships/tags" Target="../tags/tag471.xml"/><Relationship Id="rId5" Type="http://schemas.openxmlformats.org/officeDocument/2006/relationships/tags" Target="../tags/tag470.xml"/><Relationship Id="rId4" Type="http://schemas.openxmlformats.org/officeDocument/2006/relationships/tags" Target="../tags/tag469.xml"/><Relationship Id="rId3" Type="http://schemas.openxmlformats.org/officeDocument/2006/relationships/tags" Target="../tags/tag468.xml"/><Relationship Id="rId2" Type="http://schemas.openxmlformats.org/officeDocument/2006/relationships/tags" Target="../tags/tag467.xml"/><Relationship Id="rId1" Type="http://schemas.openxmlformats.org/officeDocument/2006/relationships/tags" Target="../tags/tag46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475.xml"/><Relationship Id="rId2" Type="http://schemas.openxmlformats.org/officeDocument/2006/relationships/tags" Target="../tags/tag474.xml"/><Relationship Id="rId1" Type="http://schemas.openxmlformats.org/officeDocument/2006/relationships/tags" Target="../tags/tag47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8.xml"/><Relationship Id="rId3" Type="http://schemas.openxmlformats.org/officeDocument/2006/relationships/tags" Target="../tags/tag477.xml"/><Relationship Id="rId2" Type="http://schemas.openxmlformats.org/officeDocument/2006/relationships/image" Target="../media/image35.png"/><Relationship Id="rId1" Type="http://schemas.openxmlformats.org/officeDocument/2006/relationships/tags" Target="../tags/tag476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8.xml"/><Relationship Id="rId5" Type="http://schemas.openxmlformats.org/officeDocument/2006/relationships/tags" Target="../tags/tag479.xml"/><Relationship Id="rId4" Type="http://schemas.openxmlformats.org/officeDocument/2006/relationships/image" Target="../media/image36.png"/><Relationship Id="rId3" Type="http://schemas.openxmlformats.org/officeDocument/2006/relationships/tags" Target="../tags/tag478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488.xml"/><Relationship Id="rId8" Type="http://schemas.openxmlformats.org/officeDocument/2006/relationships/tags" Target="../tags/tag487.xml"/><Relationship Id="rId7" Type="http://schemas.openxmlformats.org/officeDocument/2006/relationships/tags" Target="../tags/tag486.xml"/><Relationship Id="rId6" Type="http://schemas.openxmlformats.org/officeDocument/2006/relationships/tags" Target="../tags/tag485.xml"/><Relationship Id="rId5" Type="http://schemas.openxmlformats.org/officeDocument/2006/relationships/tags" Target="../tags/tag484.xml"/><Relationship Id="rId4" Type="http://schemas.openxmlformats.org/officeDocument/2006/relationships/tags" Target="../tags/tag483.xml"/><Relationship Id="rId3" Type="http://schemas.openxmlformats.org/officeDocument/2006/relationships/tags" Target="../tags/tag482.xml"/><Relationship Id="rId2" Type="http://schemas.openxmlformats.org/officeDocument/2006/relationships/tags" Target="../tags/tag481.xml"/><Relationship Id="rId15" Type="http://schemas.openxmlformats.org/officeDocument/2006/relationships/vmlDrawing" Target="../drawings/vmlDrawing2.vml"/><Relationship Id="rId14" Type="http://schemas.openxmlformats.org/officeDocument/2006/relationships/slideLayout" Target="../slideLayouts/slideLayout28.xml"/><Relationship Id="rId13" Type="http://schemas.openxmlformats.org/officeDocument/2006/relationships/tags" Target="../tags/tag490.xml"/><Relationship Id="rId12" Type="http://schemas.openxmlformats.org/officeDocument/2006/relationships/image" Target="../media/image37.wmf"/><Relationship Id="rId11" Type="http://schemas.openxmlformats.org/officeDocument/2006/relationships/oleObject" Target="../embeddings/oleObject6.bin"/><Relationship Id="rId10" Type="http://schemas.openxmlformats.org/officeDocument/2006/relationships/tags" Target="../tags/tag489.xml"/><Relationship Id="rId1" Type="http://schemas.openxmlformats.org/officeDocument/2006/relationships/tags" Target="../tags/tag4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28650" y="1204137"/>
            <a:ext cx="7886700" cy="1350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4950" b="0">
                <a:latin typeface="+mj-ea"/>
                <a:cs typeface="+mj-ea"/>
              </a:rPr>
              <a:t>8.1.2  三角形的内角和</a:t>
            </a:r>
            <a:endParaRPr altLang="en-US" sz="4950" b="0">
              <a:latin typeface="+mj-ea"/>
              <a:cs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23440" y="2427605"/>
            <a:ext cx="4810760" cy="805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endParaRPr lang="zh-CN" altLang="en-US" dirty="0" err="1" smtClean="0"/>
          </a:p>
          <a:p>
            <a:pPr algn="l"/>
            <a:r>
              <a:rPr lang="en-US" altLang="zh-CN" dirty="0" err="1" smtClean="0"/>
              <a:t>     </a:t>
            </a:r>
            <a:r>
              <a:rPr lang="zh-CN" altLang="en-US" dirty="0" err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王玉伟</a:t>
            </a:r>
            <a:r>
              <a:rPr lang="en-US" altLang="zh-CN" dirty="0" err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dirty="0" err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海南省海口市演丰中学</a:t>
            </a:r>
            <a:r>
              <a:rPr lang="en-US" altLang="zh-CN" dirty="0" err="1" smtClean="0"/>
              <a:t>      </a:t>
            </a:r>
            <a:endParaRPr lang="zh-CN" altLang="en-US" dirty="0" err="1" smtClean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4" name="直接箭头连接符 3"/>
          <p:cNvCxnSpPr>
            <a:stCxn id="3" idx="5"/>
          </p:cNvCxnSpPr>
          <p:nvPr/>
        </p:nvCxnSpPr>
        <p:spPr>
          <a:xfrm flipV="1">
            <a:off x="1899285" y="1725295"/>
            <a:ext cx="976630" cy="6146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箭头连接符 4"/>
          <p:cNvCxnSpPr>
            <a:stCxn id="3" idx="5"/>
          </p:cNvCxnSpPr>
          <p:nvPr>
            <p:custDataLst>
              <p:tags r:id="rId1"/>
            </p:custDataLst>
          </p:nvPr>
        </p:nvCxnSpPr>
        <p:spPr>
          <a:xfrm>
            <a:off x="1899285" y="2339975"/>
            <a:ext cx="976630" cy="393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4572000" y="1202690"/>
            <a:ext cx="3088640" cy="833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_GB2312" panose="02010609030101010101" charset="-122"/>
                <a:ea typeface="楷体_GB2312" panose="02010609030101010101" charset="-122"/>
              </a:rPr>
              <a:t>三角形的高、中线以及角平分线</a:t>
            </a:r>
            <a:endParaRPr lang="zh-CN" altLang="en-US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_GB2312" panose="02010609030101010101" charset="-122"/>
              <a:ea typeface="楷体_GB2312" panose="02010609030101010101" charset="-122"/>
            </a:endParaRPr>
          </a:p>
        </p:txBody>
      </p:sp>
      <p:cxnSp>
        <p:nvCxnSpPr>
          <p:cNvPr id="8" name="直接箭头连接符 7"/>
          <p:cNvCxnSpPr>
            <a:stCxn id="6" idx="6"/>
          </p:cNvCxnSpPr>
          <p:nvPr>
            <p:custDataLst>
              <p:tags r:id="rId3"/>
            </p:custDataLst>
          </p:nvPr>
        </p:nvCxnSpPr>
        <p:spPr>
          <a:xfrm flipV="1">
            <a:off x="3564890" y="1635760"/>
            <a:ext cx="791210" cy="266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>
            <p:custDataLst>
              <p:tags r:id="rId4"/>
            </p:custDataLst>
          </p:nvPr>
        </p:nvGrpSpPr>
        <p:grpSpPr>
          <a:xfrm>
            <a:off x="2922905" y="1374140"/>
            <a:ext cx="798830" cy="575945"/>
            <a:chOff x="4714" y="1442"/>
            <a:chExt cx="1258" cy="907"/>
          </a:xfrm>
        </p:grpSpPr>
        <p:sp>
          <p:nvSpPr>
            <p:cNvPr id="6" name="椭圆 5"/>
            <p:cNvSpPr/>
            <p:nvPr>
              <p:custDataLst>
                <p:tags r:id="rId5"/>
              </p:custDataLst>
            </p:nvPr>
          </p:nvSpPr>
          <p:spPr>
            <a:xfrm>
              <a:off x="4818" y="1442"/>
              <a:ext cx="907" cy="907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>
              <p:custDataLst>
                <p:tags r:id="rId6"/>
              </p:custDataLst>
            </p:nvPr>
          </p:nvSpPr>
          <p:spPr>
            <a:xfrm>
              <a:off x="4714" y="1514"/>
              <a:ext cx="1258" cy="6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r>
                <a:rPr lang="zh-CN" altLang="en-US" sz="20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_GB2312" panose="02010609030101010101" charset="-122"/>
                  <a:ea typeface="楷体_GB2312" panose="02010609030101010101" charset="-122"/>
                </a:rPr>
                <a:t>线段</a:t>
              </a:r>
              <a:endPara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_GB2312" panose="02010609030101010101" charset="-122"/>
                <a:ea typeface="楷体_GB2312" panose="02010609030101010101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83260" y="1564005"/>
            <a:ext cx="1813560" cy="1374140"/>
            <a:chOff x="1303" y="1878"/>
            <a:chExt cx="2856" cy="2164"/>
          </a:xfrm>
        </p:grpSpPr>
        <p:sp>
          <p:nvSpPr>
            <p:cNvPr id="3" name="等腰三角形 2"/>
            <p:cNvSpPr/>
            <p:nvPr>
              <p:custDataLst>
                <p:tags r:id="rId7"/>
              </p:custDataLst>
            </p:nvPr>
          </p:nvSpPr>
          <p:spPr>
            <a:xfrm rot="960000">
              <a:off x="1303" y="1878"/>
              <a:ext cx="2856" cy="2164"/>
            </a:xfrm>
            <a:prstGeom prst="triangle">
              <a:avLst>
                <a:gd name="adj" fmla="val 35537"/>
              </a:avLst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FF00"/>
                </a:solidFill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8"/>
              </p:custDataLst>
            </p:nvPr>
          </p:nvSpPr>
          <p:spPr>
            <a:xfrm>
              <a:off x="1497" y="2803"/>
              <a:ext cx="1866" cy="72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r>
                <a:rPr lang="zh-CN" altLang="en-US" sz="2400">
                  <a:solidFill>
                    <a:schemeClr val="tx1"/>
                  </a:solidFill>
                  <a:latin typeface="楷体_GB2312" panose="02010609030101010101" charset="-122"/>
                  <a:ea typeface="楷体_GB2312" panose="02010609030101010101" charset="-122"/>
                </a:rPr>
                <a:t>三角形</a:t>
              </a:r>
              <a:endParaRPr lang="zh-CN" altLang="en-US" sz="240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</a:endParaRPr>
            </a:p>
          </p:txBody>
        </p:sp>
      </p:grpSp>
      <p:sp>
        <p:nvSpPr>
          <p:cNvPr id="12" name="椭圆 11"/>
          <p:cNvSpPr/>
          <p:nvPr>
            <p:custDataLst>
              <p:tags r:id="rId9"/>
            </p:custDataLst>
          </p:nvPr>
        </p:nvSpPr>
        <p:spPr>
          <a:xfrm>
            <a:off x="2922905" y="2513330"/>
            <a:ext cx="641985" cy="64833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_GB2312" panose="02010609030101010101" charset="-122"/>
                <a:ea typeface="楷体_GB2312" panose="02010609030101010101" charset="-122"/>
              </a:rPr>
              <a:t>角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_GB2312" panose="02010609030101010101" charset="-122"/>
              <a:ea typeface="楷体_GB2312" panose="02010609030101010101" charset="-122"/>
            </a:endParaRPr>
          </a:p>
        </p:txBody>
      </p:sp>
      <p:cxnSp>
        <p:nvCxnSpPr>
          <p:cNvPr id="13" name="直接箭头连接符 12"/>
          <p:cNvCxnSpPr>
            <a:stCxn id="12" idx="6"/>
          </p:cNvCxnSpPr>
          <p:nvPr>
            <p:custDataLst>
              <p:tags r:id="rId10"/>
            </p:custDataLst>
          </p:nvPr>
        </p:nvCxnSpPr>
        <p:spPr>
          <a:xfrm>
            <a:off x="3564890" y="2837815"/>
            <a:ext cx="838835" cy="22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4572000" y="2428240"/>
            <a:ext cx="3175000" cy="79184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三角形</a:t>
            </a:r>
            <a:r>
              <a:rPr lang="zh-CN" altLang="en-US" sz="2400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的内角和为</a:t>
            </a:r>
            <a:r>
              <a:rPr lang="en-US" altLang="zh-CN" sz="2400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180</a:t>
            </a:r>
            <a:r>
              <a:rPr lang="zh-CN" altLang="en-US" sz="2400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°</a:t>
            </a:r>
            <a:endParaRPr lang="zh-CN" altLang="en-US" sz="2400">
              <a:solidFill>
                <a:srgbClr val="FF0000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93200" name="TextBox 15"/>
          <p:cNvSpPr txBox="1">
            <a:spLocks noChangeArrowheads="1"/>
          </p:cNvSpPr>
          <p:nvPr/>
        </p:nvSpPr>
        <p:spPr bwMode="auto">
          <a:xfrm>
            <a:off x="107315" y="123825"/>
            <a:ext cx="247904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p>
            <a:pPr algn="dist" eaLnBrk="0" hangingPunct="0"/>
            <a:endParaRPr lang="zh-CN" altLang="en-US" sz="2800">
              <a:solidFill>
                <a:schemeClr val="tx1"/>
              </a:solidFill>
              <a:latin typeface="+mn-lt"/>
              <a:ea typeface="+mn-ea"/>
            </a:endParaRPr>
          </a:p>
          <a:p>
            <a:pPr algn="dist" eaLnBrk="0" hangingPunct="0"/>
            <a:endParaRPr lang="zh-CN" altLang="en-US" sz="2800" b="1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20" name="标题 19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 vert="horz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chemeClr val="accent5"/>
                </a:solidFill>
                <a:sym typeface="+mn-ea"/>
              </a:rPr>
              <a:t>复习回顾</a:t>
            </a:r>
            <a:endParaRPr lang="zh-CN" altLang="en-US" dirty="0">
              <a:solidFill>
                <a:schemeClr val="accent5"/>
              </a:solidFill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12" grpId="0" bldLvl="0" animBg="1"/>
      <p:bldP spid="12" grpId="1" animBg="1"/>
      <p:bldP spid="15" grpId="0" bldLvl="0" animBg="1"/>
      <p:bldP spid="1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chemeClr val="accent5"/>
                </a:solidFill>
                <a:sym typeface="+mn-ea"/>
              </a:rPr>
              <a:t>动手实验</a:t>
            </a:r>
            <a:endParaRPr lang="zh-CN" altLang="en-US" dirty="0">
              <a:solidFill>
                <a:schemeClr val="accent5"/>
              </a:solidFill>
              <a:sym typeface="+mn-ea"/>
            </a:endParaRPr>
          </a:p>
        </p:txBody>
      </p:sp>
      <p:sp>
        <p:nvSpPr>
          <p:cNvPr id="20" name="矩形 6"/>
          <p:cNvSpPr/>
          <p:nvPr>
            <p:custDataLst>
              <p:tags r:id="rId2"/>
            </p:custDataLst>
          </p:nvPr>
        </p:nvSpPr>
        <p:spPr>
          <a:xfrm>
            <a:off x="521970" y="976658"/>
            <a:ext cx="8100000" cy="3655219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 lnSpcReduction="10000"/>
          </a:bodyPr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问题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1  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在小学我们已经知道任意一个三角形的三个内角的和等于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180</a:t>
            </a:r>
            <a:r>
              <a:rPr lang="en-US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°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,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你还记得是怎么发现这个结论的吗？</a:t>
            </a:r>
            <a:endParaRPr lang="zh-CN" altLang="en-US" sz="28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>
              <a:lnSpc>
                <a:spcPct val="130000"/>
              </a:lnSpc>
            </a:pPr>
            <a:endParaRPr lang="zh-CN" altLang="en-US" sz="28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问题</a:t>
            </a:r>
            <a:r>
              <a:rPr lang="en-US" altLang="zh-CN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2  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请大家利用手中的三角形纸片进行剪切和拼接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Arial" panose="020B0604020202020204" pitchFamily="34" charset="0"/>
              </a:rPr>
              <a:t>，看看有哪些好方法？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</a:t>
            </a:r>
            <a:endParaRPr lang="zh-CN" altLang="en-US" sz="28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>
            <p:custDataLst>
              <p:tags r:id="rId1"/>
            </p:custDataLst>
          </p:nvPr>
        </p:nvSpPr>
        <p:spPr>
          <a:xfrm>
            <a:off x="60325" y="1474788"/>
            <a:ext cx="1658620" cy="5219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 cmpd="sng">
            <a:solidFill>
              <a:schemeClr val="bg1">
                <a:lumMod val="85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Times New Roman" panose="02020603050405020304" pitchFamily="2" charset="0"/>
                <a:sym typeface="Arial" panose="020B0604020202020204" pitchFamily="34" charset="0"/>
              </a:rPr>
              <a:t>剪拼</a:t>
            </a:r>
            <a:r>
              <a:rPr lang="zh-CN" altLang="en-US" sz="280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Times New Roman" panose="02020603050405020304" pitchFamily="2" charset="0"/>
              </a:rPr>
              <a:t>法</a:t>
            </a:r>
            <a:endParaRPr lang="zh-CN" altLang="en-US" sz="2800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cs typeface="Times New Roman" panose="02020603050405020304" pitchFamily="2" charset="0"/>
            </a:endParaRPr>
          </a:p>
        </p:txBody>
      </p:sp>
      <p:sp>
        <p:nvSpPr>
          <p:cNvPr id="5" name="Freeform 40"/>
          <p:cNvSpPr/>
          <p:nvPr>
            <p:custDataLst>
              <p:tags r:id="rId2"/>
            </p:custDataLst>
          </p:nvPr>
        </p:nvSpPr>
        <p:spPr>
          <a:xfrm>
            <a:off x="4592638" y="3201353"/>
            <a:ext cx="1250950" cy="833438"/>
          </a:xfrm>
          <a:custGeom>
            <a:avLst/>
            <a:gdLst/>
            <a:ahLst/>
            <a:cxnLst>
              <a:cxn ang="0">
                <a:pos x="2309" y="663"/>
              </a:cxn>
              <a:cxn ang="0">
                <a:pos x="1758" y="0"/>
              </a:cxn>
              <a:cxn ang="0">
                <a:pos x="0" y="3148"/>
              </a:cxn>
              <a:cxn ang="0">
                <a:pos x="4542" y="3148"/>
              </a:cxn>
              <a:cxn ang="0">
                <a:pos x="4322" y="2457"/>
              </a:cxn>
              <a:cxn ang="0">
                <a:pos x="4724" y="1982"/>
              </a:cxn>
              <a:cxn ang="0">
                <a:pos x="4248" y="1579"/>
              </a:cxn>
              <a:cxn ang="0">
                <a:pos x="4651" y="736"/>
              </a:cxn>
              <a:cxn ang="0">
                <a:pos x="4102" y="371"/>
              </a:cxn>
              <a:cxn ang="0">
                <a:pos x="3699" y="773"/>
              </a:cxn>
              <a:cxn ang="0">
                <a:pos x="2821" y="297"/>
              </a:cxn>
              <a:cxn ang="0">
                <a:pos x="2309" y="663"/>
              </a:cxn>
            </a:cxnLst>
            <a:rect l="0" t="0" r="0" b="0"/>
            <a:pathLst>
              <a:path w="4724" h="3148">
                <a:moveTo>
                  <a:pt x="2309" y="663"/>
                </a:moveTo>
                <a:lnTo>
                  <a:pt x="1758" y="0"/>
                </a:lnTo>
                <a:lnTo>
                  <a:pt x="0" y="3148"/>
                </a:lnTo>
                <a:lnTo>
                  <a:pt x="4542" y="3148"/>
                </a:lnTo>
                <a:lnTo>
                  <a:pt x="4322" y="2457"/>
                </a:lnTo>
                <a:lnTo>
                  <a:pt x="4724" y="1982"/>
                </a:lnTo>
                <a:lnTo>
                  <a:pt x="4248" y="1579"/>
                </a:lnTo>
                <a:lnTo>
                  <a:pt x="4651" y="736"/>
                </a:lnTo>
                <a:lnTo>
                  <a:pt x="4102" y="371"/>
                </a:lnTo>
                <a:lnTo>
                  <a:pt x="3699" y="773"/>
                </a:lnTo>
                <a:lnTo>
                  <a:pt x="2821" y="297"/>
                </a:lnTo>
                <a:lnTo>
                  <a:pt x="2309" y="663"/>
                </a:lnTo>
                <a:close/>
              </a:path>
            </a:pathLst>
          </a:custGeom>
          <a:solidFill>
            <a:srgbClr val="00B050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Freeform 41"/>
          <p:cNvSpPr/>
          <p:nvPr>
            <p:custDataLst>
              <p:tags r:id="rId3"/>
            </p:custDataLst>
          </p:nvPr>
        </p:nvSpPr>
        <p:spPr>
          <a:xfrm>
            <a:off x="5049838" y="2363153"/>
            <a:ext cx="1462087" cy="1038225"/>
          </a:xfrm>
          <a:custGeom>
            <a:avLst/>
            <a:gdLst/>
            <a:ahLst/>
            <a:cxnLst>
              <a:cxn ang="0">
                <a:pos x="0" y="3149"/>
              </a:cxn>
              <a:cxn ang="0">
                <a:pos x="551" y="3812"/>
              </a:cxn>
              <a:cxn ang="0">
                <a:pos x="1063" y="3446"/>
              </a:cxn>
              <a:cxn ang="0">
                <a:pos x="1941" y="3922"/>
              </a:cxn>
              <a:cxn ang="0">
                <a:pos x="2344" y="3520"/>
              </a:cxn>
              <a:cxn ang="0">
                <a:pos x="2893" y="3885"/>
              </a:cxn>
              <a:cxn ang="0">
                <a:pos x="3479" y="3446"/>
              </a:cxn>
              <a:cxn ang="0">
                <a:pos x="4028" y="3812"/>
              </a:cxn>
              <a:cxn ang="0">
                <a:pos x="4467" y="3373"/>
              </a:cxn>
              <a:cxn ang="0">
                <a:pos x="4742" y="3629"/>
              </a:cxn>
              <a:cxn ang="0">
                <a:pos x="5523" y="3148"/>
              </a:cxn>
              <a:cxn ang="0">
                <a:pos x="1755" y="0"/>
              </a:cxn>
              <a:cxn ang="0">
                <a:pos x="0" y="3149"/>
              </a:cxn>
            </a:cxnLst>
            <a:rect l="0" t="0" r="0" b="0"/>
            <a:pathLst>
              <a:path w="5523" h="3922">
                <a:moveTo>
                  <a:pt x="0" y="3149"/>
                </a:moveTo>
                <a:lnTo>
                  <a:pt x="551" y="3812"/>
                </a:lnTo>
                <a:lnTo>
                  <a:pt x="1063" y="3446"/>
                </a:lnTo>
                <a:lnTo>
                  <a:pt x="1941" y="3922"/>
                </a:lnTo>
                <a:lnTo>
                  <a:pt x="2344" y="3520"/>
                </a:lnTo>
                <a:lnTo>
                  <a:pt x="2893" y="3885"/>
                </a:lnTo>
                <a:lnTo>
                  <a:pt x="3479" y="3446"/>
                </a:lnTo>
                <a:lnTo>
                  <a:pt x="4028" y="3812"/>
                </a:lnTo>
                <a:lnTo>
                  <a:pt x="4467" y="3373"/>
                </a:lnTo>
                <a:lnTo>
                  <a:pt x="4742" y="3629"/>
                </a:lnTo>
                <a:lnTo>
                  <a:pt x="5523" y="3148"/>
                </a:lnTo>
                <a:lnTo>
                  <a:pt x="1755" y="0"/>
                </a:lnTo>
                <a:lnTo>
                  <a:pt x="0" y="3149"/>
                </a:lnTo>
                <a:close/>
              </a:path>
            </a:pathLst>
          </a:custGeom>
          <a:solidFill>
            <a:srgbClr val="00B0F0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Freeform 42"/>
          <p:cNvSpPr/>
          <p:nvPr>
            <p:custDataLst>
              <p:tags r:id="rId4"/>
            </p:custDataLst>
          </p:nvPr>
        </p:nvSpPr>
        <p:spPr>
          <a:xfrm>
            <a:off x="5735638" y="3201353"/>
            <a:ext cx="1800225" cy="833438"/>
          </a:xfrm>
          <a:custGeom>
            <a:avLst/>
            <a:gdLst/>
            <a:ahLst/>
            <a:cxnLst>
              <a:cxn ang="0">
                <a:pos x="2252" y="481"/>
              </a:cxn>
              <a:cxn ang="0">
                <a:pos x="1977" y="225"/>
              </a:cxn>
              <a:cxn ang="0">
                <a:pos x="1538" y="664"/>
              </a:cxn>
              <a:cxn ang="0">
                <a:pos x="989" y="298"/>
              </a:cxn>
              <a:cxn ang="0">
                <a:pos x="403" y="737"/>
              </a:cxn>
              <a:cxn ang="0">
                <a:pos x="0" y="1580"/>
              </a:cxn>
              <a:cxn ang="0">
                <a:pos x="476" y="1983"/>
              </a:cxn>
              <a:cxn ang="0">
                <a:pos x="74" y="2458"/>
              </a:cxn>
              <a:cxn ang="0">
                <a:pos x="294" y="3149"/>
              </a:cxn>
              <a:cxn ang="0">
                <a:pos x="6802" y="3149"/>
              </a:cxn>
              <a:cxn ang="0">
                <a:pos x="3033" y="0"/>
              </a:cxn>
              <a:cxn ang="0">
                <a:pos x="2252" y="481"/>
              </a:cxn>
            </a:cxnLst>
            <a:rect l="0" t="0" r="0" b="0"/>
            <a:pathLst>
              <a:path w="6802" h="3149">
                <a:moveTo>
                  <a:pt x="2252" y="481"/>
                </a:moveTo>
                <a:lnTo>
                  <a:pt x="1977" y="225"/>
                </a:lnTo>
                <a:lnTo>
                  <a:pt x="1538" y="664"/>
                </a:lnTo>
                <a:lnTo>
                  <a:pt x="989" y="298"/>
                </a:lnTo>
                <a:lnTo>
                  <a:pt x="403" y="737"/>
                </a:lnTo>
                <a:lnTo>
                  <a:pt x="0" y="1580"/>
                </a:lnTo>
                <a:lnTo>
                  <a:pt x="476" y="1983"/>
                </a:lnTo>
                <a:lnTo>
                  <a:pt x="74" y="2458"/>
                </a:lnTo>
                <a:lnTo>
                  <a:pt x="294" y="3149"/>
                </a:lnTo>
                <a:lnTo>
                  <a:pt x="6802" y="3149"/>
                </a:lnTo>
                <a:lnTo>
                  <a:pt x="3033" y="0"/>
                </a:lnTo>
                <a:lnTo>
                  <a:pt x="2252" y="481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" name="Group 53"/>
          <p:cNvGrpSpPr/>
          <p:nvPr/>
        </p:nvGrpSpPr>
        <p:grpSpPr>
          <a:xfrm>
            <a:off x="4592638" y="2363153"/>
            <a:ext cx="2924175" cy="1666875"/>
            <a:chOff x="0" y="0"/>
            <a:chExt cx="1842" cy="1050"/>
          </a:xfrm>
        </p:grpSpPr>
        <p:sp>
          <p:nvSpPr>
            <p:cNvPr id="20487" name="Freeform 43"/>
            <p:cNvSpPr/>
            <p:nvPr>
              <p:custDataLst>
                <p:tags r:id="rId5"/>
              </p:custDataLst>
            </p:nvPr>
          </p:nvSpPr>
          <p:spPr>
            <a:xfrm>
              <a:off x="0" y="525"/>
              <a:ext cx="757" cy="525"/>
            </a:xfrm>
            <a:custGeom>
              <a:avLst/>
              <a:gdLst/>
              <a:ahLst/>
              <a:cxnLst>
                <a:cxn ang="0">
                  <a:pos x="4542" y="3148"/>
                </a:cxn>
                <a:cxn ang="0">
                  <a:pos x="0" y="3148"/>
                </a:cxn>
                <a:cxn ang="0">
                  <a:pos x="1758" y="0"/>
                </a:cxn>
              </a:cxnLst>
              <a:rect l="0" t="0" r="0" b="0"/>
              <a:pathLst>
                <a:path w="4542" h="3148">
                  <a:moveTo>
                    <a:pt x="4542" y="3148"/>
                  </a:moveTo>
                  <a:lnTo>
                    <a:pt x="0" y="3148"/>
                  </a:lnTo>
                  <a:lnTo>
                    <a:pt x="1758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488" name="Freeform 44"/>
            <p:cNvSpPr/>
            <p:nvPr>
              <p:custDataLst>
                <p:tags r:id="rId6"/>
              </p:custDataLst>
            </p:nvPr>
          </p:nvSpPr>
          <p:spPr>
            <a:xfrm>
              <a:off x="775" y="525"/>
              <a:ext cx="439" cy="123"/>
            </a:xfrm>
            <a:custGeom>
              <a:avLst/>
              <a:gdLst/>
              <a:ahLst/>
              <a:cxnLst>
                <a:cxn ang="0">
                  <a:pos x="0" y="737"/>
                </a:cxn>
                <a:cxn ang="0">
                  <a:pos x="586" y="298"/>
                </a:cxn>
                <a:cxn ang="0">
                  <a:pos x="1135" y="664"/>
                </a:cxn>
                <a:cxn ang="0">
                  <a:pos x="1574" y="225"/>
                </a:cxn>
                <a:cxn ang="0">
                  <a:pos x="1849" y="481"/>
                </a:cxn>
                <a:cxn ang="0">
                  <a:pos x="2630" y="0"/>
                </a:cxn>
              </a:cxnLst>
              <a:rect l="0" t="0" r="0" b="0"/>
              <a:pathLst>
                <a:path w="2630" h="737">
                  <a:moveTo>
                    <a:pt x="0" y="737"/>
                  </a:moveTo>
                  <a:lnTo>
                    <a:pt x="586" y="298"/>
                  </a:lnTo>
                  <a:lnTo>
                    <a:pt x="1135" y="664"/>
                  </a:lnTo>
                  <a:lnTo>
                    <a:pt x="1574" y="225"/>
                  </a:lnTo>
                  <a:lnTo>
                    <a:pt x="1849" y="481"/>
                  </a:lnTo>
                  <a:lnTo>
                    <a:pt x="2630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489" name="Freeform 45"/>
            <p:cNvSpPr/>
            <p:nvPr>
              <p:custDataLst>
                <p:tags r:id="rId7"/>
              </p:custDataLst>
            </p:nvPr>
          </p:nvSpPr>
          <p:spPr>
            <a:xfrm>
              <a:off x="708" y="648"/>
              <a:ext cx="80" cy="402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0" y="843"/>
                </a:cxn>
                <a:cxn ang="0">
                  <a:pos x="476" y="1246"/>
                </a:cxn>
                <a:cxn ang="0">
                  <a:pos x="74" y="1721"/>
                </a:cxn>
                <a:cxn ang="0">
                  <a:pos x="294" y="2412"/>
                </a:cxn>
              </a:cxnLst>
              <a:rect l="0" t="0" r="0" b="0"/>
              <a:pathLst>
                <a:path w="476" h="2412">
                  <a:moveTo>
                    <a:pt x="403" y="0"/>
                  </a:moveTo>
                  <a:lnTo>
                    <a:pt x="0" y="843"/>
                  </a:lnTo>
                  <a:lnTo>
                    <a:pt x="476" y="1246"/>
                  </a:lnTo>
                  <a:lnTo>
                    <a:pt x="74" y="1721"/>
                  </a:lnTo>
                  <a:lnTo>
                    <a:pt x="294" y="2412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490" name="Freeform 46"/>
            <p:cNvSpPr/>
            <p:nvPr>
              <p:custDataLst>
                <p:tags r:id="rId8"/>
              </p:custDataLst>
            </p:nvPr>
          </p:nvSpPr>
          <p:spPr>
            <a:xfrm>
              <a:off x="293" y="0"/>
              <a:ext cx="921" cy="525"/>
            </a:xfrm>
            <a:custGeom>
              <a:avLst/>
              <a:gdLst/>
              <a:ahLst/>
              <a:cxnLst>
                <a:cxn ang="0">
                  <a:pos x="5523" y="3148"/>
                </a:cxn>
                <a:cxn ang="0">
                  <a:pos x="1755" y="0"/>
                </a:cxn>
                <a:cxn ang="0">
                  <a:pos x="0" y="3149"/>
                </a:cxn>
              </a:cxnLst>
              <a:rect l="0" t="0" r="0" b="0"/>
              <a:pathLst>
                <a:path w="5523" h="3149">
                  <a:moveTo>
                    <a:pt x="5523" y="3148"/>
                  </a:moveTo>
                  <a:lnTo>
                    <a:pt x="1755" y="0"/>
                  </a:lnTo>
                  <a:lnTo>
                    <a:pt x="0" y="3149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491" name="Freeform 47"/>
            <p:cNvSpPr/>
            <p:nvPr>
              <p:custDataLst>
                <p:tags r:id="rId9"/>
              </p:custDataLst>
            </p:nvPr>
          </p:nvSpPr>
          <p:spPr>
            <a:xfrm>
              <a:off x="757" y="525"/>
              <a:ext cx="1085" cy="525"/>
            </a:xfrm>
            <a:custGeom>
              <a:avLst/>
              <a:gdLst/>
              <a:ahLst/>
              <a:cxnLst>
                <a:cxn ang="0">
                  <a:pos x="0" y="3149"/>
                </a:cxn>
                <a:cxn ang="0">
                  <a:pos x="6508" y="3149"/>
                </a:cxn>
                <a:cxn ang="0">
                  <a:pos x="2739" y="0"/>
                </a:cxn>
              </a:cxnLst>
              <a:rect l="0" t="0" r="0" b="0"/>
              <a:pathLst>
                <a:path w="6508" h="3149">
                  <a:moveTo>
                    <a:pt x="0" y="3149"/>
                  </a:moveTo>
                  <a:lnTo>
                    <a:pt x="6508" y="3149"/>
                  </a:lnTo>
                  <a:lnTo>
                    <a:pt x="2739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492" name="Freeform 48"/>
            <p:cNvSpPr/>
            <p:nvPr>
              <p:custDataLst>
                <p:tags r:id="rId10"/>
              </p:custDataLst>
            </p:nvPr>
          </p:nvSpPr>
          <p:spPr>
            <a:xfrm>
              <a:off x="293" y="525"/>
              <a:ext cx="482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51" y="663"/>
                </a:cxn>
                <a:cxn ang="0">
                  <a:pos x="1063" y="297"/>
                </a:cxn>
                <a:cxn ang="0">
                  <a:pos x="1941" y="773"/>
                </a:cxn>
                <a:cxn ang="0">
                  <a:pos x="2344" y="371"/>
                </a:cxn>
                <a:cxn ang="0">
                  <a:pos x="2893" y="736"/>
                </a:cxn>
              </a:cxnLst>
              <a:rect l="0" t="0" r="0" b="0"/>
              <a:pathLst>
                <a:path w="2893" h="773">
                  <a:moveTo>
                    <a:pt x="0" y="0"/>
                  </a:moveTo>
                  <a:lnTo>
                    <a:pt x="551" y="663"/>
                  </a:lnTo>
                  <a:lnTo>
                    <a:pt x="1063" y="297"/>
                  </a:lnTo>
                  <a:lnTo>
                    <a:pt x="1941" y="773"/>
                  </a:lnTo>
                  <a:lnTo>
                    <a:pt x="2344" y="371"/>
                  </a:lnTo>
                  <a:lnTo>
                    <a:pt x="2893" y="736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Freeform 50"/>
          <p:cNvSpPr/>
          <p:nvPr>
            <p:custDataLst>
              <p:tags r:id="rId11"/>
            </p:custDataLst>
          </p:nvPr>
        </p:nvSpPr>
        <p:spPr>
          <a:xfrm rot="-10793670">
            <a:off x="6520180" y="2987041"/>
            <a:ext cx="1462088" cy="1038225"/>
          </a:xfrm>
          <a:custGeom>
            <a:avLst/>
            <a:gdLst/>
            <a:ahLst/>
            <a:cxnLst>
              <a:cxn ang="0">
                <a:pos x="0" y="3149"/>
              </a:cxn>
              <a:cxn ang="0">
                <a:pos x="551" y="3812"/>
              </a:cxn>
              <a:cxn ang="0">
                <a:pos x="1063" y="3446"/>
              </a:cxn>
              <a:cxn ang="0">
                <a:pos x="1941" y="3922"/>
              </a:cxn>
              <a:cxn ang="0">
                <a:pos x="2344" y="3520"/>
              </a:cxn>
              <a:cxn ang="0">
                <a:pos x="2893" y="3885"/>
              </a:cxn>
              <a:cxn ang="0">
                <a:pos x="3479" y="3446"/>
              </a:cxn>
              <a:cxn ang="0">
                <a:pos x="4028" y="3812"/>
              </a:cxn>
              <a:cxn ang="0">
                <a:pos x="4467" y="3373"/>
              </a:cxn>
              <a:cxn ang="0">
                <a:pos x="4742" y="3629"/>
              </a:cxn>
              <a:cxn ang="0">
                <a:pos x="5523" y="3148"/>
              </a:cxn>
              <a:cxn ang="0">
                <a:pos x="1755" y="0"/>
              </a:cxn>
              <a:cxn ang="0">
                <a:pos x="0" y="3149"/>
              </a:cxn>
            </a:cxnLst>
            <a:rect l="0" t="0" r="0" b="0"/>
            <a:pathLst>
              <a:path w="5523" h="3922">
                <a:moveTo>
                  <a:pt x="0" y="3149"/>
                </a:moveTo>
                <a:lnTo>
                  <a:pt x="551" y="3812"/>
                </a:lnTo>
                <a:lnTo>
                  <a:pt x="1063" y="3446"/>
                </a:lnTo>
                <a:lnTo>
                  <a:pt x="1941" y="3922"/>
                </a:lnTo>
                <a:lnTo>
                  <a:pt x="2344" y="3520"/>
                </a:lnTo>
                <a:lnTo>
                  <a:pt x="2893" y="3885"/>
                </a:lnTo>
                <a:lnTo>
                  <a:pt x="3479" y="3446"/>
                </a:lnTo>
                <a:lnTo>
                  <a:pt x="4028" y="3812"/>
                </a:lnTo>
                <a:lnTo>
                  <a:pt x="4467" y="3373"/>
                </a:lnTo>
                <a:lnTo>
                  <a:pt x="4742" y="3629"/>
                </a:lnTo>
                <a:lnTo>
                  <a:pt x="5523" y="3148"/>
                </a:lnTo>
                <a:lnTo>
                  <a:pt x="1755" y="0"/>
                </a:lnTo>
                <a:lnTo>
                  <a:pt x="0" y="3149"/>
                </a:lnTo>
                <a:close/>
              </a:path>
            </a:pathLst>
          </a:custGeom>
          <a:solidFill>
            <a:srgbClr val="00B0F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Freeform 55"/>
          <p:cNvSpPr/>
          <p:nvPr>
            <p:custDataLst>
              <p:tags r:id="rId12"/>
            </p:custDataLst>
          </p:nvPr>
        </p:nvSpPr>
        <p:spPr>
          <a:xfrm rot="-68467">
            <a:off x="7509510" y="3187066"/>
            <a:ext cx="1250950" cy="833437"/>
          </a:xfrm>
          <a:custGeom>
            <a:avLst/>
            <a:gdLst/>
            <a:ahLst/>
            <a:cxnLst>
              <a:cxn ang="0">
                <a:pos x="2309" y="663"/>
              </a:cxn>
              <a:cxn ang="0">
                <a:pos x="1758" y="0"/>
              </a:cxn>
              <a:cxn ang="0">
                <a:pos x="0" y="3148"/>
              </a:cxn>
              <a:cxn ang="0">
                <a:pos x="4542" y="3148"/>
              </a:cxn>
              <a:cxn ang="0">
                <a:pos x="4322" y="2457"/>
              </a:cxn>
              <a:cxn ang="0">
                <a:pos x="4724" y="1982"/>
              </a:cxn>
              <a:cxn ang="0">
                <a:pos x="4248" y="1579"/>
              </a:cxn>
              <a:cxn ang="0">
                <a:pos x="4651" y="736"/>
              </a:cxn>
              <a:cxn ang="0">
                <a:pos x="4102" y="371"/>
              </a:cxn>
              <a:cxn ang="0">
                <a:pos x="3699" y="773"/>
              </a:cxn>
              <a:cxn ang="0">
                <a:pos x="2821" y="297"/>
              </a:cxn>
              <a:cxn ang="0">
                <a:pos x="2309" y="663"/>
              </a:cxn>
            </a:cxnLst>
            <a:rect l="0" t="0" r="0" b="0"/>
            <a:pathLst>
              <a:path w="4724" h="3148">
                <a:moveTo>
                  <a:pt x="2309" y="663"/>
                </a:moveTo>
                <a:lnTo>
                  <a:pt x="1758" y="0"/>
                </a:lnTo>
                <a:lnTo>
                  <a:pt x="0" y="3148"/>
                </a:lnTo>
                <a:lnTo>
                  <a:pt x="4542" y="3148"/>
                </a:lnTo>
                <a:lnTo>
                  <a:pt x="4322" y="2457"/>
                </a:lnTo>
                <a:lnTo>
                  <a:pt x="4724" y="1982"/>
                </a:lnTo>
                <a:lnTo>
                  <a:pt x="4248" y="1579"/>
                </a:lnTo>
                <a:lnTo>
                  <a:pt x="4651" y="736"/>
                </a:lnTo>
                <a:lnTo>
                  <a:pt x="4102" y="371"/>
                </a:lnTo>
                <a:lnTo>
                  <a:pt x="3699" y="773"/>
                </a:lnTo>
                <a:lnTo>
                  <a:pt x="2821" y="297"/>
                </a:lnTo>
                <a:lnTo>
                  <a:pt x="2309" y="663"/>
                </a:ln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Line 69"/>
          <p:cNvSpPr/>
          <p:nvPr>
            <p:custDataLst>
              <p:tags r:id="rId13"/>
            </p:custDataLst>
          </p:nvPr>
        </p:nvSpPr>
        <p:spPr>
          <a:xfrm>
            <a:off x="4592638" y="4039553"/>
            <a:ext cx="4267200" cy="0"/>
          </a:xfrm>
          <a:prstGeom prst="line">
            <a:avLst/>
          </a:prstGeom>
          <a:ln w="50800" cap="flat" cmpd="sng">
            <a:solidFill>
              <a:srgbClr val="FF0000"/>
            </a:solidFill>
            <a:prstDash val="sysDash"/>
            <a:bevel/>
            <a:headEnd type="none" w="med" len="med"/>
            <a:tailEnd type="none" w="med" len="med"/>
          </a:ln>
        </p:spPr>
      </p:sp>
      <p:sp>
        <p:nvSpPr>
          <p:cNvPr id="16" name="Freeform 40"/>
          <p:cNvSpPr/>
          <p:nvPr>
            <p:custDataLst>
              <p:tags r:id="rId14"/>
            </p:custDataLst>
          </p:nvPr>
        </p:nvSpPr>
        <p:spPr>
          <a:xfrm>
            <a:off x="873443" y="3155633"/>
            <a:ext cx="1250950" cy="833438"/>
          </a:xfrm>
          <a:custGeom>
            <a:avLst/>
            <a:gdLst/>
            <a:ahLst/>
            <a:cxnLst>
              <a:cxn ang="0">
                <a:pos x="2309" y="663"/>
              </a:cxn>
              <a:cxn ang="0">
                <a:pos x="1758" y="0"/>
              </a:cxn>
              <a:cxn ang="0">
                <a:pos x="0" y="3148"/>
              </a:cxn>
              <a:cxn ang="0">
                <a:pos x="4542" y="3148"/>
              </a:cxn>
              <a:cxn ang="0">
                <a:pos x="4322" y="2457"/>
              </a:cxn>
              <a:cxn ang="0">
                <a:pos x="4724" y="1982"/>
              </a:cxn>
              <a:cxn ang="0">
                <a:pos x="4248" y="1579"/>
              </a:cxn>
              <a:cxn ang="0">
                <a:pos x="4651" y="736"/>
              </a:cxn>
              <a:cxn ang="0">
                <a:pos x="4102" y="371"/>
              </a:cxn>
              <a:cxn ang="0">
                <a:pos x="3699" y="773"/>
              </a:cxn>
              <a:cxn ang="0">
                <a:pos x="2821" y="297"/>
              </a:cxn>
              <a:cxn ang="0">
                <a:pos x="2309" y="663"/>
              </a:cxn>
            </a:cxnLst>
            <a:rect l="0" t="0" r="0" b="0"/>
            <a:pathLst>
              <a:path w="4724" h="3148">
                <a:moveTo>
                  <a:pt x="2309" y="663"/>
                </a:moveTo>
                <a:lnTo>
                  <a:pt x="1758" y="0"/>
                </a:lnTo>
                <a:lnTo>
                  <a:pt x="0" y="3148"/>
                </a:lnTo>
                <a:lnTo>
                  <a:pt x="4542" y="3148"/>
                </a:lnTo>
                <a:lnTo>
                  <a:pt x="4322" y="2457"/>
                </a:lnTo>
                <a:lnTo>
                  <a:pt x="4724" y="1982"/>
                </a:lnTo>
                <a:lnTo>
                  <a:pt x="4248" y="1579"/>
                </a:lnTo>
                <a:lnTo>
                  <a:pt x="4651" y="736"/>
                </a:lnTo>
                <a:lnTo>
                  <a:pt x="4102" y="371"/>
                </a:lnTo>
                <a:lnTo>
                  <a:pt x="3699" y="773"/>
                </a:lnTo>
                <a:lnTo>
                  <a:pt x="2821" y="297"/>
                </a:lnTo>
                <a:lnTo>
                  <a:pt x="2309" y="663"/>
                </a:lnTo>
                <a:close/>
              </a:path>
            </a:pathLst>
          </a:custGeom>
          <a:solidFill>
            <a:srgbClr val="FF0000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505" name="Freeform 41"/>
          <p:cNvSpPr/>
          <p:nvPr>
            <p:custDataLst>
              <p:tags r:id="rId15"/>
            </p:custDataLst>
          </p:nvPr>
        </p:nvSpPr>
        <p:spPr>
          <a:xfrm>
            <a:off x="1330643" y="2317433"/>
            <a:ext cx="1462087" cy="1038225"/>
          </a:xfrm>
          <a:custGeom>
            <a:avLst/>
            <a:gdLst/>
            <a:ahLst/>
            <a:cxnLst>
              <a:cxn ang="0">
                <a:pos x="0" y="3149"/>
              </a:cxn>
              <a:cxn ang="0">
                <a:pos x="551" y="3812"/>
              </a:cxn>
              <a:cxn ang="0">
                <a:pos x="1063" y="3446"/>
              </a:cxn>
              <a:cxn ang="0">
                <a:pos x="1941" y="3922"/>
              </a:cxn>
              <a:cxn ang="0">
                <a:pos x="2344" y="3520"/>
              </a:cxn>
              <a:cxn ang="0">
                <a:pos x="2893" y="3885"/>
              </a:cxn>
              <a:cxn ang="0">
                <a:pos x="3479" y="3446"/>
              </a:cxn>
              <a:cxn ang="0">
                <a:pos x="4028" y="3812"/>
              </a:cxn>
              <a:cxn ang="0">
                <a:pos x="4467" y="3373"/>
              </a:cxn>
              <a:cxn ang="0">
                <a:pos x="4742" y="3629"/>
              </a:cxn>
              <a:cxn ang="0">
                <a:pos x="5523" y="3148"/>
              </a:cxn>
              <a:cxn ang="0">
                <a:pos x="1755" y="0"/>
              </a:cxn>
              <a:cxn ang="0">
                <a:pos x="0" y="3149"/>
              </a:cxn>
            </a:cxnLst>
            <a:rect l="0" t="0" r="0" b="0"/>
            <a:pathLst>
              <a:path w="5523" h="3922">
                <a:moveTo>
                  <a:pt x="0" y="3149"/>
                </a:moveTo>
                <a:lnTo>
                  <a:pt x="551" y="3812"/>
                </a:lnTo>
                <a:lnTo>
                  <a:pt x="1063" y="3446"/>
                </a:lnTo>
                <a:lnTo>
                  <a:pt x="1941" y="3922"/>
                </a:lnTo>
                <a:lnTo>
                  <a:pt x="2344" y="3520"/>
                </a:lnTo>
                <a:lnTo>
                  <a:pt x="2893" y="3885"/>
                </a:lnTo>
                <a:lnTo>
                  <a:pt x="3479" y="3446"/>
                </a:lnTo>
                <a:lnTo>
                  <a:pt x="4028" y="3812"/>
                </a:lnTo>
                <a:lnTo>
                  <a:pt x="4467" y="3373"/>
                </a:lnTo>
                <a:lnTo>
                  <a:pt x="4742" y="3629"/>
                </a:lnTo>
                <a:lnTo>
                  <a:pt x="5523" y="3148"/>
                </a:lnTo>
                <a:lnTo>
                  <a:pt x="1755" y="0"/>
                </a:lnTo>
                <a:lnTo>
                  <a:pt x="0" y="314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Freeform 42"/>
          <p:cNvSpPr/>
          <p:nvPr>
            <p:custDataLst>
              <p:tags r:id="rId16"/>
            </p:custDataLst>
          </p:nvPr>
        </p:nvSpPr>
        <p:spPr>
          <a:xfrm>
            <a:off x="2016443" y="3155633"/>
            <a:ext cx="1800225" cy="833438"/>
          </a:xfrm>
          <a:custGeom>
            <a:avLst/>
            <a:gdLst/>
            <a:ahLst/>
            <a:cxnLst>
              <a:cxn ang="0">
                <a:pos x="2252" y="481"/>
              </a:cxn>
              <a:cxn ang="0">
                <a:pos x="1977" y="225"/>
              </a:cxn>
              <a:cxn ang="0">
                <a:pos x="1538" y="664"/>
              </a:cxn>
              <a:cxn ang="0">
                <a:pos x="989" y="298"/>
              </a:cxn>
              <a:cxn ang="0">
                <a:pos x="403" y="737"/>
              </a:cxn>
              <a:cxn ang="0">
                <a:pos x="0" y="1580"/>
              </a:cxn>
              <a:cxn ang="0">
                <a:pos x="476" y="1983"/>
              </a:cxn>
              <a:cxn ang="0">
                <a:pos x="74" y="2458"/>
              </a:cxn>
              <a:cxn ang="0">
                <a:pos x="294" y="3149"/>
              </a:cxn>
              <a:cxn ang="0">
                <a:pos x="6802" y="3149"/>
              </a:cxn>
              <a:cxn ang="0">
                <a:pos x="3033" y="0"/>
              </a:cxn>
              <a:cxn ang="0">
                <a:pos x="2252" y="481"/>
              </a:cxn>
            </a:cxnLst>
            <a:rect l="0" t="0" r="0" b="0"/>
            <a:pathLst>
              <a:path w="6802" h="3149">
                <a:moveTo>
                  <a:pt x="2252" y="481"/>
                </a:moveTo>
                <a:lnTo>
                  <a:pt x="1977" y="225"/>
                </a:lnTo>
                <a:lnTo>
                  <a:pt x="1538" y="664"/>
                </a:lnTo>
                <a:lnTo>
                  <a:pt x="989" y="298"/>
                </a:lnTo>
                <a:lnTo>
                  <a:pt x="403" y="737"/>
                </a:lnTo>
                <a:lnTo>
                  <a:pt x="0" y="1580"/>
                </a:lnTo>
                <a:lnTo>
                  <a:pt x="476" y="1983"/>
                </a:lnTo>
                <a:lnTo>
                  <a:pt x="74" y="2458"/>
                </a:lnTo>
                <a:lnTo>
                  <a:pt x="294" y="3149"/>
                </a:lnTo>
                <a:lnTo>
                  <a:pt x="6802" y="3149"/>
                </a:lnTo>
                <a:lnTo>
                  <a:pt x="3033" y="0"/>
                </a:lnTo>
                <a:lnTo>
                  <a:pt x="2252" y="481"/>
                </a:lnTo>
                <a:close/>
              </a:path>
            </a:pathLst>
          </a:custGeom>
          <a:solidFill>
            <a:srgbClr val="00B050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0507" name="Group 53"/>
          <p:cNvGrpSpPr/>
          <p:nvPr/>
        </p:nvGrpSpPr>
        <p:grpSpPr>
          <a:xfrm>
            <a:off x="873443" y="2317433"/>
            <a:ext cx="2924175" cy="1666875"/>
            <a:chOff x="0" y="0"/>
            <a:chExt cx="1842" cy="1050"/>
          </a:xfrm>
        </p:grpSpPr>
        <p:sp>
          <p:nvSpPr>
            <p:cNvPr id="20508" name="Freeform 43"/>
            <p:cNvSpPr/>
            <p:nvPr>
              <p:custDataLst>
                <p:tags r:id="rId17"/>
              </p:custDataLst>
            </p:nvPr>
          </p:nvSpPr>
          <p:spPr>
            <a:xfrm>
              <a:off x="0" y="525"/>
              <a:ext cx="757" cy="525"/>
            </a:xfrm>
            <a:custGeom>
              <a:avLst/>
              <a:gdLst/>
              <a:ahLst/>
              <a:cxnLst>
                <a:cxn ang="0">
                  <a:pos x="4542" y="3148"/>
                </a:cxn>
                <a:cxn ang="0">
                  <a:pos x="0" y="3148"/>
                </a:cxn>
                <a:cxn ang="0">
                  <a:pos x="1758" y="0"/>
                </a:cxn>
              </a:cxnLst>
              <a:rect l="0" t="0" r="0" b="0"/>
              <a:pathLst>
                <a:path w="4542" h="3148">
                  <a:moveTo>
                    <a:pt x="4542" y="3148"/>
                  </a:moveTo>
                  <a:lnTo>
                    <a:pt x="0" y="3148"/>
                  </a:lnTo>
                  <a:lnTo>
                    <a:pt x="1758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509" name="Freeform 44"/>
            <p:cNvSpPr/>
            <p:nvPr>
              <p:custDataLst>
                <p:tags r:id="rId18"/>
              </p:custDataLst>
            </p:nvPr>
          </p:nvSpPr>
          <p:spPr>
            <a:xfrm>
              <a:off x="775" y="525"/>
              <a:ext cx="439" cy="123"/>
            </a:xfrm>
            <a:custGeom>
              <a:avLst/>
              <a:gdLst/>
              <a:ahLst/>
              <a:cxnLst>
                <a:cxn ang="0">
                  <a:pos x="0" y="737"/>
                </a:cxn>
                <a:cxn ang="0">
                  <a:pos x="586" y="298"/>
                </a:cxn>
                <a:cxn ang="0">
                  <a:pos x="1135" y="664"/>
                </a:cxn>
                <a:cxn ang="0">
                  <a:pos x="1574" y="225"/>
                </a:cxn>
                <a:cxn ang="0">
                  <a:pos x="1849" y="481"/>
                </a:cxn>
                <a:cxn ang="0">
                  <a:pos x="2630" y="0"/>
                </a:cxn>
              </a:cxnLst>
              <a:rect l="0" t="0" r="0" b="0"/>
              <a:pathLst>
                <a:path w="2630" h="737">
                  <a:moveTo>
                    <a:pt x="0" y="737"/>
                  </a:moveTo>
                  <a:lnTo>
                    <a:pt x="586" y="298"/>
                  </a:lnTo>
                  <a:lnTo>
                    <a:pt x="1135" y="664"/>
                  </a:lnTo>
                  <a:lnTo>
                    <a:pt x="1574" y="225"/>
                  </a:lnTo>
                  <a:lnTo>
                    <a:pt x="1849" y="481"/>
                  </a:lnTo>
                  <a:lnTo>
                    <a:pt x="2630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510" name="Freeform 45"/>
            <p:cNvSpPr/>
            <p:nvPr>
              <p:custDataLst>
                <p:tags r:id="rId19"/>
              </p:custDataLst>
            </p:nvPr>
          </p:nvSpPr>
          <p:spPr>
            <a:xfrm>
              <a:off x="708" y="648"/>
              <a:ext cx="80" cy="402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0" y="843"/>
                </a:cxn>
                <a:cxn ang="0">
                  <a:pos x="476" y="1246"/>
                </a:cxn>
                <a:cxn ang="0">
                  <a:pos x="74" y="1721"/>
                </a:cxn>
                <a:cxn ang="0">
                  <a:pos x="294" y="2412"/>
                </a:cxn>
              </a:cxnLst>
              <a:rect l="0" t="0" r="0" b="0"/>
              <a:pathLst>
                <a:path w="476" h="2412">
                  <a:moveTo>
                    <a:pt x="403" y="0"/>
                  </a:moveTo>
                  <a:lnTo>
                    <a:pt x="0" y="843"/>
                  </a:lnTo>
                  <a:lnTo>
                    <a:pt x="476" y="1246"/>
                  </a:lnTo>
                  <a:lnTo>
                    <a:pt x="74" y="1721"/>
                  </a:lnTo>
                  <a:lnTo>
                    <a:pt x="294" y="2412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511" name="Freeform 46"/>
            <p:cNvSpPr/>
            <p:nvPr>
              <p:custDataLst>
                <p:tags r:id="rId20"/>
              </p:custDataLst>
            </p:nvPr>
          </p:nvSpPr>
          <p:spPr>
            <a:xfrm>
              <a:off x="293" y="0"/>
              <a:ext cx="921" cy="525"/>
            </a:xfrm>
            <a:custGeom>
              <a:avLst/>
              <a:gdLst/>
              <a:ahLst/>
              <a:cxnLst>
                <a:cxn ang="0">
                  <a:pos x="5523" y="3148"/>
                </a:cxn>
                <a:cxn ang="0">
                  <a:pos x="1755" y="0"/>
                </a:cxn>
                <a:cxn ang="0">
                  <a:pos x="0" y="3149"/>
                </a:cxn>
              </a:cxnLst>
              <a:rect l="0" t="0" r="0" b="0"/>
              <a:pathLst>
                <a:path w="5523" h="3149">
                  <a:moveTo>
                    <a:pt x="5523" y="3148"/>
                  </a:moveTo>
                  <a:lnTo>
                    <a:pt x="1755" y="0"/>
                  </a:lnTo>
                  <a:lnTo>
                    <a:pt x="0" y="3149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512" name="Freeform 47"/>
            <p:cNvSpPr/>
            <p:nvPr>
              <p:custDataLst>
                <p:tags r:id="rId21"/>
              </p:custDataLst>
            </p:nvPr>
          </p:nvSpPr>
          <p:spPr>
            <a:xfrm>
              <a:off x="757" y="525"/>
              <a:ext cx="1085" cy="525"/>
            </a:xfrm>
            <a:custGeom>
              <a:avLst/>
              <a:gdLst/>
              <a:ahLst/>
              <a:cxnLst>
                <a:cxn ang="0">
                  <a:pos x="0" y="3149"/>
                </a:cxn>
                <a:cxn ang="0">
                  <a:pos x="6508" y="3149"/>
                </a:cxn>
                <a:cxn ang="0">
                  <a:pos x="2739" y="0"/>
                </a:cxn>
              </a:cxnLst>
              <a:rect l="0" t="0" r="0" b="0"/>
              <a:pathLst>
                <a:path w="6508" h="3149">
                  <a:moveTo>
                    <a:pt x="0" y="3149"/>
                  </a:moveTo>
                  <a:lnTo>
                    <a:pt x="6508" y="3149"/>
                  </a:lnTo>
                  <a:lnTo>
                    <a:pt x="2739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513" name="Freeform 48"/>
            <p:cNvSpPr/>
            <p:nvPr>
              <p:custDataLst>
                <p:tags r:id="rId22"/>
              </p:custDataLst>
            </p:nvPr>
          </p:nvSpPr>
          <p:spPr>
            <a:xfrm>
              <a:off x="293" y="525"/>
              <a:ext cx="482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51" y="663"/>
                </a:cxn>
                <a:cxn ang="0">
                  <a:pos x="1063" y="297"/>
                </a:cxn>
                <a:cxn ang="0">
                  <a:pos x="1941" y="773"/>
                </a:cxn>
                <a:cxn ang="0">
                  <a:pos x="2344" y="371"/>
                </a:cxn>
                <a:cxn ang="0">
                  <a:pos x="2893" y="736"/>
                </a:cxn>
              </a:cxnLst>
              <a:rect l="0" t="0" r="0" b="0"/>
              <a:pathLst>
                <a:path w="2893" h="773">
                  <a:moveTo>
                    <a:pt x="0" y="0"/>
                  </a:moveTo>
                  <a:lnTo>
                    <a:pt x="551" y="663"/>
                  </a:lnTo>
                  <a:lnTo>
                    <a:pt x="1063" y="297"/>
                  </a:lnTo>
                  <a:lnTo>
                    <a:pt x="1941" y="773"/>
                  </a:lnTo>
                  <a:lnTo>
                    <a:pt x="2344" y="371"/>
                  </a:lnTo>
                  <a:lnTo>
                    <a:pt x="2893" y="736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Line 69"/>
          <p:cNvSpPr/>
          <p:nvPr/>
        </p:nvSpPr>
        <p:spPr>
          <a:xfrm>
            <a:off x="325755" y="2298383"/>
            <a:ext cx="4267200" cy="0"/>
          </a:xfrm>
          <a:prstGeom prst="line">
            <a:avLst/>
          </a:prstGeom>
          <a:ln w="34925" cap="flat" cmpd="sng">
            <a:solidFill>
              <a:srgbClr val="FF0000"/>
            </a:solidFill>
            <a:prstDash val="dash"/>
            <a:bevel/>
            <a:headEnd type="none" w="med" len="med"/>
            <a:tailEnd type="none" w="med" len="med"/>
          </a:ln>
        </p:spPr>
      </p:sp>
      <p:sp>
        <p:nvSpPr>
          <p:cNvPr id="24" name="Freeform 40"/>
          <p:cNvSpPr/>
          <p:nvPr>
            <p:custDataLst>
              <p:tags r:id="rId23"/>
            </p:custDataLst>
          </p:nvPr>
        </p:nvSpPr>
        <p:spPr>
          <a:xfrm rot="10800000">
            <a:off x="539750" y="2322196"/>
            <a:ext cx="1250950" cy="833437"/>
          </a:xfrm>
          <a:custGeom>
            <a:avLst/>
            <a:gdLst/>
            <a:ahLst/>
            <a:cxnLst>
              <a:cxn ang="0">
                <a:pos x="2309" y="663"/>
              </a:cxn>
              <a:cxn ang="0">
                <a:pos x="1758" y="0"/>
              </a:cxn>
              <a:cxn ang="0">
                <a:pos x="0" y="3148"/>
              </a:cxn>
              <a:cxn ang="0">
                <a:pos x="4542" y="3148"/>
              </a:cxn>
              <a:cxn ang="0">
                <a:pos x="4322" y="2457"/>
              </a:cxn>
              <a:cxn ang="0">
                <a:pos x="4724" y="1982"/>
              </a:cxn>
              <a:cxn ang="0">
                <a:pos x="4248" y="1579"/>
              </a:cxn>
              <a:cxn ang="0">
                <a:pos x="4651" y="736"/>
              </a:cxn>
              <a:cxn ang="0">
                <a:pos x="4102" y="371"/>
              </a:cxn>
              <a:cxn ang="0">
                <a:pos x="3699" y="773"/>
              </a:cxn>
              <a:cxn ang="0">
                <a:pos x="2821" y="297"/>
              </a:cxn>
              <a:cxn ang="0">
                <a:pos x="2309" y="663"/>
              </a:cxn>
            </a:cxnLst>
            <a:rect l="0" t="0" r="0" b="0"/>
            <a:pathLst>
              <a:path w="4724" h="3148">
                <a:moveTo>
                  <a:pt x="2309" y="663"/>
                </a:moveTo>
                <a:lnTo>
                  <a:pt x="1758" y="0"/>
                </a:lnTo>
                <a:lnTo>
                  <a:pt x="0" y="3148"/>
                </a:lnTo>
                <a:lnTo>
                  <a:pt x="4542" y="3148"/>
                </a:lnTo>
                <a:lnTo>
                  <a:pt x="4322" y="2457"/>
                </a:lnTo>
                <a:lnTo>
                  <a:pt x="4724" y="1982"/>
                </a:lnTo>
                <a:lnTo>
                  <a:pt x="4248" y="1579"/>
                </a:lnTo>
                <a:lnTo>
                  <a:pt x="4651" y="736"/>
                </a:lnTo>
                <a:lnTo>
                  <a:pt x="4102" y="371"/>
                </a:lnTo>
                <a:lnTo>
                  <a:pt x="3699" y="773"/>
                </a:lnTo>
                <a:lnTo>
                  <a:pt x="2821" y="297"/>
                </a:lnTo>
                <a:lnTo>
                  <a:pt x="2309" y="663"/>
                </a:lnTo>
                <a:close/>
              </a:path>
            </a:pathLst>
          </a:custGeom>
          <a:solidFill>
            <a:srgbClr val="FF0000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Freeform 42"/>
          <p:cNvSpPr/>
          <p:nvPr>
            <p:custDataLst>
              <p:tags r:id="rId24"/>
            </p:custDataLst>
          </p:nvPr>
        </p:nvSpPr>
        <p:spPr>
          <a:xfrm rot="10800000">
            <a:off x="1823720" y="2322196"/>
            <a:ext cx="1800225" cy="833437"/>
          </a:xfrm>
          <a:custGeom>
            <a:avLst/>
            <a:gdLst/>
            <a:ahLst/>
            <a:cxnLst>
              <a:cxn ang="0">
                <a:pos x="2252" y="481"/>
              </a:cxn>
              <a:cxn ang="0">
                <a:pos x="1977" y="225"/>
              </a:cxn>
              <a:cxn ang="0">
                <a:pos x="1538" y="664"/>
              </a:cxn>
              <a:cxn ang="0">
                <a:pos x="989" y="298"/>
              </a:cxn>
              <a:cxn ang="0">
                <a:pos x="403" y="737"/>
              </a:cxn>
              <a:cxn ang="0">
                <a:pos x="0" y="1580"/>
              </a:cxn>
              <a:cxn ang="0">
                <a:pos x="476" y="1983"/>
              </a:cxn>
              <a:cxn ang="0">
                <a:pos x="74" y="2458"/>
              </a:cxn>
              <a:cxn ang="0">
                <a:pos x="294" y="3149"/>
              </a:cxn>
              <a:cxn ang="0">
                <a:pos x="6802" y="3149"/>
              </a:cxn>
              <a:cxn ang="0">
                <a:pos x="3033" y="0"/>
              </a:cxn>
              <a:cxn ang="0">
                <a:pos x="2252" y="481"/>
              </a:cxn>
            </a:cxnLst>
            <a:rect l="0" t="0" r="0" b="0"/>
            <a:pathLst>
              <a:path w="6802" h="3149">
                <a:moveTo>
                  <a:pt x="2252" y="481"/>
                </a:moveTo>
                <a:lnTo>
                  <a:pt x="1977" y="225"/>
                </a:lnTo>
                <a:lnTo>
                  <a:pt x="1538" y="664"/>
                </a:lnTo>
                <a:lnTo>
                  <a:pt x="989" y="298"/>
                </a:lnTo>
                <a:lnTo>
                  <a:pt x="403" y="737"/>
                </a:lnTo>
                <a:lnTo>
                  <a:pt x="0" y="1580"/>
                </a:lnTo>
                <a:lnTo>
                  <a:pt x="476" y="1983"/>
                </a:lnTo>
                <a:lnTo>
                  <a:pt x="74" y="2458"/>
                </a:lnTo>
                <a:lnTo>
                  <a:pt x="294" y="3149"/>
                </a:lnTo>
                <a:lnTo>
                  <a:pt x="6802" y="3149"/>
                </a:lnTo>
                <a:lnTo>
                  <a:pt x="3033" y="0"/>
                </a:lnTo>
                <a:lnTo>
                  <a:pt x="2252" y="481"/>
                </a:lnTo>
                <a:close/>
              </a:path>
            </a:pathLst>
          </a:custGeom>
          <a:solidFill>
            <a:srgbClr val="00B050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Line 69"/>
          <p:cNvSpPr/>
          <p:nvPr>
            <p:custDataLst>
              <p:tags r:id="rId25"/>
            </p:custDataLst>
          </p:nvPr>
        </p:nvSpPr>
        <p:spPr>
          <a:xfrm flipV="1">
            <a:off x="7517130" y="2041843"/>
            <a:ext cx="1098550" cy="1985010"/>
          </a:xfrm>
          <a:prstGeom prst="line">
            <a:avLst/>
          </a:prstGeom>
          <a:ln w="50800" cap="flat" cmpd="sng">
            <a:solidFill>
              <a:srgbClr val="FF0000"/>
            </a:solidFill>
            <a:prstDash val="sysDash"/>
            <a:bevel/>
            <a:headEnd type="none" w="med" len="med"/>
            <a:tailEnd type="none" w="med" len="med"/>
          </a:ln>
        </p:spPr>
      </p:sp>
      <p:sp>
        <p:nvSpPr>
          <p:cNvPr id="20" name="矩形 6"/>
          <p:cNvSpPr/>
          <p:nvPr>
            <p:custDataLst>
              <p:tags r:id="rId26"/>
            </p:custDataLst>
          </p:nvPr>
        </p:nvSpPr>
        <p:spPr>
          <a:xfrm>
            <a:off x="899160" y="411798"/>
            <a:ext cx="7346315" cy="8655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将三角形纸片分别按下面方法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Arial" panose="020B0604020202020204" pitchFamily="34" charset="0"/>
              </a:rPr>
              <a:t>进行剪拼、折叠等操作，你能发现什么？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</a:t>
            </a:r>
            <a:endParaRPr lang="zh-CN" altLang="en-US" sz="28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8" name="标题 17"/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827405" y="4156902"/>
            <a:ext cx="8100000" cy="540000"/>
          </a:xfrm>
        </p:spPr>
        <p:txBody>
          <a:bodyPr vert="horz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b="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可以将其中两角剪下并移至另一顶点处拼接成一个角</a:t>
            </a:r>
            <a:r>
              <a:rPr lang="zh-CN" altLang="en-US" b="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.</a:t>
            </a:r>
            <a:endParaRPr lang="zh-CN" altLang="en-US" b="0" dirty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</p:spTree>
    <p:custDataLst>
      <p:tags r:id="rId2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24" grpId="0" bldLvl="0" animBg="1"/>
      <p:bldP spid="2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9"/>
          <p:cNvSpPr/>
          <p:nvPr>
            <p:custDataLst>
              <p:tags r:id="rId1"/>
            </p:custDataLst>
          </p:nvPr>
        </p:nvSpPr>
        <p:spPr>
          <a:xfrm>
            <a:off x="755650" y="4013518"/>
            <a:ext cx="7766050" cy="3860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折叠三角形纸板，可以把它的三个角拼成一个角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.</a:t>
            </a:r>
            <a:endParaRPr lang="en-US" altLang="zh-CN" sz="24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grpSp>
        <p:nvGrpSpPr>
          <p:cNvPr id="32" name="Group 2"/>
          <p:cNvGrpSpPr/>
          <p:nvPr/>
        </p:nvGrpSpPr>
        <p:grpSpPr>
          <a:xfrm>
            <a:off x="251857" y="1942148"/>
            <a:ext cx="1029890" cy="1503760"/>
            <a:chOff x="68" y="2514"/>
            <a:chExt cx="653" cy="961"/>
          </a:xfrm>
          <a:solidFill>
            <a:schemeClr val="accent1"/>
          </a:solidFill>
        </p:grpSpPr>
        <p:sp>
          <p:nvSpPr>
            <p:cNvPr id="33" name="AutoShape 3"/>
            <p:cNvSpPr/>
            <p:nvPr>
              <p:custDataLst>
                <p:tags r:id="rId2"/>
              </p:custDataLst>
            </p:nvPr>
          </p:nvSpPr>
          <p:spPr>
            <a:xfrm flipH="1">
              <a:off x="68" y="2514"/>
              <a:ext cx="653" cy="961"/>
            </a:xfrm>
            <a:prstGeom prst="rtTriangle">
              <a:avLst/>
            </a:prstGeom>
            <a:grpFill/>
            <a:ln w="9525">
              <a:noFill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" name="Line 4"/>
            <p:cNvSpPr/>
            <p:nvPr>
              <p:custDataLst>
                <p:tags r:id="rId3"/>
              </p:custDataLst>
            </p:nvPr>
          </p:nvSpPr>
          <p:spPr>
            <a:xfrm flipH="1">
              <a:off x="575" y="3344"/>
              <a:ext cx="36" cy="131"/>
            </a:xfrm>
            <a:prstGeom prst="line">
              <a:avLst/>
            </a:prstGeom>
            <a:grpFill/>
            <a:ln w="9525">
              <a:noFill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  <p:sp>
          <p:nvSpPr>
            <p:cNvPr id="35" name="Text Box 5"/>
            <p:cNvSpPr txBox="1"/>
            <p:nvPr>
              <p:custDataLst>
                <p:tags r:id="rId4"/>
              </p:custDataLst>
            </p:nvPr>
          </p:nvSpPr>
          <p:spPr>
            <a:xfrm>
              <a:off x="301" y="3225"/>
              <a:ext cx="90" cy="68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100">
                  <a:solidFill>
                    <a:schemeClr val="tx1"/>
                  </a:solidFill>
                  <a:latin typeface="+mn-lt"/>
                  <a:ea typeface="+mn-ea"/>
                </a:rPr>
                <a:t>2</a:t>
              </a:r>
              <a:endParaRPr lang="en-US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6" name="Rectangle 6"/>
          <p:cNvSpPr/>
          <p:nvPr>
            <p:custDataLst>
              <p:tags r:id="rId5"/>
            </p:custDataLst>
          </p:nvPr>
        </p:nvSpPr>
        <p:spPr>
          <a:xfrm>
            <a:off x="4859973" y="909877"/>
            <a:ext cx="2662238" cy="7548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 wrap="none" anchor="ctr" anchorCtr="0"/>
          <a:lstStyle/>
          <a:p>
            <a:endParaRPr lang="zh-CN" altLang="en-US" sz="100">
              <a:solidFill>
                <a:schemeClr val="tx1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grpSp>
        <p:nvGrpSpPr>
          <p:cNvPr id="37" name="Group 7"/>
          <p:cNvGrpSpPr/>
          <p:nvPr/>
        </p:nvGrpSpPr>
        <p:grpSpPr>
          <a:xfrm rot="10800000">
            <a:off x="4859973" y="915829"/>
            <a:ext cx="2663429" cy="756047"/>
            <a:chOff x="2154" y="754"/>
            <a:chExt cx="1678" cy="998"/>
          </a:xfrm>
          <a:solidFill>
            <a:schemeClr val="accent6"/>
          </a:solidFill>
        </p:grpSpPr>
        <p:sp>
          <p:nvSpPr>
            <p:cNvPr id="38" name="AutoShape 8"/>
            <p:cNvSpPr/>
            <p:nvPr/>
          </p:nvSpPr>
          <p:spPr>
            <a:xfrm>
              <a:off x="2154" y="754"/>
              <a:ext cx="1678" cy="998"/>
            </a:xfrm>
            <a:prstGeom prst="triangle">
              <a:avLst>
                <a:gd name="adj" fmla="val 50000"/>
              </a:avLst>
            </a:prstGeom>
            <a:grp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Line 9"/>
            <p:cNvSpPr/>
            <p:nvPr>
              <p:custDataLst>
                <p:tags r:id="rId6"/>
              </p:custDataLst>
            </p:nvPr>
          </p:nvSpPr>
          <p:spPr>
            <a:xfrm>
              <a:off x="2880" y="890"/>
              <a:ext cx="227" cy="0"/>
            </a:xfrm>
            <a:prstGeom prst="lin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  <p:sp>
          <p:nvSpPr>
            <p:cNvPr id="40" name="Text Box 10"/>
            <p:cNvSpPr txBox="1"/>
            <p:nvPr>
              <p:custDataLst>
                <p:tags r:id="rId7"/>
              </p:custDataLst>
            </p:nvPr>
          </p:nvSpPr>
          <p:spPr>
            <a:xfrm>
              <a:off x="2882" y="838"/>
              <a:ext cx="119" cy="141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100">
                  <a:solidFill>
                    <a:schemeClr val="tx1"/>
                  </a:solidFill>
                  <a:latin typeface="+mn-lt"/>
                  <a:ea typeface="+mn-ea"/>
                </a:rPr>
                <a:t>1</a:t>
              </a:r>
              <a:endParaRPr lang="en-US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1" name="Group 11"/>
          <p:cNvGrpSpPr/>
          <p:nvPr/>
        </p:nvGrpSpPr>
        <p:grpSpPr>
          <a:xfrm>
            <a:off x="3527663" y="915829"/>
            <a:ext cx="1332309" cy="756047"/>
            <a:chOff x="1292" y="481"/>
            <a:chExt cx="815" cy="470"/>
          </a:xfrm>
          <a:solidFill>
            <a:schemeClr val="accent1"/>
          </a:solidFill>
        </p:grpSpPr>
        <p:sp>
          <p:nvSpPr>
            <p:cNvPr id="42" name="AutoShape 12"/>
            <p:cNvSpPr/>
            <p:nvPr>
              <p:custDataLst>
                <p:tags r:id="rId8"/>
              </p:custDataLst>
            </p:nvPr>
          </p:nvSpPr>
          <p:spPr>
            <a:xfrm flipH="1">
              <a:off x="1292" y="481"/>
              <a:ext cx="815" cy="470"/>
            </a:xfrm>
            <a:prstGeom prst="rtTriangle">
              <a:avLst/>
            </a:prstGeom>
            <a:grpFill/>
            <a:ln w="9525">
              <a:noFill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" name="Line 13"/>
            <p:cNvSpPr/>
            <p:nvPr>
              <p:custDataLst>
                <p:tags r:id="rId9"/>
              </p:custDataLst>
            </p:nvPr>
          </p:nvSpPr>
          <p:spPr>
            <a:xfrm>
              <a:off x="1428" y="887"/>
              <a:ext cx="45" cy="64"/>
            </a:xfrm>
            <a:prstGeom prst="line">
              <a:avLst/>
            </a:prstGeom>
            <a:grpFill/>
            <a:ln w="9525">
              <a:noFill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15"/>
          <p:cNvGrpSpPr/>
          <p:nvPr/>
        </p:nvGrpSpPr>
        <p:grpSpPr>
          <a:xfrm>
            <a:off x="4868863" y="908844"/>
            <a:ext cx="1332310" cy="756047"/>
            <a:chOff x="2108" y="481"/>
            <a:chExt cx="816" cy="470"/>
          </a:xfrm>
          <a:solidFill>
            <a:schemeClr val="accent1"/>
          </a:solidFill>
        </p:grpSpPr>
        <p:sp>
          <p:nvSpPr>
            <p:cNvPr id="46" name="AutoShape 16"/>
            <p:cNvSpPr/>
            <p:nvPr>
              <p:custDataLst>
                <p:tags r:id="rId10"/>
              </p:custDataLst>
            </p:nvPr>
          </p:nvSpPr>
          <p:spPr>
            <a:xfrm>
              <a:off x="2108" y="481"/>
              <a:ext cx="816" cy="470"/>
            </a:xfrm>
            <a:prstGeom prst="rtTriangl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" name="Line 17"/>
            <p:cNvSpPr/>
            <p:nvPr>
              <p:custDataLst>
                <p:tags r:id="rId11"/>
              </p:custDataLst>
            </p:nvPr>
          </p:nvSpPr>
          <p:spPr>
            <a:xfrm flipH="1">
              <a:off x="2743" y="887"/>
              <a:ext cx="45" cy="64"/>
            </a:xfrm>
            <a:prstGeom prst="lin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  <p:sp>
          <p:nvSpPr>
            <p:cNvPr id="48" name="Text Box 18"/>
            <p:cNvSpPr txBox="1"/>
            <p:nvPr>
              <p:custDataLst>
                <p:tags r:id="rId12"/>
              </p:custDataLst>
            </p:nvPr>
          </p:nvSpPr>
          <p:spPr>
            <a:xfrm flipH="1">
              <a:off x="2277" y="709"/>
              <a:ext cx="116" cy="66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100">
                  <a:solidFill>
                    <a:schemeClr val="tx1"/>
                  </a:solidFill>
                  <a:latin typeface="+mn-lt"/>
                  <a:ea typeface="+mn-ea"/>
                </a:rPr>
                <a:t>2</a:t>
              </a:r>
              <a:endParaRPr lang="en-US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9" name="Group 19"/>
          <p:cNvGrpSpPr/>
          <p:nvPr/>
        </p:nvGrpSpPr>
        <p:grpSpPr>
          <a:xfrm>
            <a:off x="7539911" y="916464"/>
            <a:ext cx="1332309" cy="756047"/>
            <a:chOff x="3786" y="482"/>
            <a:chExt cx="816" cy="469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0" name="AutoShape 20"/>
            <p:cNvSpPr/>
            <p:nvPr>
              <p:custDataLst>
                <p:tags r:id="rId13"/>
              </p:custDataLst>
            </p:nvPr>
          </p:nvSpPr>
          <p:spPr>
            <a:xfrm>
              <a:off x="3786" y="482"/>
              <a:ext cx="816" cy="469"/>
            </a:xfrm>
            <a:prstGeom prst="rtTriangle">
              <a:avLst/>
            </a:prstGeom>
            <a:grpFill/>
            <a:ln w="9525">
              <a:noFill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" name="Line 21"/>
            <p:cNvSpPr/>
            <p:nvPr>
              <p:custDataLst>
                <p:tags r:id="rId14"/>
              </p:custDataLst>
            </p:nvPr>
          </p:nvSpPr>
          <p:spPr>
            <a:xfrm flipH="1">
              <a:off x="4420" y="853"/>
              <a:ext cx="45" cy="64"/>
            </a:xfrm>
            <a:prstGeom prst="line">
              <a:avLst/>
            </a:prstGeom>
            <a:grpFill/>
            <a:ln w="9525">
              <a:noFill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Group 23"/>
          <p:cNvGrpSpPr/>
          <p:nvPr/>
        </p:nvGrpSpPr>
        <p:grpSpPr>
          <a:xfrm>
            <a:off x="6192282" y="915829"/>
            <a:ext cx="1331119" cy="756047"/>
            <a:chOff x="2970" y="481"/>
            <a:chExt cx="816" cy="469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AutoShape 24"/>
            <p:cNvSpPr/>
            <p:nvPr>
              <p:custDataLst>
                <p:tags r:id="rId15"/>
              </p:custDataLst>
            </p:nvPr>
          </p:nvSpPr>
          <p:spPr>
            <a:xfrm flipH="1">
              <a:off x="2970" y="481"/>
              <a:ext cx="816" cy="469"/>
            </a:xfrm>
            <a:prstGeom prst="rtTriangl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5" name="Line 25"/>
            <p:cNvSpPr/>
            <p:nvPr>
              <p:custDataLst>
                <p:tags r:id="rId16"/>
              </p:custDataLst>
            </p:nvPr>
          </p:nvSpPr>
          <p:spPr>
            <a:xfrm>
              <a:off x="3082" y="881"/>
              <a:ext cx="45" cy="64"/>
            </a:xfrm>
            <a:prstGeom prst="lin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  <p:sp>
          <p:nvSpPr>
            <p:cNvPr id="56" name="Text Box 26"/>
            <p:cNvSpPr txBox="1"/>
            <p:nvPr>
              <p:custDataLst>
                <p:tags r:id="rId17"/>
              </p:custDataLst>
            </p:nvPr>
          </p:nvSpPr>
          <p:spPr>
            <a:xfrm flipH="1">
              <a:off x="3443" y="709"/>
              <a:ext cx="116" cy="66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100">
                  <a:solidFill>
                    <a:schemeClr val="tx1"/>
                  </a:solidFill>
                  <a:latin typeface="+mn-lt"/>
                  <a:ea typeface="+mn-ea"/>
                </a:rPr>
                <a:t>3</a:t>
              </a:r>
              <a:endParaRPr lang="en-US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7" name="Text Box 27"/>
          <p:cNvSpPr txBox="1"/>
          <p:nvPr>
            <p:custDataLst>
              <p:tags r:id="rId18"/>
            </p:custDataLst>
          </p:nvPr>
        </p:nvSpPr>
        <p:spPr>
          <a:xfrm>
            <a:off x="4286012" y="1708072"/>
            <a:ext cx="19608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rmAutofit/>
          </a:bodyPr>
          <a:lstStyle/>
          <a:p>
            <a:r>
              <a:rPr lang="zh-CN" altLang="en-US" sz="2400" noProof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钝角三角形</a:t>
            </a:r>
            <a:endParaRPr lang="zh-CN" altLang="en-US" sz="2400" noProof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+mn-cs"/>
            </a:endParaRPr>
          </a:p>
        </p:txBody>
      </p:sp>
      <p:grpSp>
        <p:nvGrpSpPr>
          <p:cNvPr id="58" name="Group 28"/>
          <p:cNvGrpSpPr/>
          <p:nvPr/>
        </p:nvGrpSpPr>
        <p:grpSpPr>
          <a:xfrm>
            <a:off x="4859973" y="159783"/>
            <a:ext cx="2663429" cy="756047"/>
            <a:chOff x="2154" y="754"/>
            <a:chExt cx="1678" cy="998"/>
          </a:xfrm>
          <a:solidFill>
            <a:schemeClr val="accent6"/>
          </a:solidFill>
        </p:grpSpPr>
        <p:sp>
          <p:nvSpPr>
            <p:cNvPr id="59" name="AutoShape 29"/>
            <p:cNvSpPr/>
            <p:nvPr>
              <p:custDataLst>
                <p:tags r:id="rId19"/>
              </p:custDataLst>
            </p:nvPr>
          </p:nvSpPr>
          <p:spPr>
            <a:xfrm>
              <a:off x="2154" y="754"/>
              <a:ext cx="1678" cy="998"/>
            </a:xfrm>
            <a:prstGeom prst="triangle">
              <a:avLst>
                <a:gd name="adj" fmla="val 50000"/>
              </a:avLst>
            </a:prstGeom>
            <a:grpFill/>
            <a:ln w="9525">
              <a:noFill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" name="Line 30"/>
            <p:cNvSpPr/>
            <p:nvPr>
              <p:custDataLst>
                <p:tags r:id="rId20"/>
              </p:custDataLst>
            </p:nvPr>
          </p:nvSpPr>
          <p:spPr>
            <a:xfrm>
              <a:off x="2880" y="890"/>
              <a:ext cx="227" cy="0"/>
            </a:xfrm>
            <a:prstGeom prst="line">
              <a:avLst/>
            </a:prstGeom>
            <a:grpFill/>
            <a:ln w="9525">
              <a:noFill/>
            </a:ln>
          </p:spPr>
          <p:txBody>
            <a:bodyPr/>
            <a:lstStyle/>
            <a:p>
              <a:endParaRPr sz="100"/>
            </a:p>
          </p:txBody>
        </p:sp>
      </p:grpSp>
      <p:sp>
        <p:nvSpPr>
          <p:cNvPr id="62" name="Rectangle 32"/>
          <p:cNvSpPr/>
          <p:nvPr>
            <p:custDataLst>
              <p:tags r:id="rId21"/>
            </p:custDataLst>
          </p:nvPr>
        </p:nvSpPr>
        <p:spPr>
          <a:xfrm>
            <a:off x="1259126" y="1928496"/>
            <a:ext cx="2059781" cy="1503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txBody>
          <a:bodyPr wrap="none" anchor="ctr" anchorCtr="0"/>
          <a:lstStyle/>
          <a:p>
            <a:endParaRPr lang="zh-CN" altLang="en-US" sz="100">
              <a:solidFill>
                <a:schemeClr val="tx1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grpSp>
        <p:nvGrpSpPr>
          <p:cNvPr id="63" name="Group 33"/>
          <p:cNvGrpSpPr/>
          <p:nvPr/>
        </p:nvGrpSpPr>
        <p:grpSpPr>
          <a:xfrm>
            <a:off x="1268651" y="434261"/>
            <a:ext cx="2059781" cy="1503759"/>
            <a:chOff x="2154" y="754"/>
            <a:chExt cx="1678" cy="998"/>
          </a:xfrm>
          <a:solidFill>
            <a:schemeClr val="accent6"/>
          </a:solidFill>
        </p:grpSpPr>
        <p:sp>
          <p:nvSpPr>
            <p:cNvPr id="64" name="AutoShape 34"/>
            <p:cNvSpPr/>
            <p:nvPr>
              <p:custDataLst>
                <p:tags r:id="rId22"/>
              </p:custDataLst>
            </p:nvPr>
          </p:nvSpPr>
          <p:spPr>
            <a:xfrm>
              <a:off x="2154" y="754"/>
              <a:ext cx="1678" cy="998"/>
            </a:xfrm>
            <a:prstGeom prst="triangle">
              <a:avLst>
                <a:gd name="adj" fmla="val 50000"/>
              </a:avLst>
            </a:prstGeom>
            <a:grpFill/>
            <a:ln w="9525">
              <a:noFill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" name="Line 35"/>
            <p:cNvSpPr/>
            <p:nvPr>
              <p:custDataLst>
                <p:tags r:id="rId23"/>
              </p:custDataLst>
            </p:nvPr>
          </p:nvSpPr>
          <p:spPr>
            <a:xfrm>
              <a:off x="2880" y="890"/>
              <a:ext cx="227" cy="0"/>
            </a:xfrm>
            <a:prstGeom prst="line">
              <a:avLst/>
            </a:prstGeom>
            <a:grpFill/>
            <a:ln w="9525">
              <a:noFill/>
            </a:ln>
          </p:spPr>
          <p:txBody>
            <a:bodyPr/>
            <a:lstStyle/>
            <a:p>
              <a:endParaRPr sz="100"/>
            </a:p>
          </p:txBody>
        </p:sp>
        <p:sp>
          <p:nvSpPr>
            <p:cNvPr id="66" name="Text Box 36"/>
            <p:cNvSpPr txBox="1"/>
            <p:nvPr>
              <p:custDataLst>
                <p:tags r:id="rId24"/>
              </p:custDataLst>
            </p:nvPr>
          </p:nvSpPr>
          <p:spPr>
            <a:xfrm>
              <a:off x="2880" y="846"/>
              <a:ext cx="115" cy="71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100">
                  <a:solidFill>
                    <a:schemeClr val="tx1"/>
                  </a:solidFill>
                  <a:latin typeface="+mn-lt"/>
                  <a:ea typeface="+mn-ea"/>
                </a:rPr>
                <a:t>1</a:t>
              </a:r>
              <a:endParaRPr lang="en-US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7" name="Group 37"/>
          <p:cNvGrpSpPr/>
          <p:nvPr/>
        </p:nvGrpSpPr>
        <p:grpSpPr>
          <a:xfrm rot="10800000">
            <a:off x="1258411" y="1928496"/>
            <a:ext cx="2058591" cy="1503760"/>
            <a:chOff x="2154" y="754"/>
            <a:chExt cx="1678" cy="998"/>
          </a:xfrm>
          <a:solidFill>
            <a:schemeClr val="accent6"/>
          </a:solidFill>
        </p:grpSpPr>
        <p:sp>
          <p:nvSpPr>
            <p:cNvPr id="68" name="AutoShape 38"/>
            <p:cNvSpPr/>
            <p:nvPr/>
          </p:nvSpPr>
          <p:spPr>
            <a:xfrm>
              <a:off x="2154" y="754"/>
              <a:ext cx="1678" cy="998"/>
            </a:xfrm>
            <a:prstGeom prst="triangle">
              <a:avLst>
                <a:gd name="adj" fmla="val 50000"/>
              </a:avLst>
            </a:prstGeom>
            <a:grp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Line 39"/>
            <p:cNvSpPr/>
            <p:nvPr>
              <p:custDataLst>
                <p:tags r:id="rId25"/>
              </p:custDataLst>
            </p:nvPr>
          </p:nvSpPr>
          <p:spPr>
            <a:xfrm>
              <a:off x="2880" y="890"/>
              <a:ext cx="227" cy="0"/>
            </a:xfrm>
            <a:prstGeom prst="lin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  <p:sp>
          <p:nvSpPr>
            <p:cNvPr id="70" name="Text Box 40"/>
            <p:cNvSpPr txBox="1"/>
            <p:nvPr>
              <p:custDataLst>
                <p:tags r:id="rId26"/>
              </p:custDataLst>
            </p:nvPr>
          </p:nvSpPr>
          <p:spPr>
            <a:xfrm>
              <a:off x="2886" y="835"/>
              <a:ext cx="115" cy="71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100">
                  <a:solidFill>
                    <a:schemeClr val="tx1"/>
                  </a:solidFill>
                  <a:latin typeface="+mn-lt"/>
                  <a:ea typeface="+mn-ea"/>
                </a:rPr>
                <a:t>1</a:t>
              </a:r>
              <a:endParaRPr lang="en-US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71" name="Group 41"/>
          <p:cNvGrpSpPr/>
          <p:nvPr/>
        </p:nvGrpSpPr>
        <p:grpSpPr>
          <a:xfrm>
            <a:off x="3318907" y="1928496"/>
            <a:ext cx="1029890" cy="1503760"/>
            <a:chOff x="2063" y="2799"/>
            <a:chExt cx="636" cy="96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2" name="AutoShape 42"/>
            <p:cNvSpPr/>
            <p:nvPr>
              <p:custDataLst>
                <p:tags r:id="rId27"/>
              </p:custDataLst>
            </p:nvPr>
          </p:nvSpPr>
          <p:spPr>
            <a:xfrm>
              <a:off x="2063" y="2799"/>
              <a:ext cx="636" cy="961"/>
            </a:xfrm>
            <a:prstGeom prst="rtTriangle">
              <a:avLst/>
            </a:prstGeom>
            <a:grpFill/>
            <a:ln w="9525">
              <a:noFill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" name="Line 43"/>
            <p:cNvSpPr/>
            <p:nvPr>
              <p:custDataLst>
                <p:tags r:id="rId28"/>
              </p:custDataLst>
            </p:nvPr>
          </p:nvSpPr>
          <p:spPr>
            <a:xfrm flipH="1">
              <a:off x="2557" y="3629"/>
              <a:ext cx="35" cy="131"/>
            </a:xfrm>
            <a:prstGeom prst="line">
              <a:avLst/>
            </a:prstGeom>
            <a:grpFill/>
            <a:ln w="9525">
              <a:noFill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  <p:sp>
          <p:nvSpPr>
            <p:cNvPr id="74" name="Text Box 44"/>
            <p:cNvSpPr txBox="1"/>
            <p:nvPr>
              <p:custDataLst>
                <p:tags r:id="rId29"/>
              </p:custDataLst>
            </p:nvPr>
          </p:nvSpPr>
          <p:spPr>
            <a:xfrm>
              <a:off x="2290" y="3510"/>
              <a:ext cx="87" cy="68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100">
                  <a:solidFill>
                    <a:schemeClr val="tx1"/>
                  </a:solidFill>
                  <a:latin typeface="+mn-lt"/>
                  <a:ea typeface="+mn-ea"/>
                </a:rPr>
                <a:t>3</a:t>
              </a:r>
              <a:endParaRPr lang="en-US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75" name="Group 45"/>
          <p:cNvGrpSpPr/>
          <p:nvPr/>
        </p:nvGrpSpPr>
        <p:grpSpPr>
          <a:xfrm flipH="1">
            <a:off x="2267585" y="1928496"/>
            <a:ext cx="1029891" cy="1503760"/>
            <a:chOff x="3833" y="1752"/>
            <a:chExt cx="817" cy="99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6" name="AutoShape 46"/>
            <p:cNvSpPr/>
            <p:nvPr>
              <p:custDataLst>
                <p:tags r:id="rId30"/>
              </p:custDataLst>
            </p:nvPr>
          </p:nvSpPr>
          <p:spPr>
            <a:xfrm>
              <a:off x="3833" y="1752"/>
              <a:ext cx="817" cy="998"/>
            </a:xfrm>
            <a:prstGeom prst="rtTriangl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7" name="Line 47"/>
            <p:cNvSpPr/>
            <p:nvPr>
              <p:custDataLst>
                <p:tags r:id="rId31"/>
              </p:custDataLst>
            </p:nvPr>
          </p:nvSpPr>
          <p:spPr>
            <a:xfrm flipH="1">
              <a:off x="4468" y="2614"/>
              <a:ext cx="45" cy="136"/>
            </a:xfrm>
            <a:prstGeom prst="lin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  <p:sp>
          <p:nvSpPr>
            <p:cNvPr id="78" name="Text Box 48"/>
            <p:cNvSpPr txBox="1"/>
            <p:nvPr>
              <p:custDataLst>
                <p:tags r:id="rId32"/>
              </p:custDataLst>
            </p:nvPr>
          </p:nvSpPr>
          <p:spPr>
            <a:xfrm>
              <a:off x="3981" y="2490"/>
              <a:ext cx="112" cy="71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100">
                  <a:solidFill>
                    <a:schemeClr val="tx1"/>
                  </a:solidFill>
                  <a:latin typeface="+mn-lt"/>
                  <a:ea typeface="+mn-ea"/>
                </a:rPr>
                <a:t>3</a:t>
              </a:r>
              <a:endParaRPr lang="en-US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80" name="Rectangle 50"/>
          <p:cNvSpPr/>
          <p:nvPr>
            <p:custDataLst>
              <p:tags r:id="rId33"/>
            </p:custDataLst>
          </p:nvPr>
        </p:nvSpPr>
        <p:spPr>
          <a:xfrm>
            <a:off x="6082665" y="2645728"/>
            <a:ext cx="1800225" cy="8632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</a:ln>
        </p:spPr>
        <p:txBody>
          <a:bodyPr wrap="none" anchor="ctr" anchorCtr="0"/>
          <a:lstStyle/>
          <a:p>
            <a:endParaRPr lang="zh-CN" altLang="en-US" sz="100">
              <a:solidFill>
                <a:schemeClr val="tx1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grpSp>
        <p:nvGrpSpPr>
          <p:cNvPr id="81" name="Group 51"/>
          <p:cNvGrpSpPr/>
          <p:nvPr/>
        </p:nvGrpSpPr>
        <p:grpSpPr>
          <a:xfrm>
            <a:off x="6082665" y="1782525"/>
            <a:ext cx="1800225" cy="863203"/>
            <a:chOff x="2154" y="754"/>
            <a:chExt cx="1678" cy="998"/>
          </a:xfrm>
          <a:solidFill>
            <a:schemeClr val="accent6"/>
          </a:solidFill>
        </p:grpSpPr>
        <p:sp>
          <p:nvSpPr>
            <p:cNvPr id="82" name="AutoShape 52"/>
            <p:cNvSpPr/>
            <p:nvPr>
              <p:custDataLst>
                <p:tags r:id="rId34"/>
              </p:custDataLst>
            </p:nvPr>
          </p:nvSpPr>
          <p:spPr>
            <a:xfrm>
              <a:off x="2154" y="754"/>
              <a:ext cx="1678" cy="998"/>
            </a:xfrm>
            <a:prstGeom prst="triangle">
              <a:avLst>
                <a:gd name="adj" fmla="val 50000"/>
              </a:avLst>
            </a:prstGeom>
            <a:grpFill/>
            <a:ln w="9525">
              <a:noFill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3" name="Line 53"/>
            <p:cNvSpPr/>
            <p:nvPr>
              <p:custDataLst>
                <p:tags r:id="rId35"/>
              </p:custDataLst>
            </p:nvPr>
          </p:nvSpPr>
          <p:spPr>
            <a:xfrm>
              <a:off x="2880" y="890"/>
              <a:ext cx="227" cy="0"/>
            </a:xfrm>
            <a:prstGeom prst="line">
              <a:avLst/>
            </a:prstGeom>
            <a:grpFill/>
            <a:ln w="9525">
              <a:noFill/>
            </a:ln>
          </p:spPr>
          <p:txBody>
            <a:bodyPr/>
            <a:lstStyle/>
            <a:p>
              <a:endParaRPr sz="100"/>
            </a:p>
          </p:txBody>
        </p:sp>
      </p:grpSp>
      <p:grpSp>
        <p:nvGrpSpPr>
          <p:cNvPr id="85" name="Group 55"/>
          <p:cNvGrpSpPr/>
          <p:nvPr/>
        </p:nvGrpSpPr>
        <p:grpSpPr>
          <a:xfrm rot="10800000">
            <a:off x="6082665" y="2645728"/>
            <a:ext cx="1800225" cy="863204"/>
            <a:chOff x="2154" y="754"/>
            <a:chExt cx="1678" cy="998"/>
          </a:xfrm>
          <a:solidFill>
            <a:schemeClr val="accent6"/>
          </a:solidFill>
        </p:grpSpPr>
        <p:sp>
          <p:nvSpPr>
            <p:cNvPr id="86" name="AutoShape 56"/>
            <p:cNvSpPr/>
            <p:nvPr/>
          </p:nvSpPr>
          <p:spPr>
            <a:xfrm>
              <a:off x="2154" y="754"/>
              <a:ext cx="1678" cy="998"/>
            </a:xfrm>
            <a:prstGeom prst="triangle">
              <a:avLst>
                <a:gd name="adj" fmla="val 50000"/>
              </a:avLst>
            </a:prstGeom>
            <a:grp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Line 57"/>
            <p:cNvSpPr/>
            <p:nvPr>
              <p:custDataLst>
                <p:tags r:id="rId36"/>
              </p:custDataLst>
            </p:nvPr>
          </p:nvSpPr>
          <p:spPr>
            <a:xfrm>
              <a:off x="2880" y="890"/>
              <a:ext cx="227" cy="0"/>
            </a:xfrm>
            <a:prstGeom prst="lin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  <p:sp>
          <p:nvSpPr>
            <p:cNvPr id="88" name="Text Box 58"/>
            <p:cNvSpPr txBox="1"/>
            <p:nvPr>
              <p:custDataLst>
                <p:tags r:id="rId37"/>
              </p:custDataLst>
            </p:nvPr>
          </p:nvSpPr>
          <p:spPr>
            <a:xfrm>
              <a:off x="2884" y="791"/>
              <a:ext cx="290" cy="123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en-US" altLang="zh-CN" sz="100">
                  <a:solidFill>
                    <a:schemeClr val="tx1"/>
                  </a:solidFill>
                  <a:latin typeface="+mn-lt"/>
                  <a:ea typeface="+mn-ea"/>
                </a:rPr>
                <a:t>1</a:t>
              </a:r>
              <a:endParaRPr lang="en-US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89" name="Group 59"/>
          <p:cNvGrpSpPr/>
          <p:nvPr/>
        </p:nvGrpSpPr>
        <p:grpSpPr>
          <a:xfrm>
            <a:off x="5181918" y="2669461"/>
            <a:ext cx="900113" cy="840581"/>
            <a:chOff x="3152" y="2568"/>
            <a:chExt cx="543" cy="489"/>
          </a:xfrm>
          <a:solidFill>
            <a:schemeClr val="accent1"/>
          </a:solidFill>
        </p:grpSpPr>
        <p:sp>
          <p:nvSpPr>
            <p:cNvPr id="90" name="AutoShape 60"/>
            <p:cNvSpPr/>
            <p:nvPr>
              <p:custDataLst>
                <p:tags r:id="rId38"/>
              </p:custDataLst>
            </p:nvPr>
          </p:nvSpPr>
          <p:spPr>
            <a:xfrm flipH="1">
              <a:off x="3152" y="2568"/>
              <a:ext cx="543" cy="489"/>
            </a:xfrm>
            <a:prstGeom prst="rtTriangle">
              <a:avLst/>
            </a:prstGeom>
            <a:grpFill/>
            <a:ln w="9525">
              <a:noFill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1" name="Line 61"/>
            <p:cNvSpPr/>
            <p:nvPr>
              <p:custDataLst>
                <p:tags r:id="rId39"/>
              </p:custDataLst>
            </p:nvPr>
          </p:nvSpPr>
          <p:spPr>
            <a:xfrm>
              <a:off x="3243" y="2991"/>
              <a:ext cx="29" cy="66"/>
            </a:xfrm>
            <a:prstGeom prst="line">
              <a:avLst/>
            </a:prstGeom>
            <a:grpFill/>
            <a:ln w="9525">
              <a:noFill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</p:grpSp>
      <p:grpSp>
        <p:nvGrpSpPr>
          <p:cNvPr id="93" name="Group 63"/>
          <p:cNvGrpSpPr/>
          <p:nvPr/>
        </p:nvGrpSpPr>
        <p:grpSpPr>
          <a:xfrm>
            <a:off x="6082941" y="2639102"/>
            <a:ext cx="900113" cy="863204"/>
            <a:chOff x="3668" y="2339"/>
            <a:chExt cx="544" cy="493"/>
          </a:xfrm>
          <a:solidFill>
            <a:schemeClr val="accent1"/>
          </a:solidFill>
        </p:grpSpPr>
        <p:sp>
          <p:nvSpPr>
            <p:cNvPr id="94" name="AutoShape 64"/>
            <p:cNvSpPr/>
            <p:nvPr>
              <p:custDataLst>
                <p:tags r:id="rId40"/>
              </p:custDataLst>
            </p:nvPr>
          </p:nvSpPr>
          <p:spPr>
            <a:xfrm>
              <a:off x="3668" y="2339"/>
              <a:ext cx="544" cy="493"/>
            </a:xfrm>
            <a:prstGeom prst="rtTriangl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5" name="Line 65"/>
            <p:cNvSpPr/>
            <p:nvPr>
              <p:custDataLst>
                <p:tags r:id="rId41"/>
              </p:custDataLst>
            </p:nvPr>
          </p:nvSpPr>
          <p:spPr>
            <a:xfrm flipH="1">
              <a:off x="4106" y="2764"/>
              <a:ext cx="30" cy="67"/>
            </a:xfrm>
            <a:prstGeom prst="lin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Group 67"/>
          <p:cNvGrpSpPr/>
          <p:nvPr/>
        </p:nvGrpSpPr>
        <p:grpSpPr>
          <a:xfrm>
            <a:off x="7884160" y="2639061"/>
            <a:ext cx="900113" cy="860822"/>
            <a:chOff x="4830" y="2568"/>
            <a:chExt cx="499" cy="50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98" name="AutoShape 68"/>
            <p:cNvSpPr/>
            <p:nvPr>
              <p:custDataLst>
                <p:tags r:id="rId42"/>
              </p:custDataLst>
            </p:nvPr>
          </p:nvSpPr>
          <p:spPr>
            <a:xfrm>
              <a:off x="4830" y="2568"/>
              <a:ext cx="499" cy="501"/>
            </a:xfrm>
            <a:prstGeom prst="rtTriangle">
              <a:avLst/>
            </a:prstGeom>
            <a:grpFill/>
            <a:ln w="9525">
              <a:noFill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9" name="Line 69"/>
            <p:cNvSpPr/>
            <p:nvPr>
              <p:custDataLst>
                <p:tags r:id="rId43"/>
              </p:custDataLst>
            </p:nvPr>
          </p:nvSpPr>
          <p:spPr>
            <a:xfrm flipH="1">
              <a:off x="5218" y="3001"/>
              <a:ext cx="27" cy="68"/>
            </a:xfrm>
            <a:prstGeom prst="line">
              <a:avLst/>
            </a:prstGeom>
            <a:grpFill/>
            <a:ln w="9525">
              <a:noFill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</p:grpSp>
      <p:grpSp>
        <p:nvGrpSpPr>
          <p:cNvPr id="101" name="Group 71"/>
          <p:cNvGrpSpPr/>
          <p:nvPr/>
        </p:nvGrpSpPr>
        <p:grpSpPr>
          <a:xfrm>
            <a:off x="6982778" y="2645728"/>
            <a:ext cx="900113" cy="863204"/>
            <a:chOff x="4286" y="2568"/>
            <a:chExt cx="544" cy="48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2" name="AutoShape 72"/>
            <p:cNvSpPr/>
            <p:nvPr>
              <p:custDataLst>
                <p:tags r:id="rId44"/>
              </p:custDataLst>
            </p:nvPr>
          </p:nvSpPr>
          <p:spPr>
            <a:xfrm flipH="1">
              <a:off x="4286" y="2568"/>
              <a:ext cx="544" cy="485"/>
            </a:xfrm>
            <a:prstGeom prst="rtTriangl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" name="Line 73"/>
            <p:cNvSpPr/>
            <p:nvPr>
              <p:custDataLst>
                <p:tags r:id="rId45"/>
              </p:custDataLst>
            </p:nvPr>
          </p:nvSpPr>
          <p:spPr>
            <a:xfrm>
              <a:off x="4377" y="2987"/>
              <a:ext cx="30" cy="66"/>
            </a:xfrm>
            <a:prstGeom prst="lin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</p:grpSp>
      <p:sp>
        <p:nvSpPr>
          <p:cNvPr id="105" name="Text Box 75"/>
          <p:cNvSpPr txBox="1"/>
          <p:nvPr>
            <p:custDataLst>
              <p:tags r:id="rId46"/>
            </p:custDataLst>
          </p:nvPr>
        </p:nvSpPr>
        <p:spPr>
          <a:xfrm>
            <a:off x="6083856" y="3580766"/>
            <a:ext cx="19608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rmAutofit/>
          </a:bodyPr>
          <a:lstStyle/>
          <a:p>
            <a:pPr algn="ctr"/>
            <a:r>
              <a:rPr lang="zh-CN" altLang="en-US" sz="2400" noProof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直角三角形</a:t>
            </a:r>
            <a:endParaRPr lang="zh-CN" altLang="en-US" sz="2400" noProof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+mn-cs"/>
            </a:endParaRPr>
          </a:p>
        </p:txBody>
      </p:sp>
      <p:grpSp>
        <p:nvGrpSpPr>
          <p:cNvPr id="106" name="Group 76"/>
          <p:cNvGrpSpPr/>
          <p:nvPr/>
        </p:nvGrpSpPr>
        <p:grpSpPr>
          <a:xfrm>
            <a:off x="1250809" y="1928496"/>
            <a:ext cx="1029890" cy="1503760"/>
            <a:chOff x="2387" y="3113"/>
            <a:chExt cx="653" cy="961"/>
          </a:xfrm>
          <a:solidFill>
            <a:schemeClr val="accent1"/>
          </a:solidFill>
        </p:grpSpPr>
        <p:sp>
          <p:nvSpPr>
            <p:cNvPr id="107" name="AutoShape 77"/>
            <p:cNvSpPr/>
            <p:nvPr>
              <p:custDataLst>
                <p:tags r:id="rId47"/>
              </p:custDataLst>
            </p:nvPr>
          </p:nvSpPr>
          <p:spPr>
            <a:xfrm>
              <a:off x="2387" y="3113"/>
              <a:ext cx="653" cy="961"/>
            </a:xfrm>
            <a:prstGeom prst="rtTriangl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endParaRPr lang="zh-CN" altLang="zh-CN" sz="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8" name="Line 78"/>
            <p:cNvSpPr/>
            <p:nvPr>
              <p:custDataLst>
                <p:tags r:id="rId48"/>
              </p:custDataLst>
            </p:nvPr>
          </p:nvSpPr>
          <p:spPr>
            <a:xfrm flipH="1">
              <a:off x="2894" y="3938"/>
              <a:ext cx="36" cy="131"/>
            </a:xfrm>
            <a:prstGeom prst="line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sz="100">
                <a:solidFill>
                  <a:schemeClr val="tx1"/>
                </a:solidFill>
              </a:endParaRPr>
            </a:p>
          </p:txBody>
        </p:sp>
        <p:sp>
          <p:nvSpPr>
            <p:cNvPr id="109" name="Text Box 79"/>
            <p:cNvSpPr txBox="1"/>
            <p:nvPr>
              <p:custDataLst>
                <p:tags r:id="rId49"/>
              </p:custDataLst>
            </p:nvPr>
          </p:nvSpPr>
          <p:spPr>
            <a:xfrm>
              <a:off x="2499" y="3824"/>
              <a:ext cx="90" cy="68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100">
                  <a:solidFill>
                    <a:schemeClr val="tx1"/>
                  </a:solidFill>
                  <a:latin typeface="+mn-lt"/>
                  <a:ea typeface="+mn-ea"/>
                </a:rPr>
                <a:t>2</a:t>
              </a:r>
              <a:endParaRPr lang="en-US" altLang="zh-CN" sz="10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10" name="文本框 109"/>
          <p:cNvSpPr txBox="1"/>
          <p:nvPr>
            <p:custDataLst>
              <p:tags r:id="rId50"/>
            </p:custDataLst>
          </p:nvPr>
        </p:nvSpPr>
        <p:spPr>
          <a:xfrm>
            <a:off x="160655" y="197168"/>
            <a:ext cx="1783715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mpd="sng">
            <a:solidFill>
              <a:schemeClr val="bg1">
                <a:lumMod val="85000"/>
              </a:schemeClr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Times New Roman" panose="02020603050405020304" pitchFamily="2" charset="0"/>
              </a:rPr>
              <a:t>折叠法</a:t>
            </a:r>
            <a:endParaRPr lang="zh-CN" altLang="en-US" sz="2800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cs typeface="Times New Roman" panose="02020603050405020304" pitchFamily="2" charset="0"/>
            </a:endParaRPr>
          </a:p>
        </p:txBody>
      </p:sp>
      <p:cxnSp>
        <p:nvCxnSpPr>
          <p:cNvPr id="111" name="直接连接符 110"/>
          <p:cNvCxnSpPr/>
          <p:nvPr>
            <p:custDataLst>
              <p:tags r:id="rId51"/>
            </p:custDataLst>
          </p:nvPr>
        </p:nvCxnSpPr>
        <p:spPr>
          <a:xfrm flipV="1">
            <a:off x="3491865" y="163513"/>
            <a:ext cx="2683510" cy="15087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接连接符 111"/>
          <p:cNvCxnSpPr>
            <a:endCxn id="59" idx="0"/>
          </p:cNvCxnSpPr>
          <p:nvPr>
            <p:custDataLst>
              <p:tags r:id="rId52"/>
            </p:custDataLst>
          </p:nvPr>
        </p:nvCxnSpPr>
        <p:spPr>
          <a:xfrm flipH="1" flipV="1">
            <a:off x="6191885" y="159703"/>
            <a:ext cx="2663825" cy="15125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连接符 112"/>
          <p:cNvCxnSpPr/>
          <p:nvPr>
            <p:custDataLst>
              <p:tags r:id="rId53"/>
            </p:custDataLst>
          </p:nvPr>
        </p:nvCxnSpPr>
        <p:spPr>
          <a:xfrm flipH="1" flipV="1">
            <a:off x="3508375" y="1672273"/>
            <a:ext cx="536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>
            <p:custDataLst>
              <p:tags r:id="rId54"/>
            </p:custDataLst>
          </p:nvPr>
        </p:nvCxnSpPr>
        <p:spPr>
          <a:xfrm flipH="1">
            <a:off x="252235" y="3432493"/>
            <a:ext cx="4097020" cy="13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/>
          <p:cNvCxnSpPr/>
          <p:nvPr>
            <p:custDataLst>
              <p:tags r:id="rId55"/>
            </p:custDataLst>
          </p:nvPr>
        </p:nvCxnSpPr>
        <p:spPr>
          <a:xfrm flipH="1">
            <a:off x="250965" y="434023"/>
            <a:ext cx="2047875" cy="30067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>
            <p:custDataLst>
              <p:tags r:id="rId56"/>
            </p:custDataLst>
          </p:nvPr>
        </p:nvCxnSpPr>
        <p:spPr>
          <a:xfrm>
            <a:off x="2298840" y="434023"/>
            <a:ext cx="2056765" cy="30067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>
            <p:custDataLst>
              <p:tags r:id="rId57"/>
            </p:custDataLst>
          </p:nvPr>
        </p:nvCxnSpPr>
        <p:spPr>
          <a:xfrm flipH="1">
            <a:off x="5219205" y="1782763"/>
            <a:ext cx="1764030" cy="172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>
            <p:custDataLst>
              <p:tags r:id="rId58"/>
            </p:custDataLst>
          </p:nvPr>
        </p:nvCxnSpPr>
        <p:spPr>
          <a:xfrm flipH="1">
            <a:off x="5219205" y="3502343"/>
            <a:ext cx="3564255" cy="76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>
            <p:custDataLst>
              <p:tags r:id="rId59"/>
            </p:custDataLst>
          </p:nvPr>
        </p:nvCxnSpPr>
        <p:spPr>
          <a:xfrm flipH="1" flipV="1">
            <a:off x="6983235" y="1782763"/>
            <a:ext cx="1800225" cy="17195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文本框 2"/>
          <p:cNvSpPr txBox="1"/>
          <p:nvPr>
            <p:custDataLst>
              <p:tags r:id="rId60"/>
            </p:custDataLst>
          </p:nvPr>
        </p:nvSpPr>
        <p:spPr>
          <a:xfrm>
            <a:off x="755650" y="4444048"/>
            <a:ext cx="7606665" cy="3860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Arial" panose="020B0604020202020204" pitchFamily="34" charset="0"/>
              </a:rPr>
              <a:t>三角形的三个内角拼到一起恰好构成一个平角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Arial" panose="020B0604020202020204" pitchFamily="34" charset="0"/>
              </a:rPr>
              <a:t>.</a:t>
            </a:r>
            <a:endParaRPr lang="en-US" altLang="zh-CN" sz="24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61"/>
            </p:custDataLst>
          </p:nvPr>
        </p:nvSpPr>
        <p:spPr>
          <a:xfrm>
            <a:off x="1043305" y="3441065"/>
            <a:ext cx="1585595" cy="539750"/>
          </a:xfrm>
        </p:spPr>
        <p:txBody>
          <a:bodyPr vert="horz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b="0" dirty="0">
                <a:latin typeface="华文楷体" panose="02010600040101010101" charset="-122"/>
                <a:ea typeface="华文楷体" panose="02010600040101010101" charset="-122"/>
                <a:sym typeface="+mn-ea"/>
              </a:rPr>
              <a:t>锐角三角形</a:t>
            </a:r>
            <a:endParaRPr lang="zh-CN" altLang="en-US" b="0" dirty="0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</p:spTree>
    <p:custDataLst>
      <p:tags r:id="rId6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10" fill="hold" grpId="16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/>
      <p:bldP spid="120" grpId="1"/>
      <p:bldP spid="120" grpId="2"/>
      <p:bldP spid="120" grpId="3"/>
      <p:bldP spid="120" grpId="4"/>
      <p:bldP spid="120" grpId="5"/>
      <p:bldP spid="120" grpId="6"/>
      <p:bldP spid="120" grpId="7"/>
      <p:bldP spid="120" grpId="8"/>
      <p:bldP spid="120" grpId="9"/>
      <p:bldP spid="120" grpId="10"/>
      <p:bldP spid="120" grpId="11"/>
      <p:bldP spid="120" grpId="12"/>
      <p:bldP spid="120" grpId="13"/>
      <p:bldP spid="120" grpId="14"/>
      <p:bldP spid="120" grpId="15"/>
      <p:bldP spid="120" grpId="16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6151"/>
          <p:cNvSpPr txBox="1"/>
          <p:nvPr>
            <p:custDataLst>
              <p:tags r:id="rId1"/>
            </p:custDataLst>
          </p:nvPr>
        </p:nvSpPr>
        <p:spPr>
          <a:xfrm>
            <a:off x="3563620" y="182245"/>
            <a:ext cx="365252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 fontScale="80000"/>
          </a:bodyPr>
          <a:p>
            <a:pPr algn="l"/>
            <a:r>
              <a:rPr lang="zh-CN" altLang="en-US" sz="3500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宋体" panose="02010600030101010101" pitchFamily="2" charset="-122"/>
              </a:rPr>
              <a:t>三角形的内角和</a:t>
            </a:r>
            <a:r>
              <a:rPr lang="en-US" altLang="zh-CN" sz="3500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宋体" panose="02010600030101010101" pitchFamily="2" charset="-122"/>
              </a:rPr>
              <a:t>180</a:t>
            </a:r>
            <a:r>
              <a:rPr lang="zh-CN" altLang="en-US" sz="3500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宋体" panose="02010600030101010101" pitchFamily="2" charset="-122"/>
              </a:rPr>
              <a:t>°</a:t>
            </a:r>
            <a:endParaRPr lang="zh-CN" altLang="en-US" sz="3500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宋体" panose="02010600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358" y="-20446"/>
            <a:ext cx="932723" cy="9327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8" descr="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08625" y="1775460"/>
            <a:ext cx="3249613" cy="1985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Picture 21" descr="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452995" y="2203450"/>
            <a:ext cx="231775" cy="85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Line 22"/>
          <p:cNvSpPr/>
          <p:nvPr/>
        </p:nvSpPr>
        <p:spPr>
          <a:xfrm>
            <a:off x="6370320" y="2065338"/>
            <a:ext cx="2405063" cy="9525"/>
          </a:xfrm>
          <a:prstGeom prst="line">
            <a:avLst/>
          </a:prstGeom>
          <a:ln w="38100" cap="flat" cmpd="sng">
            <a:solidFill>
              <a:schemeClr val="accent1"/>
            </a:solidFill>
            <a:prstDash val="dash"/>
            <a:bevel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6378258" y="1700213"/>
            <a:ext cx="2495550" cy="304800"/>
            <a:chOff x="0" y="0"/>
            <a:chExt cx="1572" cy="192"/>
          </a:xfrm>
        </p:grpSpPr>
        <p:graphicFrame>
          <p:nvGraphicFramePr>
            <p:cNvPr id="24" name="对象 23"/>
            <p:cNvGraphicFramePr>
              <a:graphicFrameLocks noChangeAspect="1"/>
            </p:cNvGraphicFramePr>
            <p:nvPr/>
          </p:nvGraphicFramePr>
          <p:xfrm>
            <a:off x="0" y="5"/>
            <a:ext cx="216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" name="" r:id="rId8" imgW="346710" imgH="295275" progId="Equation.DSMT4">
                    <p:embed/>
                  </p:oleObj>
                </mc:Choice>
                <mc:Fallback>
                  <p:oleObj name="" r:id="rId8" imgW="346710" imgH="295275" progId="Equation.DSMT4">
                    <p:embed/>
                    <p:pic>
                      <p:nvPicPr>
                        <p:cNvPr id="0" name="图片 3079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0" y="5"/>
                          <a:ext cx="216" cy="1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对象 25"/>
            <p:cNvGraphicFramePr>
              <a:graphicFrameLocks noChangeAspect="1"/>
            </p:cNvGraphicFramePr>
            <p:nvPr/>
          </p:nvGraphicFramePr>
          <p:xfrm>
            <a:off x="1356" y="0"/>
            <a:ext cx="216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1" name="" r:id="rId10" imgW="346710" imgH="307975" progId="Equation.DSMT4">
                    <p:embed/>
                  </p:oleObj>
                </mc:Choice>
                <mc:Fallback>
                  <p:oleObj name="" r:id="rId10" imgW="346710" imgH="307975" progId="Equation.DSMT4">
                    <p:embed/>
                    <p:pic>
                      <p:nvPicPr>
                        <p:cNvPr id="0" name="图片 3080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356" y="0"/>
                          <a:ext cx="216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" name="标题 33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21970" y="269875"/>
            <a:ext cx="1473200" cy="539750"/>
          </a:xfrm>
        </p:spPr>
        <p:txBody>
          <a:bodyPr vert="horz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验证推理</a:t>
            </a:r>
            <a:endParaRPr lang="en-US" altLang="zh-CN" dirty="0"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83260" y="1362075"/>
            <a:ext cx="25927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 dirty="0" err="1" smtClean="0">
                <a:latin typeface="华文楷体" panose="02010600040101010101" charset="-122"/>
                <a:ea typeface="华文楷体" panose="02010600040101010101" charset="-122"/>
              </a:rPr>
              <a:t>已知</a:t>
            </a:r>
            <a:r>
              <a:rPr lang="zh-CN" altLang="en-US" sz="2400" dirty="0" err="1" smtClean="0">
                <a:latin typeface="华文楷体" panose="02010600040101010101" charset="-122"/>
                <a:ea typeface="华文楷体" panose="02010600040101010101" charset="-122"/>
              </a:rPr>
              <a:t>：</a:t>
            </a:r>
            <a:endParaRPr lang="en-US" altLang="zh-CN" sz="2000" dirty="0" smtClean="0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83260" y="1917700"/>
            <a:ext cx="3383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 dirty="0" err="1" smtClean="0">
                <a:latin typeface="华文楷体" panose="02010600040101010101" charset="-122"/>
                <a:ea typeface="华文楷体" panose="02010600040101010101" charset="-122"/>
              </a:rPr>
              <a:t>求证：</a:t>
            </a:r>
            <a:endParaRPr lang="zh-CN" altLang="en-US" sz="2400" b="1" dirty="0" err="1" smtClean="0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91640" y="1457960"/>
          <a:ext cx="809625" cy="323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3" imgW="444500" imgH="177165" progId="Equation.KSEE3">
                  <p:embed/>
                </p:oleObj>
              </mc:Choice>
              <mc:Fallback>
                <p:oleObj name="" r:id="rId13" imgW="444500" imgH="1771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91640" y="1457960"/>
                        <a:ext cx="809625" cy="323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63395" y="2012315"/>
          <a:ext cx="2353310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15" imgW="1397000" imgH="177165" progId="Equation.KSEE3">
                  <p:embed/>
                </p:oleObj>
              </mc:Choice>
              <mc:Fallback>
                <p:oleObj name="" r:id="rId15" imgW="1397000" imgH="177165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63395" y="2012315"/>
                        <a:ext cx="2353310" cy="29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-34925" y="2500630"/>
            <a:ext cx="5706745" cy="1210945"/>
            <a:chOff x="-55" y="3938"/>
            <a:chExt cx="8987" cy="1907"/>
          </a:xfrm>
        </p:grpSpPr>
        <p:sp>
          <p:nvSpPr>
            <p:cNvPr id="4" name="Rectangle 5"/>
            <p:cNvSpPr/>
            <p:nvPr>
              <p:custDataLst>
                <p:tags r:id="rId17"/>
              </p:custDataLst>
            </p:nvPr>
          </p:nvSpPr>
          <p:spPr>
            <a:xfrm>
              <a:off x="-55" y="3938"/>
              <a:ext cx="8987" cy="19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rmAutofit/>
            </a:bodyPr>
            <a:p>
              <a:pPr eaLnBrk="0" hangingPunct="0">
                <a:lnSpc>
                  <a:spcPct val="130000"/>
                </a:lnSpc>
              </a:pPr>
              <a:r>
                <a:rPr lang="en-US" altLang="zh-CN" sz="2800" dirty="0">
                  <a:solidFill>
                    <a:schemeClr val="tx1"/>
                  </a:solidFill>
                  <a:latin typeface="+mn-lt"/>
                  <a:ea typeface="+mn-ea"/>
                </a:rPr>
                <a:t>       </a:t>
              </a:r>
              <a:r>
                <a:rPr lang="zh-CN" altLang="en-US" sz="2400" b="1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证明：</a:t>
              </a:r>
              <a:r>
                <a:rPr lang="en-US" altLang="zh-CN" sz="2400" b="1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 </a:t>
              </a:r>
              <a:r>
                <a:rPr lang="zh-CN" altLang="en-US" sz="2400" b="1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如图，经过</a:t>
              </a:r>
              <a:r>
                <a:rPr lang="en-US" altLang="zh-CN" sz="2400" b="1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        </a:t>
              </a:r>
              <a:r>
                <a: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    </a:t>
              </a:r>
              <a:r>
                <a:rPr lang="zh-CN" altLang="en-US" sz="2400" b="1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一顶点</a:t>
              </a:r>
              <a:r>
                <a: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 </a:t>
              </a:r>
              <a:r>
                <a:rPr lang="zh-CN" altLang="en-US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A</a:t>
              </a:r>
              <a:r>
                <a:rPr lang="en-US" altLang="zh-CN" sz="2400" b="1" i="1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 </a:t>
              </a:r>
              <a:r>
                <a:rPr lang="zh-CN" altLang="en-US" sz="2400" b="1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作直线</a:t>
              </a:r>
              <a:r>
                <a: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 </a:t>
              </a:r>
              <a:r>
                <a: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Arial" panose="020B0604020202020204" pitchFamily="34" charset="0"/>
                </a:rPr>
                <a:t>B'C'</a:t>
              </a:r>
              <a:r>
                <a:rPr lang="zh-CN" altLang="en-US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 ，</a:t>
              </a:r>
              <a:r>
                <a:rPr lang="zh-CN" altLang="en-US" sz="2400" b="1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</a:rPr>
                <a:t>使得</a:t>
              </a:r>
              <a:r>
                <a:rPr lang="zh-CN" altLang="en-US" sz="2400" i="1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 </a:t>
              </a:r>
              <a:r>
                <a: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B'C'∥BC.</a:t>
              </a:r>
              <a:endPara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  <a:sym typeface="+mn-ea"/>
              </a:endParaRPr>
            </a:p>
          </p:txBody>
        </p:sp>
        <p:graphicFrame>
          <p:nvGraphicFramePr>
            <p:cNvPr id="6" name="对象 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5272" y="4268"/>
            <a:ext cx="1275" cy="5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8" imgW="444500" imgH="177165" progId="Equation.KSEE3">
                    <p:embed/>
                  </p:oleObj>
                </mc:Choice>
                <mc:Fallback>
                  <p:oleObj name="" r:id="rId18" imgW="444500" imgH="177165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5272" y="4268"/>
                          <a:ext cx="1275" cy="50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组合 9"/>
          <p:cNvGrpSpPr/>
          <p:nvPr/>
        </p:nvGrpSpPr>
        <p:grpSpPr>
          <a:xfrm>
            <a:off x="5940425" y="2012315"/>
            <a:ext cx="1489710" cy="1638300"/>
            <a:chOff x="9355" y="3169"/>
            <a:chExt cx="2346" cy="2580"/>
          </a:xfrm>
        </p:grpSpPr>
        <p:pic>
          <p:nvPicPr>
            <p:cNvPr id="19" name="Picture 19" descr="20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355" y="3295"/>
              <a:ext cx="2347" cy="24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文本框 8"/>
            <p:cNvSpPr txBox="1"/>
            <p:nvPr/>
          </p:nvSpPr>
          <p:spPr>
            <a:xfrm>
              <a:off x="11169" y="3169"/>
              <a:ext cx="48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dirty="0" err="1" smtClean="0"/>
                <a:t>1</a:t>
              </a:r>
              <a:endParaRPr lang="en-US" altLang="zh-CN" dirty="0" err="1" smtClean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699375" y="2065655"/>
            <a:ext cx="648970" cy="1591945"/>
            <a:chOff x="12125" y="3253"/>
            <a:chExt cx="1022" cy="2507"/>
          </a:xfrm>
        </p:grpSpPr>
        <p:pic>
          <p:nvPicPr>
            <p:cNvPr id="20" name="Picture 20" descr="21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2125" y="3370"/>
              <a:ext cx="1022" cy="239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文本框 10"/>
            <p:cNvSpPr txBox="1"/>
            <p:nvPr/>
          </p:nvSpPr>
          <p:spPr>
            <a:xfrm>
              <a:off x="12303" y="3253"/>
              <a:ext cx="59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dirty="0" err="1" smtClean="0"/>
                <a:t>2</a:t>
              </a:r>
              <a:endParaRPr lang="en-US" altLang="zh-CN" dirty="0" err="1" smtClean="0"/>
            </a:p>
          </p:txBody>
        </p:sp>
      </p:grp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  <p:bldP spid="38" grpId="0"/>
      <p:bldP spid="3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80905"/>
          <p:cNvSpPr txBox="1"/>
          <p:nvPr>
            <p:custDataLst>
              <p:tags r:id="rId1"/>
            </p:custDataLst>
          </p:nvPr>
        </p:nvSpPr>
        <p:spPr>
          <a:xfrm>
            <a:off x="1835785" y="1275715"/>
            <a:ext cx="5282565" cy="607695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  <p:txBody>
          <a:bodyPr wrap="square" anchor="t" anchorCtr="0">
            <a:normAutofit/>
          </a:bodyPr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n-US" altLang="zh-CN" sz="2800" dirty="0">
                <a:solidFill>
                  <a:schemeClr val="accent1">
                    <a:lumMod val="50000"/>
                    <a:hueOff val="10800000"/>
                  </a:schemeClr>
                </a:solidFill>
                <a:latin typeface="+mn-lt"/>
                <a:ea typeface="+mn-ea"/>
              </a:rPr>
              <a:t>    </a:t>
            </a:r>
            <a:r>
              <a:rPr lang="zh-CN" altLang="en-US" sz="2400" dirty="0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三角形</a:t>
            </a:r>
            <a:r>
              <a:rPr lang="zh-CN" altLang="en-US" sz="2400" dirty="0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Arial" panose="020B0604020202020204" pitchFamily="34" charset="0"/>
              </a:rPr>
              <a:t>的内角和等于</a:t>
            </a:r>
            <a:r>
              <a:rPr lang="en-US" altLang="zh-CN" sz="2400" dirty="0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Arial" panose="020B0604020202020204" pitchFamily="34" charset="0"/>
              </a:rPr>
              <a:t>180°.</a:t>
            </a:r>
            <a:endParaRPr lang="en-US" altLang="zh-CN" sz="2400" dirty="0">
              <a:solidFill>
                <a:srgbClr val="FF0000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  <a:sym typeface="Arial" panose="020B0604020202020204" pitchFamily="34" charset="0"/>
            </a:endParaRPr>
          </a:p>
        </p:txBody>
      </p:sp>
      <p:sp>
        <p:nvSpPr>
          <p:cNvPr id="4" name="矩形 1"/>
          <p:cNvSpPr/>
          <p:nvPr>
            <p:custDataLst>
              <p:tags r:id="rId2"/>
            </p:custDataLst>
          </p:nvPr>
        </p:nvSpPr>
        <p:spPr>
          <a:xfrm>
            <a:off x="1331595" y="2284095"/>
            <a:ext cx="2229485" cy="523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/>
          </a:bodyPr>
          <a:p>
            <a:r>
              <a:rPr lang="zh-CN" altLang="en-US" sz="2800" dirty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</a:rPr>
              <a:t>符号语言：</a:t>
            </a:r>
            <a:endParaRPr lang="zh-CN" altLang="en-US" sz="2800" dirty="0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5" name="矩形 1"/>
          <p:cNvSpPr/>
          <p:nvPr>
            <p:custDataLst>
              <p:tags r:id="rId3"/>
            </p:custDataLst>
          </p:nvPr>
        </p:nvSpPr>
        <p:spPr>
          <a:xfrm>
            <a:off x="1403985" y="2931795"/>
            <a:ext cx="5241925" cy="1029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在△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ABC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中，</a:t>
            </a: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∠A+∠B+∠C=180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°</a:t>
            </a: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三角形内角和定理</a:t>
            </a:r>
            <a:endParaRPr lang="zh-CN" altLang="en-US" dirty="0"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939790" y="2487295"/>
            <a:ext cx="2747010" cy="1749425"/>
            <a:chOff x="9354" y="3917"/>
            <a:chExt cx="4326" cy="2755"/>
          </a:xfrm>
        </p:grpSpPr>
        <p:sp>
          <p:nvSpPr>
            <p:cNvPr id="2" name="等腰三角形 1"/>
            <p:cNvSpPr/>
            <p:nvPr/>
          </p:nvSpPr>
          <p:spPr>
            <a:xfrm>
              <a:off x="9808" y="4391"/>
              <a:ext cx="3175" cy="1814"/>
            </a:xfrm>
            <a:prstGeom prst="triangle">
              <a:avLst>
                <a:gd name="adj" fmla="val 7455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1849" y="3917"/>
              <a:ext cx="86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dirty="0" err="1" smtClean="0"/>
                <a:t>A</a:t>
              </a:r>
              <a:endParaRPr lang="en-US" altLang="zh-CN" dirty="0" err="1" smtClean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354" y="6092"/>
              <a:ext cx="432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dirty="0" err="1" smtClean="0"/>
                <a:t>B                                C</a:t>
              </a:r>
              <a:endParaRPr lang="en-US" altLang="zh-CN" dirty="0" err="1" smtClean="0"/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3803"/>
          <a:stretch>
            <a:fillRect/>
          </a:stretch>
        </p:blipFill>
        <p:spPr>
          <a:xfrm>
            <a:off x="683260" y="195580"/>
            <a:ext cx="3689350" cy="40570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43755" y="195580"/>
            <a:ext cx="4243070" cy="405701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971550" y="4252595"/>
            <a:ext cx="7566025" cy="7473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40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在数学中最令我欣喜的</a:t>
            </a:r>
            <a:r>
              <a:rPr lang="zh-CN" altLang="en-US" sz="24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，</a:t>
            </a:r>
            <a:r>
              <a:rPr lang="zh-CN" altLang="en-US" sz="240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是那些能够被证明的东西</a:t>
            </a:r>
            <a:endParaRPr lang="zh-CN" altLang="en-US" sz="2400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 </a:t>
            </a:r>
            <a:r>
              <a:rPr lang="en-US" altLang="zh-CN" sz="240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                                       </a:t>
            </a:r>
            <a:r>
              <a:rPr lang="en-US" altLang="zh-CN" sz="24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—</a:t>
            </a:r>
            <a:r>
              <a:rPr lang="zh-CN" altLang="en-US" sz="24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罗素</a:t>
            </a:r>
            <a:r>
              <a:rPr lang="en-US" altLang="zh-CN" sz="240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                                                                                                                                                                                                              </a:t>
            </a:r>
            <a:endParaRPr lang="zh-CN" altLang="en-US" sz="2400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endParaRPr lang="zh-CN" altLang="en-US" sz="2400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2"/>
          <p:cNvSpPr/>
          <p:nvPr>
            <p:custDataLst>
              <p:tags r:id="rId1"/>
            </p:custDataLst>
          </p:nvPr>
        </p:nvSpPr>
        <p:spPr>
          <a:xfrm>
            <a:off x="129540" y="335915"/>
            <a:ext cx="8608060" cy="1124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/>
          </a:bodyPr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思考：</a:t>
            </a:r>
            <a:r>
              <a:rPr lang="zh-CN" altLang="en-US" sz="2400" dirty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多种方法证明三角形内角和等于</a:t>
            </a:r>
            <a:r>
              <a:rPr lang="en-US" altLang="zh-CN" sz="2400" dirty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180</a:t>
            </a:r>
            <a:r>
              <a:rPr lang="zh-CN" altLang="en-US" sz="2400" dirty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°的共同之处是什么？</a:t>
            </a:r>
            <a:endParaRPr lang="zh-CN" altLang="en-US" sz="2400" dirty="0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  <p:sp>
        <p:nvSpPr>
          <p:cNvPr id="7" name="AutoShape 15"/>
          <p:cNvSpPr/>
          <p:nvPr>
            <p:custDataLst>
              <p:tags r:id="rId2"/>
            </p:custDataLst>
          </p:nvPr>
        </p:nvSpPr>
        <p:spPr>
          <a:xfrm flipH="1" flipV="1">
            <a:off x="2021205" y="3598545"/>
            <a:ext cx="5128260" cy="1056640"/>
          </a:xfrm>
          <a:prstGeom prst="wedgeRoundRectCallout">
            <a:avLst>
              <a:gd name="adj1" fmla="val 60983"/>
              <a:gd name="adj2" fmla="val 18509"/>
              <a:gd name="adj3" fmla="val 16667"/>
            </a:avLst>
          </a:prstGeom>
          <a:solidFill>
            <a:schemeClr val="bg1"/>
          </a:solidFill>
          <a:ln w="22225" cap="flat" cmpd="sng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rot="10800000" lIns="90170" tIns="46990" rIns="90170" bIns="46990" anchor="ctr" anchorCtr="0"/>
          <a:p>
            <a:r>
              <a:rPr lang="zh-CN" altLang="en-US" sz="2400" dirty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借助</a:t>
            </a:r>
            <a:r>
              <a:rPr lang="zh-CN" altLang="en-US" sz="2400" dirty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的</a:t>
            </a:r>
            <a:r>
              <a:rPr lang="zh-CN" altLang="en-US" sz="2400" dirty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平行线“移角”的功能，将三个角转化到一个平角上</a:t>
            </a:r>
            <a:r>
              <a:rPr lang="en-US" altLang="zh-CN" sz="2400" dirty="0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.</a:t>
            </a:r>
            <a:endParaRPr lang="en-US" altLang="zh-CN" sz="2400" dirty="0">
              <a:solidFill>
                <a:schemeClr val="tx1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  <p:grpSp>
        <p:nvGrpSpPr>
          <p:cNvPr id="8" name="Group 10"/>
          <p:cNvGrpSpPr/>
          <p:nvPr/>
        </p:nvGrpSpPr>
        <p:grpSpPr>
          <a:xfrm>
            <a:off x="2715578" y="1282065"/>
            <a:ext cx="3201987" cy="2209800"/>
            <a:chOff x="0" y="0"/>
            <a:chExt cx="5760" cy="3480"/>
          </a:xfrm>
        </p:grpSpPr>
        <p:pic>
          <p:nvPicPr>
            <p:cNvPr id="24580" name="Picture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5" y="581"/>
              <a:ext cx="5415" cy="289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81" name="Rectangle 12"/>
            <p:cNvSpPr/>
            <p:nvPr>
              <p:custDataLst>
                <p:tags r:id="rId5"/>
              </p:custDataLst>
            </p:nvPr>
          </p:nvSpPr>
          <p:spPr>
            <a:xfrm>
              <a:off x="3757" y="2478"/>
              <a:ext cx="916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i="1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C </a:t>
              </a:r>
              <a:endParaRPr lang="en-US" altLang="zh-CN" sz="2800" i="1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  <p:sp>
          <p:nvSpPr>
            <p:cNvPr id="24582" name="Rectangle 13"/>
            <p:cNvSpPr/>
            <p:nvPr>
              <p:custDataLst>
                <p:tags r:id="rId6"/>
              </p:custDataLst>
            </p:nvPr>
          </p:nvSpPr>
          <p:spPr>
            <a:xfrm>
              <a:off x="1458" y="0"/>
              <a:ext cx="867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rmAutofit/>
            </a:bodyPr>
            <a:p>
              <a:r>
                <a:rPr lang="en-US" altLang="zh-CN" sz="2800" i="1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A </a:t>
              </a:r>
              <a:endParaRPr lang="en-US" altLang="zh-CN" sz="2800" i="1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  <p:sp>
          <p:nvSpPr>
            <p:cNvPr id="24583" name="Rectangle 14"/>
            <p:cNvSpPr/>
            <p:nvPr>
              <p:custDataLst>
                <p:tags r:id="rId7"/>
              </p:custDataLst>
            </p:nvPr>
          </p:nvSpPr>
          <p:spPr>
            <a:xfrm>
              <a:off x="0" y="2550"/>
              <a:ext cx="88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rmAutofit/>
            </a:bodyPr>
            <a:p>
              <a:r>
                <a:rPr lang="en-US" altLang="zh-CN" sz="2800" i="1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B </a:t>
              </a:r>
              <a:endParaRPr lang="en-US" altLang="zh-CN" sz="2800" i="1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  <p:sp>
          <p:nvSpPr>
            <p:cNvPr id="24584" name="Rectangle 15"/>
            <p:cNvSpPr/>
            <p:nvPr>
              <p:custDataLst>
                <p:tags r:id="rId8"/>
              </p:custDataLst>
            </p:nvPr>
          </p:nvSpPr>
          <p:spPr>
            <a:xfrm>
              <a:off x="1436" y="869"/>
              <a:ext cx="603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1</a:t>
              </a:r>
              <a:endParaRPr lang="en-US" altLang="zh-CN" sz="2400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  <p:sp>
          <p:nvSpPr>
            <p:cNvPr id="24585" name="Rectangle 16"/>
            <p:cNvSpPr/>
            <p:nvPr>
              <p:custDataLst>
                <p:tags r:id="rId9"/>
              </p:custDataLst>
            </p:nvPr>
          </p:nvSpPr>
          <p:spPr>
            <a:xfrm>
              <a:off x="683" y="2007"/>
              <a:ext cx="603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2</a:t>
              </a:r>
              <a:endParaRPr lang="en-US" altLang="zh-CN" sz="2400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  <p:sp>
          <p:nvSpPr>
            <p:cNvPr id="24586" name="Rectangle 17"/>
            <p:cNvSpPr/>
            <p:nvPr>
              <p:custDataLst>
                <p:tags r:id="rId10"/>
              </p:custDataLst>
            </p:nvPr>
          </p:nvSpPr>
          <p:spPr>
            <a:xfrm>
              <a:off x="3054" y="2047"/>
              <a:ext cx="603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3</a:t>
              </a:r>
              <a:endParaRPr lang="en-US" altLang="zh-CN" sz="2400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  <p:sp>
          <p:nvSpPr>
            <p:cNvPr id="24587" name="Rectangle 18"/>
            <p:cNvSpPr/>
            <p:nvPr>
              <p:custDataLst>
                <p:tags r:id="rId11"/>
              </p:custDataLst>
            </p:nvPr>
          </p:nvSpPr>
          <p:spPr>
            <a:xfrm>
              <a:off x="3542" y="1693"/>
              <a:ext cx="33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4</a:t>
              </a:r>
              <a:endParaRPr lang="en-US" altLang="zh-CN" sz="2400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  <p:sp>
          <p:nvSpPr>
            <p:cNvPr id="24588" name="Rectangle 19"/>
            <p:cNvSpPr/>
            <p:nvPr>
              <p:custDataLst>
                <p:tags r:id="rId12"/>
              </p:custDataLst>
            </p:nvPr>
          </p:nvSpPr>
          <p:spPr>
            <a:xfrm>
              <a:off x="4139" y="1969"/>
              <a:ext cx="603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5</a:t>
              </a:r>
              <a:endParaRPr lang="en-US" altLang="zh-CN" sz="2400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  <p:sp>
          <p:nvSpPr>
            <p:cNvPr id="24589" name="Rectangle 20"/>
            <p:cNvSpPr/>
            <p:nvPr>
              <p:custDataLst>
                <p:tags r:id="rId13"/>
              </p:custDataLst>
            </p:nvPr>
          </p:nvSpPr>
          <p:spPr>
            <a:xfrm>
              <a:off x="4685" y="247"/>
              <a:ext cx="715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i="1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l </a:t>
              </a:r>
              <a:endParaRPr lang="en-US" altLang="zh-CN" sz="3200" i="1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</p:grpSp>
      <p:grpSp>
        <p:nvGrpSpPr>
          <p:cNvPr id="9" name="Group 21"/>
          <p:cNvGrpSpPr/>
          <p:nvPr/>
        </p:nvGrpSpPr>
        <p:grpSpPr>
          <a:xfrm>
            <a:off x="5939790" y="1131253"/>
            <a:ext cx="3106738" cy="2443162"/>
            <a:chOff x="0" y="0"/>
            <a:chExt cx="4892" cy="3847"/>
          </a:xfrm>
        </p:grpSpPr>
        <p:sp>
          <p:nvSpPr>
            <p:cNvPr id="24591" name="Rectangle 22"/>
            <p:cNvSpPr/>
            <p:nvPr>
              <p:custDataLst>
                <p:tags r:id="rId14"/>
              </p:custDataLst>
            </p:nvPr>
          </p:nvSpPr>
          <p:spPr>
            <a:xfrm>
              <a:off x="1539" y="0"/>
              <a:ext cx="759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rmAutofit/>
            </a:bodyPr>
            <a:p>
              <a:r>
                <a:rPr lang="en-US" altLang="zh-CN" sz="2800" i="1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A </a:t>
              </a:r>
              <a:endParaRPr lang="en-US" altLang="zh-CN" sz="2800" i="1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  <p:grpSp>
          <p:nvGrpSpPr>
            <p:cNvPr id="24592" name="Group 23"/>
            <p:cNvGrpSpPr/>
            <p:nvPr/>
          </p:nvGrpSpPr>
          <p:grpSpPr>
            <a:xfrm>
              <a:off x="0" y="364"/>
              <a:ext cx="4892" cy="3483"/>
              <a:chOff x="0" y="0"/>
              <a:chExt cx="5593" cy="3483"/>
            </a:xfrm>
          </p:grpSpPr>
          <p:pic>
            <p:nvPicPr>
              <p:cNvPr id="24593" name="Picture 2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74" y="0"/>
                <a:ext cx="4731" cy="348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4594" name="Rectangle 25"/>
              <p:cNvSpPr/>
              <p:nvPr>
                <p:custDataLst>
                  <p:tags r:id="rId17"/>
                </p:custDataLst>
              </p:nvPr>
            </p:nvSpPr>
            <p:spPr>
              <a:xfrm>
                <a:off x="4676" y="2380"/>
                <a:ext cx="917" cy="8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rmAutofit/>
              </a:bodyPr>
              <a:p>
                <a:r>
                  <a:rPr lang="en-US" altLang="zh-CN" sz="2800" i="1" dirty="0">
                    <a:solidFill>
                      <a:schemeClr val="tx1"/>
                    </a:solidFill>
                    <a:latin typeface="+mn-lt"/>
                    <a:ea typeface="+mn-ea"/>
                    <a:sym typeface="Times New Roman" panose="02020603050405020304" pitchFamily="2" charset="0"/>
                  </a:rPr>
                  <a:t>C </a:t>
                </a:r>
                <a:endParaRPr lang="en-US" altLang="zh-CN" sz="2800" i="1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endParaRPr>
              </a:p>
            </p:txBody>
          </p:sp>
          <p:sp>
            <p:nvSpPr>
              <p:cNvPr id="24595" name="Rectangle 26"/>
              <p:cNvSpPr/>
              <p:nvPr>
                <p:custDataLst>
                  <p:tags r:id="rId18"/>
                </p:custDataLst>
              </p:nvPr>
            </p:nvSpPr>
            <p:spPr>
              <a:xfrm>
                <a:off x="0" y="2404"/>
                <a:ext cx="880" cy="8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CN" sz="2800" i="1" dirty="0">
                    <a:solidFill>
                      <a:schemeClr val="tx1"/>
                    </a:solidFill>
                    <a:latin typeface="+mn-lt"/>
                    <a:ea typeface="+mn-ea"/>
                    <a:sym typeface="Times New Roman" panose="02020603050405020304" pitchFamily="2" charset="0"/>
                  </a:rPr>
                  <a:t>B </a:t>
                </a:r>
                <a:endParaRPr lang="en-US" altLang="zh-CN" sz="2800" i="1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endParaRPr>
              </a:p>
            </p:txBody>
          </p:sp>
          <p:sp>
            <p:nvSpPr>
              <p:cNvPr id="24596" name="Rectangle 27"/>
              <p:cNvSpPr/>
              <p:nvPr>
                <p:custDataLst>
                  <p:tags r:id="rId19"/>
                </p:custDataLst>
              </p:nvPr>
            </p:nvSpPr>
            <p:spPr>
              <a:xfrm>
                <a:off x="1882" y="536"/>
                <a:ext cx="604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rmAutofit/>
              </a:bodyPr>
              <a:p>
                <a:r>
                  <a:rPr lang="en-US" altLang="zh-CN" sz="2400" dirty="0">
                    <a:solidFill>
                      <a:schemeClr val="tx1"/>
                    </a:solidFill>
                    <a:latin typeface="+mn-lt"/>
                    <a:ea typeface="+mn-ea"/>
                    <a:sym typeface="Times New Roman" panose="02020603050405020304" pitchFamily="2" charset="0"/>
                  </a:rPr>
                  <a:t>1</a:t>
                </a:r>
                <a:endPara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endParaRPr>
              </a:p>
            </p:txBody>
          </p:sp>
          <p:sp>
            <p:nvSpPr>
              <p:cNvPr id="24597" name="Rectangle 28"/>
              <p:cNvSpPr/>
              <p:nvPr>
                <p:custDataLst>
                  <p:tags r:id="rId20"/>
                </p:custDataLst>
              </p:nvPr>
            </p:nvSpPr>
            <p:spPr>
              <a:xfrm>
                <a:off x="860" y="1871"/>
                <a:ext cx="604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rmAutofit/>
              </a:bodyPr>
              <a:p>
                <a:r>
                  <a:rPr lang="en-US" altLang="zh-CN" sz="2400" dirty="0">
                    <a:solidFill>
                      <a:schemeClr val="tx1"/>
                    </a:solidFill>
                    <a:latin typeface="+mn-lt"/>
                    <a:ea typeface="+mn-ea"/>
                    <a:sym typeface="Times New Roman" panose="02020603050405020304" pitchFamily="2" charset="0"/>
                  </a:rPr>
                  <a:t>2</a:t>
                </a:r>
                <a:endPara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endParaRPr>
              </a:p>
            </p:txBody>
          </p:sp>
          <p:sp>
            <p:nvSpPr>
              <p:cNvPr id="24598" name="Rectangle 29"/>
              <p:cNvSpPr/>
              <p:nvPr>
                <p:custDataLst>
                  <p:tags r:id="rId21"/>
                </p:custDataLst>
              </p:nvPr>
            </p:nvSpPr>
            <p:spPr>
              <a:xfrm>
                <a:off x="3988" y="1940"/>
                <a:ext cx="604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rmAutofit/>
              </a:bodyPr>
              <a:p>
                <a:r>
                  <a:rPr lang="en-US" altLang="zh-CN" sz="2400" dirty="0">
                    <a:solidFill>
                      <a:schemeClr val="tx1"/>
                    </a:solidFill>
                    <a:latin typeface="+mn-lt"/>
                    <a:ea typeface="+mn-ea"/>
                    <a:sym typeface="Times New Roman" panose="02020603050405020304" pitchFamily="2" charset="0"/>
                  </a:rPr>
                  <a:t>3</a:t>
                </a:r>
                <a:endPara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endParaRPr>
              </a:p>
            </p:txBody>
          </p:sp>
          <p:sp>
            <p:nvSpPr>
              <p:cNvPr id="24599" name="Rectangle 30"/>
              <p:cNvSpPr/>
              <p:nvPr>
                <p:custDataLst>
                  <p:tags r:id="rId22"/>
                </p:custDataLst>
              </p:nvPr>
            </p:nvSpPr>
            <p:spPr>
              <a:xfrm>
                <a:off x="1482" y="1968"/>
                <a:ext cx="604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rmAutofit/>
              </a:bodyPr>
              <a:p>
                <a:r>
                  <a:rPr lang="en-US" altLang="zh-CN" sz="2400" dirty="0">
                    <a:solidFill>
                      <a:schemeClr val="tx1"/>
                    </a:solidFill>
                    <a:latin typeface="+mn-lt"/>
                    <a:ea typeface="+mn-ea"/>
                    <a:sym typeface="Times New Roman" panose="02020603050405020304" pitchFamily="2" charset="0"/>
                  </a:rPr>
                  <a:t>4</a:t>
                </a:r>
                <a:endPara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endParaRPr>
              </a:p>
            </p:txBody>
          </p:sp>
          <p:sp>
            <p:nvSpPr>
              <p:cNvPr id="24600" name="Rectangle 31"/>
              <p:cNvSpPr/>
              <p:nvPr>
                <p:custDataLst>
                  <p:tags r:id="rId23"/>
                </p:custDataLst>
              </p:nvPr>
            </p:nvSpPr>
            <p:spPr>
              <a:xfrm>
                <a:off x="2024" y="1502"/>
                <a:ext cx="604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rmAutofit/>
              </a:bodyPr>
              <a:p>
                <a:r>
                  <a:rPr lang="en-US" altLang="zh-CN" sz="2400" dirty="0">
                    <a:solidFill>
                      <a:schemeClr val="tx1"/>
                    </a:solidFill>
                    <a:latin typeface="+mn-lt"/>
                    <a:ea typeface="+mn-ea"/>
                    <a:sym typeface="Times New Roman" panose="02020603050405020304" pitchFamily="2" charset="0"/>
                  </a:rPr>
                  <a:t>5</a:t>
                </a:r>
                <a:endPara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endParaRPr>
              </a:p>
            </p:txBody>
          </p:sp>
          <p:sp>
            <p:nvSpPr>
              <p:cNvPr id="24601" name="Rectangle 32"/>
              <p:cNvSpPr/>
              <p:nvPr>
                <p:custDataLst>
                  <p:tags r:id="rId24"/>
                </p:custDataLst>
              </p:nvPr>
            </p:nvSpPr>
            <p:spPr>
              <a:xfrm>
                <a:off x="123" y="357"/>
                <a:ext cx="716" cy="91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rmAutofit/>
              </a:bodyPr>
              <a:p>
                <a:r>
                  <a:rPr lang="en-US" altLang="zh-CN" sz="3200" i="1" dirty="0">
                    <a:solidFill>
                      <a:schemeClr val="tx1"/>
                    </a:solidFill>
                    <a:latin typeface="+mn-lt"/>
                    <a:ea typeface="+mn-ea"/>
                    <a:sym typeface="Times New Roman" panose="02020603050405020304" pitchFamily="2" charset="0"/>
                  </a:rPr>
                  <a:t>l </a:t>
                </a:r>
                <a:endParaRPr lang="en-US" altLang="zh-CN" sz="3200" i="1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endParaRPr>
              </a:p>
            </p:txBody>
          </p:sp>
          <p:sp>
            <p:nvSpPr>
              <p:cNvPr id="24602" name="Rectangle 33"/>
              <p:cNvSpPr/>
              <p:nvPr>
                <p:custDataLst>
                  <p:tags r:id="rId25"/>
                </p:custDataLst>
              </p:nvPr>
            </p:nvSpPr>
            <p:spPr>
              <a:xfrm>
                <a:off x="2046" y="2500"/>
                <a:ext cx="868" cy="8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rmAutofit/>
              </a:bodyPr>
              <a:p>
                <a:r>
                  <a:rPr lang="en-US" altLang="zh-CN" sz="2800" i="1" dirty="0">
                    <a:solidFill>
                      <a:schemeClr val="tx1"/>
                    </a:solidFill>
                    <a:latin typeface="+mn-lt"/>
                    <a:ea typeface="+mn-ea"/>
                    <a:sym typeface="Times New Roman" panose="02020603050405020304" pitchFamily="2" charset="0"/>
                  </a:rPr>
                  <a:t>P </a:t>
                </a:r>
                <a:endParaRPr lang="en-US" altLang="zh-CN" sz="2800" i="1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endParaRPr>
              </a:p>
            </p:txBody>
          </p:sp>
          <p:sp>
            <p:nvSpPr>
              <p:cNvPr id="24603" name="Rectangle 34"/>
              <p:cNvSpPr/>
              <p:nvPr>
                <p:custDataLst>
                  <p:tags r:id="rId26"/>
                </p:custDataLst>
              </p:nvPr>
            </p:nvSpPr>
            <p:spPr>
              <a:xfrm>
                <a:off x="2669" y="1869"/>
                <a:ext cx="604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rmAutofit/>
              </a:bodyPr>
              <a:p>
                <a:r>
                  <a:rPr lang="en-US" altLang="zh-CN" sz="2400" dirty="0">
                    <a:solidFill>
                      <a:schemeClr val="tx1"/>
                    </a:solidFill>
                    <a:latin typeface="+mn-lt"/>
                    <a:ea typeface="+mn-ea"/>
                    <a:sym typeface="Times New Roman" panose="02020603050405020304" pitchFamily="2" charset="0"/>
                  </a:rPr>
                  <a:t>6</a:t>
                </a:r>
                <a:endParaRPr lang="en-US" altLang="zh-CN" sz="2400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endParaRPr>
              </a:p>
            </p:txBody>
          </p:sp>
        </p:grpSp>
        <p:sp>
          <p:nvSpPr>
            <p:cNvPr id="24604" name="Rectangle 35"/>
            <p:cNvSpPr/>
            <p:nvPr>
              <p:custDataLst>
                <p:tags r:id="rId27"/>
              </p:custDataLst>
            </p:nvPr>
          </p:nvSpPr>
          <p:spPr>
            <a:xfrm>
              <a:off x="3438" y="244"/>
              <a:ext cx="832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rmAutofit/>
            </a:bodyPr>
            <a:p>
              <a:r>
                <a:rPr lang="en-US" altLang="zh-CN" sz="2800" i="1" dirty="0">
                  <a:solidFill>
                    <a:schemeClr val="tx1"/>
                  </a:solidFill>
                  <a:latin typeface="+mn-lt"/>
                  <a:ea typeface="+mn-ea"/>
                  <a:sym typeface="Times New Roman" panose="02020603050405020304" pitchFamily="2" charset="0"/>
                </a:rPr>
                <a:t>m </a:t>
              </a:r>
              <a:endParaRPr lang="en-US" altLang="zh-CN" sz="2800" i="1" dirty="0">
                <a:solidFill>
                  <a:schemeClr val="tx1"/>
                </a:solidFill>
                <a:latin typeface="+mn-lt"/>
                <a:ea typeface="+mn-ea"/>
                <a:sym typeface="Times New Roman" panose="02020603050405020304" pitchFamily="2" charset="0"/>
              </a:endParaRPr>
            </a:p>
          </p:txBody>
        </p:sp>
      </p:grpSp>
      <p:grpSp>
        <p:nvGrpSpPr>
          <p:cNvPr id="10" name="Group 36"/>
          <p:cNvGrpSpPr/>
          <p:nvPr/>
        </p:nvGrpSpPr>
        <p:grpSpPr>
          <a:xfrm>
            <a:off x="-635" y="1239203"/>
            <a:ext cx="3041650" cy="2581275"/>
            <a:chOff x="0" y="0"/>
            <a:chExt cx="4802" cy="4062"/>
          </a:xfrm>
        </p:grpSpPr>
        <p:sp>
          <p:nvSpPr>
            <p:cNvPr id="24606" name="Line 37"/>
            <p:cNvSpPr/>
            <p:nvPr>
              <p:custDataLst>
                <p:tags r:id="rId28"/>
              </p:custDataLst>
            </p:nvPr>
          </p:nvSpPr>
          <p:spPr>
            <a:xfrm>
              <a:off x="374" y="2647"/>
              <a:ext cx="3240" cy="1"/>
            </a:xfrm>
            <a:prstGeom prst="line">
              <a:avLst/>
            </a:prstGeom>
            <a:ln w="19050" cap="flat" cmpd="sng">
              <a:solidFill>
                <a:schemeClr val="accent5"/>
              </a:solidFill>
              <a:prstDash val="solid"/>
              <a:bevel/>
              <a:headEnd type="none" w="med" len="med"/>
              <a:tailEnd type="none" w="med" len="med"/>
            </a:ln>
            <a:effectLst>
              <a:outerShdw dist="17961" dir="2699999" algn="ctr" rotWithShape="0">
                <a:srgbClr val="708688">
                  <a:alpha val="50000"/>
                </a:srgbClr>
              </a:outerShdw>
            </a:effectLst>
          </p:spPr>
          <p:txBody>
            <a:bodyPr anchor="t" anchorCtr="0">
              <a:spAutoFit/>
            </a:bodyPr>
            <a:p>
              <a:pPr algn="ctr">
                <a:lnSpc>
                  <a:spcPct val="160000"/>
                </a:lnSpc>
              </a:pPr>
              <a:endParaRPr lang="zh-CN" altLang="en-US" sz="250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4607" name="Line 38"/>
            <p:cNvSpPr/>
            <p:nvPr>
              <p:custDataLst>
                <p:tags r:id="rId29"/>
              </p:custDataLst>
            </p:nvPr>
          </p:nvSpPr>
          <p:spPr>
            <a:xfrm flipH="1">
              <a:off x="374" y="727"/>
              <a:ext cx="1440" cy="192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bevel/>
              <a:headEnd type="none" w="med" len="med"/>
              <a:tailEnd type="none" w="med" len="med"/>
            </a:ln>
            <a:effectLst>
              <a:outerShdw dist="17961" dir="2699999" algn="ctr" rotWithShape="0">
                <a:srgbClr val="708688">
                  <a:alpha val="50000"/>
                </a:srgbClr>
              </a:outerShdw>
            </a:effectLst>
          </p:spPr>
          <p:txBody>
            <a:bodyPr anchor="t" anchorCtr="0">
              <a:spAutoFit/>
            </a:bodyPr>
            <a:p>
              <a:pPr algn="ctr">
                <a:lnSpc>
                  <a:spcPct val="160000"/>
                </a:lnSpc>
              </a:pPr>
              <a:endParaRPr lang="zh-CN" altLang="en-US" sz="250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4608" name="Line 39"/>
            <p:cNvSpPr/>
            <p:nvPr>
              <p:custDataLst>
                <p:tags r:id="rId30"/>
              </p:custDataLst>
            </p:nvPr>
          </p:nvSpPr>
          <p:spPr>
            <a:xfrm>
              <a:off x="1814" y="727"/>
              <a:ext cx="1800" cy="192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bevel/>
              <a:headEnd type="none" w="med" len="med"/>
              <a:tailEnd type="none" w="med" len="med"/>
            </a:ln>
            <a:effectLst>
              <a:outerShdw dist="17961" dir="2699999" algn="ctr" rotWithShape="0">
                <a:srgbClr val="708688">
                  <a:alpha val="50000"/>
                </a:srgbClr>
              </a:outerShdw>
            </a:effectLst>
          </p:spPr>
          <p:txBody>
            <a:bodyPr anchor="t" anchorCtr="0">
              <a:spAutoFit/>
            </a:bodyPr>
            <a:p>
              <a:pPr algn="ctr">
                <a:lnSpc>
                  <a:spcPct val="160000"/>
                </a:lnSpc>
              </a:pPr>
              <a:endParaRPr lang="zh-CN" altLang="en-US" sz="250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4609" name="Line 40"/>
            <p:cNvSpPr/>
            <p:nvPr>
              <p:custDataLst>
                <p:tags r:id="rId31"/>
              </p:custDataLst>
            </p:nvPr>
          </p:nvSpPr>
          <p:spPr>
            <a:xfrm flipH="1">
              <a:off x="2774" y="1447"/>
              <a:ext cx="1800" cy="216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lgDash"/>
              <a:bevel/>
              <a:headEnd type="none" w="med" len="med"/>
              <a:tailEnd type="none" w="med" len="med"/>
            </a:ln>
            <a:effectLst>
              <a:outerShdw dist="17961" dir="2699999" algn="ctr" rotWithShape="0">
                <a:srgbClr val="4D004D">
                  <a:alpha val="50000"/>
                </a:srgbClr>
              </a:outerShdw>
            </a:effectLst>
          </p:spPr>
          <p:txBody>
            <a:bodyPr anchor="t" anchorCtr="0">
              <a:spAutoFit/>
            </a:bodyPr>
            <a:p>
              <a:pPr algn="ctr">
                <a:lnSpc>
                  <a:spcPct val="160000"/>
                </a:lnSpc>
              </a:pPr>
              <a:endParaRPr lang="zh-CN" altLang="en-US" sz="250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4610" name="Text Box 41"/>
            <p:cNvSpPr txBox="1"/>
            <p:nvPr>
              <p:custDataLst>
                <p:tags r:id="rId32"/>
              </p:custDataLst>
            </p:nvPr>
          </p:nvSpPr>
          <p:spPr>
            <a:xfrm>
              <a:off x="1553" y="0"/>
              <a:ext cx="632" cy="8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rmAutofit/>
            </a:bodyPr>
            <a:p>
              <a:r>
                <a:rPr lang="zh-CN" altLang="en-US" sz="2800" i="1" dirty="0">
                  <a:solidFill>
                    <a:schemeClr val="tx1"/>
                  </a:solidFill>
                  <a:latin typeface="+mn-lt"/>
                  <a:ea typeface="+mn-ea"/>
                </a:rPr>
                <a:t>A</a:t>
              </a:r>
              <a:endParaRPr lang="zh-CN" altLang="en-US" sz="2800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24611" name="Text Box 42"/>
            <p:cNvSpPr txBox="1"/>
            <p:nvPr>
              <p:custDataLst>
                <p:tags r:id="rId33"/>
              </p:custDataLst>
            </p:nvPr>
          </p:nvSpPr>
          <p:spPr>
            <a:xfrm>
              <a:off x="0" y="2612"/>
              <a:ext cx="610" cy="8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en-US" sz="2800" i="1" dirty="0">
                  <a:solidFill>
                    <a:schemeClr val="tx1"/>
                  </a:solidFill>
                  <a:latin typeface="+mn-lt"/>
                  <a:ea typeface="+mn-ea"/>
                </a:rPr>
                <a:t>B</a:t>
              </a:r>
              <a:endParaRPr lang="zh-CN" altLang="en-US" sz="2800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24612" name="Text Box 44"/>
            <p:cNvSpPr txBox="1"/>
            <p:nvPr>
              <p:custDataLst>
                <p:tags r:id="rId34"/>
              </p:custDataLst>
            </p:nvPr>
          </p:nvSpPr>
          <p:spPr>
            <a:xfrm>
              <a:off x="3374" y="2506"/>
              <a:ext cx="664" cy="8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rmAutofit/>
            </a:bodyPr>
            <a:p>
              <a:r>
                <a:rPr lang="zh-CN" altLang="en-US" sz="2800" b="1" i="1" dirty="0">
                  <a:solidFill>
                    <a:schemeClr val="tx1"/>
                  </a:solidFill>
                  <a:latin typeface="+mn-lt"/>
                  <a:ea typeface="+mn-ea"/>
                </a:rPr>
                <a:t>C</a:t>
              </a:r>
              <a:endParaRPr lang="zh-CN" altLang="en-US" sz="2800" b="1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24613" name="Text Box 45"/>
            <p:cNvSpPr txBox="1"/>
            <p:nvPr>
              <p:custDataLst>
                <p:tags r:id="rId35"/>
              </p:custDataLst>
            </p:nvPr>
          </p:nvSpPr>
          <p:spPr>
            <a:xfrm>
              <a:off x="4108" y="861"/>
              <a:ext cx="694" cy="8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rmAutofit/>
            </a:bodyPr>
            <a:p>
              <a:r>
                <a:rPr lang="zh-CN" altLang="en-US" sz="2800" i="1" dirty="0">
                  <a:solidFill>
                    <a:schemeClr val="tx1"/>
                  </a:solidFill>
                  <a:latin typeface="+mn-lt"/>
                  <a:ea typeface="+mn-ea"/>
                </a:rPr>
                <a:t>D</a:t>
              </a:r>
              <a:endParaRPr lang="zh-CN" altLang="en-US" sz="2800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24614" name="曲线 775"/>
            <p:cNvSpPr/>
            <p:nvPr>
              <p:custDataLst>
                <p:tags r:id="rId36"/>
              </p:custDataLst>
            </p:nvPr>
          </p:nvSpPr>
          <p:spPr>
            <a:xfrm>
              <a:off x="3182" y="2336"/>
              <a:ext cx="121" cy="328"/>
            </a:xfrm>
            <a:custGeom>
              <a:avLst/>
              <a:gdLst/>
              <a:ahLst/>
              <a:cxnLst>
                <a:cxn ang="0">
                  <a:pos x="21600" y="0"/>
                </a:cxn>
                <a:cxn ang="0">
                  <a:pos x="0" y="21600"/>
                </a:cxn>
              </a:cxnLst>
              <a:pathLst>
                <a:path w="21600" h="21600">
                  <a:moveTo>
                    <a:pt x="21600" y="0"/>
                  </a:moveTo>
                  <a:cubicBezTo>
                    <a:pt x="14459" y="7178"/>
                    <a:pt x="7140" y="14421"/>
                    <a:pt x="0" y="21600"/>
                  </a:cubicBez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bevel/>
              <a:headEnd type="none" w="med" len="med"/>
              <a:tailEnd type="none" w="med" len="med"/>
            </a:ln>
            <a:effectLst>
              <a:outerShdw dist="17961" dir="2699999" algn="ctr" rotWithShape="0">
                <a:srgbClr val="990099">
                  <a:alpha val="50000"/>
                </a:srgbClr>
              </a:outerShdw>
            </a:effectLst>
          </p:spPr>
          <p:txBody>
            <a:bodyPr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615" name="自由曲线 777"/>
            <p:cNvSpPr/>
            <p:nvPr>
              <p:custDataLst>
                <p:tags r:id="rId37"/>
              </p:custDataLst>
            </p:nvPr>
          </p:nvSpPr>
          <p:spPr>
            <a:xfrm>
              <a:off x="1681" y="934"/>
              <a:ext cx="311" cy="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23" y="14400"/>
                </a:cxn>
                <a:cxn ang="0">
                  <a:pos x="14376" y="21600"/>
                </a:cxn>
                <a:cxn ang="0">
                  <a:pos x="21600" y="14400"/>
                </a:cxn>
              </a:cxnLst>
              <a:pathLst>
                <a:path w="21600" h="21600">
                  <a:moveTo>
                    <a:pt x="0" y="0"/>
                  </a:moveTo>
                  <a:cubicBezTo>
                    <a:pt x="1319" y="2541"/>
                    <a:pt x="4375" y="10164"/>
                    <a:pt x="7223" y="14400"/>
                  </a:cubicBezTo>
                  <a:cubicBezTo>
                    <a:pt x="10070" y="18635"/>
                    <a:pt x="11529" y="21600"/>
                    <a:pt x="14376" y="21600"/>
                  </a:cubicBezTo>
                  <a:cubicBezTo>
                    <a:pt x="17224" y="21600"/>
                    <a:pt x="20280" y="16094"/>
                    <a:pt x="21600" y="14400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  <a:effectLst>
              <a:outerShdw dist="17961" dir="2699999" algn="ctr" rotWithShape="0">
                <a:srgbClr val="990000">
                  <a:alpha val="50000"/>
                </a:srgbClr>
              </a:outerShdw>
            </a:effectLst>
          </p:spPr>
          <p:txBody>
            <a:bodyPr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616" name="自由曲线 779"/>
            <p:cNvSpPr/>
            <p:nvPr>
              <p:custDataLst>
                <p:tags r:id="rId38"/>
              </p:custDataLst>
            </p:nvPr>
          </p:nvSpPr>
          <p:spPr>
            <a:xfrm>
              <a:off x="3442" y="2288"/>
              <a:ext cx="413" cy="130"/>
            </a:xfrm>
            <a:custGeom>
              <a:avLst/>
              <a:gdLst/>
              <a:ahLst/>
              <a:cxnLst>
                <a:cxn ang="0">
                  <a:pos x="0" y="21600"/>
                </a:cxn>
                <a:cxn ang="0">
                  <a:pos x="10852" y="3540"/>
                </a:cxn>
                <a:cxn ang="0">
                  <a:pos x="21600" y="3540"/>
                </a:cxn>
              </a:cxnLst>
              <a:pathLst>
                <a:path w="21600" h="21600">
                  <a:moveTo>
                    <a:pt x="0" y="21600"/>
                  </a:moveTo>
                  <a:cubicBezTo>
                    <a:pt x="1982" y="18059"/>
                    <a:pt x="6573" y="7081"/>
                    <a:pt x="10852" y="3540"/>
                  </a:cubicBezTo>
                  <a:cubicBezTo>
                    <a:pt x="15130" y="0"/>
                    <a:pt x="19617" y="3186"/>
                    <a:pt x="21600" y="3540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  <a:effectLst>
              <a:outerShdw dist="17961" dir="2699999" algn="ctr" rotWithShape="0">
                <a:srgbClr val="990000">
                  <a:alpha val="50000"/>
                </a:srgbClr>
              </a:outerShdw>
            </a:effectLst>
          </p:spPr>
          <p:txBody>
            <a:bodyPr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617" name="自由曲线 781"/>
            <p:cNvSpPr/>
            <p:nvPr>
              <p:custDataLst>
                <p:tags r:id="rId39"/>
              </p:custDataLst>
            </p:nvPr>
          </p:nvSpPr>
          <p:spPr>
            <a:xfrm>
              <a:off x="612" y="2325"/>
              <a:ext cx="242" cy="323"/>
            </a:xfrm>
            <a:custGeom>
              <a:avLst/>
              <a:gdLst/>
              <a:ahLst/>
              <a:cxnLst>
                <a:cxn ang="0">
                  <a:pos x="0" y="654"/>
                </a:cxn>
                <a:cxn ang="0">
                  <a:pos x="11709" y="2244"/>
                </a:cxn>
                <a:cxn ang="0">
                  <a:pos x="17621" y="11968"/>
                </a:cxn>
                <a:cxn ang="0">
                  <a:pos x="21600" y="21600"/>
                </a:cxn>
              </a:cxnLst>
              <a:pathLst>
                <a:path w="21600" h="21600">
                  <a:moveTo>
                    <a:pt x="0" y="654"/>
                  </a:moveTo>
                  <a:cubicBezTo>
                    <a:pt x="2273" y="748"/>
                    <a:pt x="8185" y="0"/>
                    <a:pt x="11709" y="2244"/>
                  </a:cubicBezTo>
                  <a:cubicBezTo>
                    <a:pt x="15233" y="4488"/>
                    <a:pt x="15688" y="8135"/>
                    <a:pt x="17621" y="11968"/>
                  </a:cubicBezTo>
                  <a:cubicBezTo>
                    <a:pt x="19553" y="15802"/>
                    <a:pt x="20917" y="19823"/>
                    <a:pt x="21600" y="21600"/>
                  </a:cubicBezTo>
                </a:path>
              </a:pathLst>
            </a:custGeom>
            <a:noFill/>
            <a:ln w="28575" cap="flat" cmpd="sng">
              <a:solidFill>
                <a:schemeClr val="accent3"/>
              </a:solidFill>
              <a:prstDash val="solid"/>
              <a:bevel/>
              <a:headEnd type="none" w="med" len="med"/>
              <a:tailEnd type="none" w="med" len="med"/>
            </a:ln>
            <a:effectLst>
              <a:outerShdw dist="17961" dir="2699999" algn="ctr" rotWithShape="0">
                <a:srgbClr val="004D00">
                  <a:alpha val="50000"/>
                </a:srgbClr>
              </a:outerShdw>
            </a:effectLst>
          </p:spPr>
          <p:txBody>
            <a:bodyPr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618" name="自由曲线 783"/>
            <p:cNvSpPr/>
            <p:nvPr>
              <p:custDataLst>
                <p:tags r:id="rId40"/>
              </p:custDataLst>
            </p:nvPr>
          </p:nvSpPr>
          <p:spPr>
            <a:xfrm>
              <a:off x="3079" y="2676"/>
              <a:ext cx="138" cy="3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321" y="7223"/>
                </a:cxn>
                <a:cxn ang="0">
                  <a:pos x="8139" y="14376"/>
                </a:cxn>
                <a:cxn ang="0">
                  <a:pos x="21600" y="21600"/>
                </a:cxn>
              </a:cxnLst>
              <a:pathLst>
                <a:path w="21600" h="21600">
                  <a:moveTo>
                    <a:pt x="0" y="0"/>
                  </a:moveTo>
                  <a:cubicBezTo>
                    <a:pt x="939" y="1319"/>
                    <a:pt x="3756" y="4375"/>
                    <a:pt x="5321" y="7223"/>
                  </a:cubicBezTo>
                  <a:cubicBezTo>
                    <a:pt x="6886" y="10070"/>
                    <a:pt x="4852" y="11529"/>
                    <a:pt x="8139" y="14376"/>
                  </a:cubicBezTo>
                  <a:cubicBezTo>
                    <a:pt x="11426" y="17224"/>
                    <a:pt x="18939" y="20280"/>
                    <a:pt x="21600" y="21600"/>
                  </a:cubicBezTo>
                </a:path>
              </a:pathLst>
            </a:custGeom>
            <a:noFill/>
            <a:ln w="28575" cap="flat" cmpd="sng">
              <a:solidFill>
                <a:schemeClr val="accent3"/>
              </a:solidFill>
              <a:prstDash val="solid"/>
              <a:bevel/>
              <a:headEnd type="none" w="med" len="med"/>
              <a:tailEnd type="none" w="med" len="med"/>
            </a:ln>
            <a:effectLst>
              <a:outerShdw dist="17961" dir="2699999" algn="ctr" rotWithShape="0">
                <a:srgbClr val="004D00">
                  <a:alpha val="50000"/>
                </a:srgbClr>
              </a:outerShdw>
            </a:effectLst>
          </p:spPr>
          <p:txBody>
            <a:bodyPr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619" name="Text Box 43"/>
            <p:cNvSpPr txBox="1"/>
            <p:nvPr>
              <p:custDataLst>
                <p:tags r:id="rId41"/>
              </p:custDataLst>
            </p:nvPr>
          </p:nvSpPr>
          <p:spPr>
            <a:xfrm>
              <a:off x="2261" y="3241"/>
              <a:ext cx="609" cy="8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en-US" sz="2800" i="1" dirty="0">
                  <a:solidFill>
                    <a:schemeClr val="tx1"/>
                  </a:solidFill>
                  <a:latin typeface="+mn-lt"/>
                  <a:ea typeface="+mn-ea"/>
                </a:rPr>
                <a:t>E</a:t>
              </a:r>
              <a:endParaRPr lang="zh-CN" altLang="en-US" sz="2800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12" name="图片 11" descr="橙橙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/>
          <a:stretch>
            <a:fillRect/>
          </a:stretch>
        </p:blipFill>
        <p:spPr>
          <a:xfrm>
            <a:off x="227965" y="3296285"/>
            <a:ext cx="1177925" cy="16287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2"/>
          <p:cNvSpPr txBox="1"/>
          <p:nvPr>
            <p:custDataLst>
              <p:tags r:id="rId1"/>
            </p:custDataLst>
          </p:nvPr>
        </p:nvSpPr>
        <p:spPr>
          <a:xfrm>
            <a:off x="253365" y="628015"/>
            <a:ext cx="834644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例1  在 △ABC 中， ∠A 的度数是 ∠B 的度数的 3 倍，∠C 比 ∠B 大15°，求 ∠A，∠B，∠C 的度数.</a:t>
            </a: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3" name="矩形 5"/>
          <p:cNvSpPr/>
          <p:nvPr>
            <p:custDataLst>
              <p:tags r:id="rId2"/>
            </p:custDataLst>
          </p:nvPr>
        </p:nvSpPr>
        <p:spPr>
          <a:xfrm>
            <a:off x="323215" y="1734185"/>
            <a:ext cx="2089150" cy="4876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 lnSpcReduction="20000"/>
          </a:bodyPr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解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: 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设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 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∠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B 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为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 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x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°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，</a:t>
            </a:r>
            <a:r>
              <a:rPr lang="zh-CN" altLang="en-US" sz="2000" dirty="0">
                <a:solidFill>
                  <a:srgbClr val="002060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 </a:t>
            </a:r>
            <a:endParaRPr lang="zh-CN" altLang="en-US" sz="2000" dirty="0">
              <a:solidFill>
                <a:srgbClr val="002060"/>
              </a:solidFill>
              <a:uFillTx/>
              <a:latin typeface="Times New Roman" panose="02020603050405020304" pitchFamily="2" charset="0"/>
              <a:ea typeface="楷体_GB2312" panose="02010609030101010101" charset="-122"/>
              <a:cs typeface="楷体_GB2312" panose="02010609030101010101" charset="-122"/>
            </a:endParaRPr>
          </a:p>
        </p:txBody>
      </p:sp>
      <p:sp>
        <p:nvSpPr>
          <p:cNvPr id="4" name="矩形 7"/>
          <p:cNvSpPr/>
          <p:nvPr>
            <p:custDataLst>
              <p:tags r:id="rId3"/>
            </p:custDataLst>
          </p:nvPr>
        </p:nvSpPr>
        <p:spPr>
          <a:xfrm>
            <a:off x="828040" y="2392045"/>
            <a:ext cx="6674485" cy="720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noAutofit/>
          </a:bodyPr>
          <a:p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依题意得：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  <a:sym typeface="+mn-ea"/>
              </a:rPr>
              <a:t>(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3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x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  <a:sym typeface="+mn-ea"/>
              </a:rPr>
              <a:t>)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  <a:sym typeface="+mn-ea"/>
              </a:rPr>
              <a:t>°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＋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  <a:sym typeface="+mn-ea"/>
              </a:rPr>
              <a:t>x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  <a:sym typeface="+mn-ea"/>
              </a:rPr>
              <a:t>°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＋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(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x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＋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15)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°＝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180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°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楷体_GB2312" panose="02010609030101010101" charset="-122"/>
                <a:cs typeface="楷体_GB2312" panose="02010609030101010101" charset="-122"/>
              </a:rPr>
              <a:t>.</a:t>
            </a:r>
            <a:endParaRPr lang="en-US" altLang="zh-CN" sz="20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楷体_GB2312" panose="02010609030101010101" charset="-122"/>
              <a:cs typeface="楷体_GB2312" panose="02010609030101010101" charset="-122"/>
            </a:endParaRPr>
          </a:p>
        </p:txBody>
      </p:sp>
      <p:sp>
        <p:nvSpPr>
          <p:cNvPr id="5" name="矩形 8"/>
          <p:cNvSpPr/>
          <p:nvPr>
            <p:custDataLst>
              <p:tags r:id="rId4"/>
            </p:custDataLst>
          </p:nvPr>
        </p:nvSpPr>
        <p:spPr>
          <a:xfrm>
            <a:off x="3634105" y="2892108"/>
            <a:ext cx="3735388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/>
          </a:bodyPr>
          <a:p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解得  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x 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＝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33.</a:t>
            </a:r>
            <a:endParaRPr lang="en-US" altLang="zh-CN" sz="20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6" name="矩形 9"/>
          <p:cNvSpPr/>
          <p:nvPr>
            <p:custDataLst>
              <p:tags r:id="rId5"/>
            </p:custDataLst>
          </p:nvPr>
        </p:nvSpPr>
        <p:spPr>
          <a:xfrm>
            <a:off x="755650" y="3489960"/>
            <a:ext cx="601726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∴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  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(3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x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)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°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＝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99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°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， 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(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x+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15)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°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＝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48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°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.</a:t>
            </a:r>
            <a:endParaRPr lang="en-US" altLang="zh-CN" sz="20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</a:endParaRPr>
          </a:p>
        </p:txBody>
      </p:sp>
      <p:sp>
        <p:nvSpPr>
          <p:cNvPr id="7" name="矩形 10"/>
          <p:cNvSpPr/>
          <p:nvPr>
            <p:custDataLst>
              <p:tags r:id="rId6"/>
            </p:custDataLst>
          </p:nvPr>
        </p:nvSpPr>
        <p:spPr>
          <a:xfrm>
            <a:off x="330200" y="4011930"/>
            <a:ext cx="63265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/>
          </a:bodyPr>
          <a:p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答：∠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A=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  <a:sym typeface="+mn-ea"/>
              </a:rPr>
              <a:t>99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  <a:sym typeface="+mn-ea"/>
              </a:rPr>
              <a:t>°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，∠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B=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  <a:sym typeface="+mn-ea"/>
              </a:rPr>
              <a:t>33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  <a:sym typeface="+mn-ea"/>
              </a:rPr>
              <a:t>°，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∠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C =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  <a:sym typeface="+mn-ea"/>
              </a:rPr>
              <a:t>48°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rPr>
              <a:t>.</a:t>
            </a:r>
            <a:endParaRPr lang="en-US" altLang="zh-CN" sz="2000" i="1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8" name="AutoShape 11"/>
          <p:cNvSpPr/>
          <p:nvPr>
            <p:custDataLst>
              <p:tags r:id="rId7"/>
            </p:custDataLst>
          </p:nvPr>
        </p:nvSpPr>
        <p:spPr>
          <a:xfrm>
            <a:off x="6656705" y="2715895"/>
            <a:ext cx="1943100" cy="875030"/>
          </a:xfrm>
          <a:prstGeom prst="wedgeRoundRectCallout">
            <a:avLst>
              <a:gd name="adj1" fmla="val -40685"/>
              <a:gd name="adj2" fmla="val -92620"/>
              <a:gd name="adj3" fmla="val 16667"/>
            </a:avLst>
          </a:prstGeom>
          <a:solidFill>
            <a:schemeClr val="bg1"/>
          </a:solidFill>
          <a:ln w="2857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  <a:effectLst>
            <a:outerShdw dist="17961" dir="2699999" algn="ctr" rotWithShape="0">
              <a:srgbClr val="990099">
                <a:alpha val="50000"/>
              </a:srgbClr>
            </a:outerShdw>
          </a:effectLst>
        </p:spPr>
        <p:txBody>
          <a:bodyPr wrap="square" lIns="90170" tIns="46990" rIns="90170" bIns="46990" anchor="ctr" anchorCtr="0">
            <a:normAutofit/>
          </a:bodyPr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方程思想</a:t>
            </a:r>
            <a:r>
              <a:rPr lang="en-US" altLang="zh-CN" sz="2400" b="1" dirty="0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.</a:t>
            </a:r>
            <a:endParaRPr lang="en-US" altLang="zh-CN" sz="2400" b="1" dirty="0">
              <a:solidFill>
                <a:srgbClr val="FF0000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  <p:sp>
        <p:nvSpPr>
          <p:cNvPr id="15" name="标题 14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467360" y="196215"/>
            <a:ext cx="1854835" cy="539750"/>
          </a:xfrm>
        </p:spPr>
        <p:txBody>
          <a:bodyPr vert="horz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rgbClr val="002060"/>
                </a:solidFill>
                <a:sym typeface="+mn-ea"/>
              </a:rPr>
              <a:t>典例精析</a:t>
            </a:r>
            <a:endParaRPr lang="zh-CN" altLang="en-US" dirty="0">
              <a:solidFill>
                <a:srgbClr val="00206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12365" y="1780540"/>
            <a:ext cx="1994535" cy="4419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则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 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 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为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(3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x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)°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</a:t>
            </a:r>
            <a:endParaRPr lang="zh-CN" altLang="en-US" sz="2000" dirty="0" smtClean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56100" y="1779905"/>
            <a:ext cx="22675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C 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为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 (</a:t>
            </a:r>
            <a:r>
              <a:rPr lang="en-US" altLang="zh-CN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x 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＋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15)°</a:t>
            </a:r>
            <a:endParaRPr lang="en-US" altLang="zh-CN" sz="2000" dirty="0" smtClean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0"/>
      <p:bldP spid="10" grpId="1"/>
      <p:bldP spid="11" grpId="0"/>
      <p:bldP spid="11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76555" y="699770"/>
            <a:ext cx="6139815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40000"/>
              </a:lnSpc>
            </a:pP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例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2.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如图，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AD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是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△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ABC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的高，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B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= 36°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 </a:t>
            </a: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  <a:p>
            <a:pPr algn="l">
              <a:lnSpc>
                <a:spcPct val="140000"/>
              </a:lnSpc>
            </a:pP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C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= 76°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，则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DAC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的度数为</a:t>
            </a:r>
            <a:r>
              <a:rPr lang="en-US" altLang="zh-CN" sz="2400" u="sng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     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，你还能得到哪些角的度数？</a:t>
            </a:r>
            <a:endParaRPr lang="zh-CN" altLang="en-US" sz="2400" dirty="0" smtClean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372225" y="771525"/>
            <a:ext cx="2719070" cy="1952625"/>
            <a:chOff x="10035" y="1215"/>
            <a:chExt cx="4282" cy="3075"/>
          </a:xfrm>
        </p:grpSpPr>
        <p:grpSp>
          <p:nvGrpSpPr>
            <p:cNvPr id="12" name="组合 11"/>
            <p:cNvGrpSpPr/>
            <p:nvPr/>
          </p:nvGrpSpPr>
          <p:grpSpPr>
            <a:xfrm>
              <a:off x="10262" y="1215"/>
              <a:ext cx="3402" cy="2494"/>
              <a:chOff x="10262" y="1215"/>
              <a:chExt cx="3402" cy="249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10262" y="1669"/>
                <a:ext cx="3402" cy="2041"/>
                <a:chOff x="10262" y="1669"/>
                <a:chExt cx="3402" cy="2041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10262" y="1669"/>
                  <a:ext cx="3402" cy="2040"/>
                  <a:chOff x="10262" y="1669"/>
                  <a:chExt cx="3402" cy="2040"/>
                </a:xfrm>
              </p:grpSpPr>
              <p:sp>
                <p:nvSpPr>
                  <p:cNvPr id="6" name="等腰三角形 5"/>
                  <p:cNvSpPr/>
                  <p:nvPr/>
                </p:nvSpPr>
                <p:spPr>
                  <a:xfrm>
                    <a:off x="10262" y="1669"/>
                    <a:ext cx="3402" cy="2041"/>
                  </a:xfrm>
                  <a:prstGeom prst="triangle">
                    <a:avLst>
                      <a:gd name="adj" fmla="val 74867"/>
                    </a:avLst>
                  </a:prstGeom>
                  <a:noFill/>
                  <a:ln w="28575" cmpd="sng">
                    <a:solidFill>
                      <a:srgbClr val="00206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9" name="直接连接符 8"/>
                  <p:cNvCxnSpPr>
                    <a:stCxn id="6" idx="0"/>
                    <a:endCxn id="6" idx="3"/>
                  </p:cNvCxnSpPr>
                  <p:nvPr/>
                </p:nvCxnSpPr>
                <p:spPr>
                  <a:xfrm>
                    <a:off x="12809" y="1669"/>
                    <a:ext cx="0" cy="2041"/>
                  </a:xfrm>
                  <a:prstGeom prst="line">
                    <a:avLst/>
                  </a:prstGeom>
                  <a:ln w="28575" cmpd="sng">
                    <a:solidFill>
                      <a:srgbClr val="00206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" name="肘形连接符 10"/>
                <p:cNvCxnSpPr/>
                <p:nvPr/>
              </p:nvCxnSpPr>
              <p:spPr>
                <a:xfrm rot="5400000" flipV="1">
                  <a:off x="12719" y="3445"/>
                  <a:ext cx="358" cy="172"/>
                </a:xfrm>
                <a:prstGeom prst="bentConnector3">
                  <a:avLst>
                    <a:gd name="adj1" fmla="val 50279"/>
                  </a:avLst>
                </a:prstGeom>
                <a:ln w="28575" cmpd="sng">
                  <a:solidFill>
                    <a:srgbClr val="00206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文本框 12"/>
              <p:cNvSpPr txBox="1"/>
              <p:nvPr/>
            </p:nvSpPr>
            <p:spPr>
              <a:xfrm>
                <a:off x="12373" y="1215"/>
                <a:ext cx="104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/>
                <a:r>
                  <a:rPr lang="en-US" altLang="zh-CN" dirty="0" err="1" smtClean="0"/>
                  <a:t>A</a:t>
                </a:r>
                <a:endParaRPr lang="en-US" altLang="zh-CN" dirty="0" err="1" smtClean="0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0035" y="3710"/>
              <a:ext cx="428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dirty="0" err="1" smtClean="0"/>
                <a:t>B                       D       C</a:t>
              </a:r>
              <a:endParaRPr lang="en-US" altLang="zh-CN" dirty="0" err="1" smtClean="0"/>
            </a:p>
          </p:txBody>
        </p:sp>
      </p:grpSp>
      <p:sp>
        <p:nvSpPr>
          <p:cNvPr id="17" name="文本框 1"/>
          <p:cNvSpPr txBox="1"/>
          <p:nvPr>
            <p:custDataLst>
              <p:tags r:id="rId1"/>
            </p:custDataLst>
          </p:nvPr>
        </p:nvSpPr>
        <p:spPr>
          <a:xfrm>
            <a:off x="467995" y="2932430"/>
            <a:ext cx="7345680" cy="1210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/>
          </a:bodyPr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思考：由此，你可以得到直角三角形除直角外，另外两个锐角有什么性质呢？</a:t>
            </a:r>
            <a:endParaRPr lang="zh-CN" altLang="en-US" sz="24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7"/>
          <p:cNvGrpSpPr/>
          <p:nvPr/>
        </p:nvGrpSpPr>
        <p:grpSpPr>
          <a:xfrm>
            <a:off x="6019165" y="661035"/>
            <a:ext cx="2536825" cy="2245135"/>
            <a:chOff x="0" y="0"/>
            <a:chExt cx="4068138" cy="3124524"/>
          </a:xfrm>
        </p:grpSpPr>
        <p:sp>
          <p:nvSpPr>
            <p:cNvPr id="4" name="直角三角形 3"/>
            <p:cNvSpPr/>
            <p:nvPr>
              <p:custDataLst>
                <p:tags r:id="rId1"/>
              </p:custDataLst>
            </p:nvPr>
          </p:nvSpPr>
          <p:spPr>
            <a:xfrm rot="16200000">
              <a:off x="1019526" y="-230175"/>
              <a:ext cx="2064099" cy="3432215"/>
            </a:xfrm>
            <a:prstGeom prst="rtTriangle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5" name="TextBox 3"/>
            <p:cNvSpPr txBox="1"/>
            <p:nvPr>
              <p:custDataLst>
                <p:tags r:id="rId2"/>
              </p:custDataLst>
            </p:nvPr>
          </p:nvSpPr>
          <p:spPr>
            <a:xfrm>
              <a:off x="3563138" y="0"/>
              <a:ext cx="420294" cy="7264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2800" b="1" i="1" dirty="0">
                  <a:solidFill>
                    <a:schemeClr val="tx1"/>
                  </a:solidFill>
                  <a:latin typeface="+mn-lt"/>
                  <a:ea typeface="+mn-ea"/>
                </a:rPr>
                <a:t>A</a:t>
              </a:r>
              <a:endParaRPr lang="en-US" altLang="zh-CN" sz="2800" b="1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6" name="TextBox 4"/>
            <p:cNvSpPr txBox="1"/>
            <p:nvPr/>
          </p:nvSpPr>
          <p:spPr>
            <a:xfrm>
              <a:off x="0" y="2368489"/>
              <a:ext cx="420294" cy="7264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2800" b="1" i="1" dirty="0">
                  <a:solidFill>
                    <a:schemeClr val="tx1"/>
                  </a:solidFill>
                  <a:latin typeface="+mn-lt"/>
                  <a:ea typeface="+mn-ea"/>
                </a:rPr>
                <a:t>B</a:t>
              </a:r>
              <a:endParaRPr lang="en-US" altLang="zh-CN" sz="2800" b="1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7" name="TextBox 5"/>
            <p:cNvSpPr txBox="1"/>
            <p:nvPr>
              <p:custDataLst>
                <p:tags r:id="rId3"/>
              </p:custDataLst>
            </p:nvPr>
          </p:nvSpPr>
          <p:spPr>
            <a:xfrm>
              <a:off x="3647844" y="2398106"/>
              <a:ext cx="420294" cy="7264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2800" b="1" i="1" dirty="0">
                  <a:solidFill>
                    <a:schemeClr val="tx1"/>
                  </a:solidFill>
                  <a:latin typeface="+mn-lt"/>
                  <a:ea typeface="+mn-ea"/>
                </a:rPr>
                <a:t>C</a:t>
              </a:r>
              <a:endParaRPr lang="en-US" altLang="zh-CN" sz="2800" b="1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3577577" y="2327950"/>
              <a:ext cx="184117" cy="192408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" name="Rectangle 4"/>
          <p:cNvSpPr/>
          <p:nvPr>
            <p:custDataLst>
              <p:tags r:id="rId5"/>
            </p:custDataLst>
          </p:nvPr>
        </p:nvSpPr>
        <p:spPr>
          <a:xfrm>
            <a:off x="1188085" y="1347470"/>
            <a:ext cx="4167505" cy="5632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 fontScale="60000"/>
          </a:bodyPr>
          <a:p>
            <a:pPr>
              <a:spcBef>
                <a:spcPct val="20000"/>
              </a:spcBef>
            </a:pPr>
            <a:r>
              <a:rPr lang="zh-CN" altLang="en-US" sz="4000" dirty="0">
                <a:solidFill>
                  <a:srgbClr val="FF0000"/>
                </a:solidFill>
                <a:latin typeface="Times New Roman" panose="02020603050405020304" pitchFamily="2" charset="0"/>
                <a:ea typeface="华文楷体" panose="02010600040101010101" charset="-122"/>
              </a:rPr>
              <a:t>直角三角形的两个锐角互余．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2" charset="0"/>
                <a:ea typeface="华文楷体" panose="02010600040101010101" charset="-122"/>
              </a:rPr>
              <a:t>　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2" charset="0"/>
                <a:ea typeface="华文楷体" panose="02010600040101010101" charset="-122"/>
              </a:rPr>
              <a:t>　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2" charset="0"/>
              <a:ea typeface="华文楷体" panose="02010600040101010101" charset="-122"/>
            </a:endParaRPr>
          </a:p>
        </p:txBody>
      </p:sp>
      <p:sp>
        <p:nvSpPr>
          <p:cNvPr id="10" name="Rectangle 4"/>
          <p:cNvSpPr/>
          <p:nvPr>
            <p:custDataLst>
              <p:tags r:id="rId6"/>
            </p:custDataLst>
          </p:nvPr>
        </p:nvSpPr>
        <p:spPr>
          <a:xfrm>
            <a:off x="395605" y="1797685"/>
            <a:ext cx="4822190" cy="2330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/>
          </a:bodyPr>
          <a:p>
            <a:pPr defTabSz="914400">
              <a:lnSpc>
                <a:spcPct val="130000"/>
              </a:lnSpc>
              <a:buFont typeface="Wingdings" panose="05000000000000000000" pitchFamily="2" charset="2"/>
            </a:pP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符号语言：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2" charset="0"/>
              <a:ea typeface="华文楷体" panose="02010600040101010101" charset="-122"/>
              <a:cs typeface="宋体" panose="02010600030101010101" pitchFamily="2" charset="-122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  <a:sym typeface="+mn-ea"/>
              </a:rPr>
              <a:t>∵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在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Rt△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ABC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中，∠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C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 = 90°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，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2" charset="0"/>
              <a:ea typeface="华文楷体" panose="02010600040101010101" charset="-122"/>
              <a:cs typeface="宋体" panose="02010600030101010101" pitchFamily="2" charset="-122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∴∠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A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+∠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B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= 90°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．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　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2" charset="0"/>
              <a:ea typeface="华文楷体" panose="02010600040101010101" charset="-122"/>
              <a:cs typeface="宋体" panose="02010600030101010101" pitchFamily="2" charset="-122"/>
            </a:endParaRPr>
          </a:p>
        </p:txBody>
      </p:sp>
      <p:sp>
        <p:nvSpPr>
          <p:cNvPr id="12" name="Rectangle 4"/>
          <p:cNvSpPr/>
          <p:nvPr>
            <p:custDataLst>
              <p:tags r:id="rId7"/>
            </p:custDataLst>
          </p:nvPr>
        </p:nvSpPr>
        <p:spPr>
          <a:xfrm>
            <a:off x="395605" y="3363595"/>
            <a:ext cx="8109585" cy="12769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pPr defTabSz="914400">
              <a:lnSpc>
                <a:spcPct val="13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直角三角形的表示：直角三角形可以用符号“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Rt△”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表示，直角三角形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ABC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可以写成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Rt△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ABC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．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</p:txBody>
      </p:sp>
      <p:sp>
        <p:nvSpPr>
          <p:cNvPr id="2" name="Rectangle 4"/>
          <p:cNvSpPr/>
          <p:nvPr>
            <p:custDataLst>
              <p:tags r:id="rId8"/>
            </p:custDataLst>
          </p:nvPr>
        </p:nvSpPr>
        <p:spPr>
          <a:xfrm>
            <a:off x="611505" y="771525"/>
            <a:ext cx="33223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/>
          </a:bodyPr>
          <a:p>
            <a:pPr>
              <a:spcBef>
                <a:spcPct val="20000"/>
              </a:spcBef>
            </a:pPr>
            <a:r>
              <a:rPr lang="zh-CN" altLang="en-US" sz="2665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直角三角形的性质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</a:rPr>
              <a:t>　　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2" charset="0"/>
              <a:ea typeface="华文楷体" panose="0201060004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5588" y="-110"/>
            <a:ext cx="2440363" cy="647699"/>
            <a:chOff x="3131762" y="248416"/>
            <a:chExt cx="2440363" cy="647699"/>
          </a:xfrm>
        </p:grpSpPr>
        <p:sp>
          <p:nvSpPr>
            <p:cNvPr id="17" name="圆角矩形 16"/>
            <p:cNvSpPr/>
            <p:nvPr>
              <p:custDataLst>
                <p:tags r:id="rId9"/>
              </p:custDataLst>
            </p:nvPr>
          </p:nvSpPr>
          <p:spPr>
            <a:xfrm>
              <a:off x="3343275" y="334907"/>
              <a:ext cx="2228850" cy="47471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schemeClr val="tx1"/>
                  </a:solidFill>
                  <a:latin typeface="+mj-lt"/>
                  <a:ea typeface="+mj-ea"/>
                </a:rPr>
                <a:t>  归纳总结</a:t>
              </a:r>
              <a:endParaRPr lang="zh-CN" altLang="en-US" sz="2400" b="1" kern="0" dirty="0" smtClean="0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60" t="22977" r="30278" b="33898"/>
            <a:stretch>
              <a:fillRect/>
            </a:stretch>
          </p:blipFill>
          <p:spPr>
            <a:xfrm>
              <a:off x="3131762" y="248416"/>
              <a:ext cx="687763" cy="647699"/>
            </a:xfrm>
            <a:prstGeom prst="roundRect">
              <a:avLst/>
            </a:prstGeom>
          </p:spPr>
        </p:pic>
      </p:grp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charRg st="0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charRg st="0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charRg st="0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/>
      <p:bldP spid="2" grpId="0" bldLvl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矩形 1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484563" y="1617980"/>
            <a:ext cx="309880" cy="10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zh-CN" altLang="en-US" sz="100" b="1">
              <a:solidFill>
                <a:schemeClr val="tx1"/>
              </a:solidFill>
            </a:endParaRPr>
          </a:p>
        </p:txBody>
      </p:sp>
      <p:sp>
        <p:nvSpPr>
          <p:cNvPr id="59395" name="矩形 1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11501" y="987723"/>
            <a:ext cx="7598766" cy="105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 </a:t>
            </a:r>
            <a:r>
              <a:rPr lang="zh-CN" altLang="en-US" sz="2400" b="1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       </a:t>
            </a:r>
            <a:r>
              <a:rPr lang="zh-CN" altLang="en-US" sz="2400" b="1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如图，在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△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ABC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中， 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+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B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=90</a:t>
            </a:r>
            <a:r>
              <a:rPr lang="zh-CN" altLang="en-US" sz="2400" baseline="30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° 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，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那么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△</a:t>
            </a:r>
            <a:r>
              <a:rPr lang="zh-CN" altLang="en-US" sz="2400" i="1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ABC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是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直角三角形吗？</a:t>
            </a: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</p:txBody>
      </p:sp>
      <p:sp>
        <p:nvSpPr>
          <p:cNvPr id="29701" name="圆角矩形标注 1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 flipV="1">
            <a:off x="1811020" y="2211705"/>
            <a:ext cx="4843780" cy="1934210"/>
          </a:xfrm>
          <a:prstGeom prst="wedgeRoundRectCallout">
            <a:avLst>
              <a:gd name="adj1" fmla="val 61516"/>
              <a:gd name="adj2" fmla="val -33207"/>
              <a:gd name="adj3" fmla="val 16667"/>
            </a:avLst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rot="10800000" wrap="square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 </a:t>
            </a:r>
            <a:r>
              <a:rPr lang="en-US" altLang="zh-CN" sz="2000" b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</a:rPr>
              <a:t>   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∵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在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△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ABC</a:t>
            </a:r>
            <a:r>
              <a:rPr lang="zh-CN" altLang="en-US" sz="20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中，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+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B 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+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C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=180</a:t>
            </a:r>
            <a:r>
              <a:rPr lang="zh-CN" altLang="en-US" sz="2000" baseline="300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°</a:t>
            </a:r>
            <a:r>
              <a:rPr lang="zh-CN" altLang="en-US" sz="20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，又 </a:t>
            </a:r>
            <a:r>
              <a:rPr lang="en-US" altLang="zh-CN" sz="20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∵∠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+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B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=90</a:t>
            </a:r>
            <a:r>
              <a:rPr lang="zh-CN" altLang="en-US" sz="2000" baseline="300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°</a:t>
            </a:r>
            <a:r>
              <a:rPr lang="zh-CN" altLang="en-US" sz="20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，</a:t>
            </a:r>
            <a:endParaRPr lang="en-US" altLang="zh-CN" sz="2000" dirty="0" smtClean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      ∴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C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=90</a:t>
            </a:r>
            <a:r>
              <a:rPr lang="zh-CN" altLang="en-US" sz="2000" baseline="30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°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. </a:t>
            </a:r>
            <a:endParaRPr lang="en-US" altLang="zh-CN" sz="2000" dirty="0" smtClean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      </a:t>
            </a:r>
            <a:r>
              <a:rPr lang="zh-CN" altLang="en-US" sz="20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即</a:t>
            </a:r>
            <a:r>
              <a:rPr lang="en-US" altLang="zh-CN" sz="20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△</a:t>
            </a:r>
            <a:r>
              <a:rPr lang="zh-CN" altLang="en-US" sz="20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ABC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是直角三角形.</a:t>
            </a:r>
            <a:endParaRPr lang="zh-CN" altLang="en-US" sz="20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</p:txBody>
      </p:sp>
      <p:pic>
        <p:nvPicPr>
          <p:cNvPr id="20" name="图片 19" descr="女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1" y="3220349"/>
            <a:ext cx="86836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6878955" y="2092325"/>
            <a:ext cx="1619250" cy="2225675"/>
            <a:chOff x="10833" y="3295"/>
            <a:chExt cx="2550" cy="3505"/>
          </a:xfrm>
        </p:grpSpPr>
        <p:sp>
          <p:nvSpPr>
            <p:cNvPr id="19" name="直角三角形 13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 rot="-5400000">
              <a:off x="10889" y="4220"/>
              <a:ext cx="2440" cy="1759"/>
            </a:xfrm>
            <a:prstGeom prst="rtTriangle">
              <a:avLst/>
            </a:prstGeom>
            <a:noFill/>
            <a:ln w="254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00" i="1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TextBox 14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2773" y="3295"/>
              <a:ext cx="528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lnSpcReduction="20000"/>
            </a:bodyPr>
            <a:lstStyle/>
            <a:p>
              <a:r>
                <a:rPr lang="en-US" altLang="zh-CN" b="1" i="1">
                  <a:solidFill>
                    <a:schemeClr val="tx1"/>
                  </a:solidFill>
                  <a:latin typeface="+mn-lt"/>
                  <a:ea typeface="+mn-ea"/>
                </a:rPr>
                <a:t>A</a:t>
              </a:r>
              <a:endParaRPr lang="en-US" altLang="zh-CN" b="1" i="1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2" charset="0"/>
              </a:endParaRPr>
            </a:p>
          </p:txBody>
        </p:sp>
        <p:sp>
          <p:nvSpPr>
            <p:cNvPr id="22" name="TextBox 15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0833" y="6220"/>
              <a:ext cx="528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lnSpcReduction="20000"/>
            </a:bodyPr>
            <a:lstStyle/>
            <a:p>
              <a:r>
                <a:rPr lang="en-US" altLang="zh-CN" b="1" i="1" dirty="0">
                  <a:solidFill>
                    <a:schemeClr val="tx1"/>
                  </a:solidFill>
                  <a:latin typeface="+mn-lt"/>
                  <a:ea typeface="+mn-ea"/>
                </a:rPr>
                <a:t>B</a:t>
              </a:r>
              <a:endParaRPr lang="en-US" altLang="zh-CN" b="1" i="1" dirty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2" charset="0"/>
              </a:endParaRPr>
            </a:p>
          </p:txBody>
        </p:sp>
        <p:sp>
          <p:nvSpPr>
            <p:cNvPr id="30" name="TextBox 16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855" y="6185"/>
              <a:ext cx="528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lnSpcReduction="20000"/>
            </a:bodyPr>
            <a:lstStyle/>
            <a:p>
              <a:r>
                <a:rPr lang="en-US" altLang="zh-CN" b="1" i="1">
                  <a:solidFill>
                    <a:schemeClr val="tx1"/>
                  </a:solidFill>
                  <a:latin typeface="+mn-lt"/>
                  <a:ea typeface="+mn-ea"/>
                </a:rPr>
                <a:t>C</a:t>
              </a:r>
              <a:endParaRPr lang="en-US" altLang="zh-CN" b="1" i="1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2" charset="0"/>
              </a:endParaRPr>
            </a:p>
          </p:txBody>
        </p:sp>
      </p:grpSp>
      <p:sp>
        <p:nvSpPr>
          <p:cNvPr id="8" name="标题 7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b="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问题 2：有两个角互余的三角形是直角三角形吗？</a:t>
            </a:r>
            <a:endParaRPr lang="zh-CN" altLang="en-US" b="0" dirty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" fill="hold"/>
                                        <p:tgtEl>
                                          <p:spTgt spid="2970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" fill="hold"/>
                                        <p:tgtEl>
                                          <p:spTgt spid="2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bldLvl="0" animBg="1"/>
      <p:bldP spid="5939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91640" y="2139950"/>
            <a:ext cx="4535170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符号语言：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∵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在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△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ABC </a:t>
            </a: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中，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+∠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B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=90</a:t>
            </a: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°</a:t>
            </a: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，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∴　△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ABC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是直角三角形．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</p:txBody>
      </p:sp>
      <p:sp>
        <p:nvSpPr>
          <p:cNvPr id="9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11505" y="1275715"/>
            <a:ext cx="597598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 smtClean="0">
                <a:solidFill>
                  <a:schemeClr val="accent1">
                    <a:lumMod val="50000"/>
                    <a:hueOff val="9600000"/>
                  </a:schemeClr>
                </a:solidFill>
                <a:latin typeface="Times New Roman" panose="02020603050405020304" pitchFamily="2" charset="0"/>
                <a:ea typeface="华文楷体" panose="02010600040101010101" charset="-122"/>
                <a:sym typeface="宋体" panose="02010600030101010101" pitchFamily="2" charset="-122"/>
              </a:rPr>
              <a:t>   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宋体" panose="02010600030101010101" pitchFamily="2" charset="-122"/>
              </a:rPr>
              <a:t>有两个角互余的三角形是直角三角形.</a:t>
            </a:r>
            <a:r>
              <a:rPr lang="zh-CN" altLang="en-US" sz="2400" dirty="0">
                <a:solidFill>
                  <a:schemeClr val="accent1">
                    <a:lumMod val="50000"/>
                    <a:hueOff val="9600000"/>
                  </a:schemeClr>
                </a:solidFill>
                <a:latin typeface="Times New Roman" panose="02020603050405020304" pitchFamily="2" charset="0"/>
                <a:ea typeface="华文楷体" panose="02010600040101010101" charset="-122"/>
              </a:rPr>
              <a:t>　</a:t>
            </a:r>
            <a:endParaRPr lang="zh-CN" altLang="en-US" sz="2400" dirty="0">
              <a:solidFill>
                <a:schemeClr val="accent1">
                  <a:lumMod val="50000"/>
                  <a:hueOff val="9600000"/>
                </a:schemeClr>
              </a:solidFill>
              <a:latin typeface="Times New Roman" panose="02020603050405020304" pitchFamily="2" charset="0"/>
              <a:ea typeface="华文楷体" panose="0201060004010101010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588" y="-110"/>
            <a:ext cx="2440363" cy="647699"/>
            <a:chOff x="3131762" y="248416"/>
            <a:chExt cx="2440363" cy="647699"/>
          </a:xfrm>
        </p:grpSpPr>
        <p:sp>
          <p:nvSpPr>
            <p:cNvPr id="17" name="圆角矩形 16"/>
            <p:cNvSpPr/>
            <p:nvPr>
              <p:custDataLst>
                <p:tags r:id="rId3"/>
              </p:custDataLst>
            </p:nvPr>
          </p:nvSpPr>
          <p:spPr>
            <a:xfrm>
              <a:off x="3343275" y="334907"/>
              <a:ext cx="2228850" cy="474718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zh-CN" altLang="en-US" sz="2400" b="1" kern="0" dirty="0" smtClean="0">
                  <a:solidFill>
                    <a:schemeClr val="tx1"/>
                  </a:solidFill>
                  <a:latin typeface="+mj-lt"/>
                  <a:ea typeface="+mj-ea"/>
                </a:rPr>
                <a:t>  归纳总结</a:t>
              </a:r>
              <a:endParaRPr lang="zh-CN" altLang="en-US" sz="2400" b="1" kern="0" dirty="0" smtClean="0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60" t="22977" r="30278" b="33898"/>
            <a:stretch>
              <a:fillRect/>
            </a:stretch>
          </p:blipFill>
          <p:spPr>
            <a:xfrm>
              <a:off x="3131762" y="248416"/>
              <a:ext cx="687763" cy="647699"/>
            </a:xfrm>
            <a:prstGeom prst="roundRect">
              <a:avLst/>
            </a:prstGeom>
          </p:spPr>
        </p:pic>
      </p:grp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95605" y="771525"/>
            <a:ext cx="4177030" cy="4991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直角三角形的判定定理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2" charset="0"/>
                <a:ea typeface="华文楷体" panose="02010600040101010101" charset="-122"/>
                <a:sym typeface="+mn-ea"/>
              </a:rPr>
              <a:t>　　</a:t>
            </a:r>
            <a:endParaRPr lang="zh-CN" altLang="en-US" dirty="0">
              <a:solidFill>
                <a:schemeClr val="tx1"/>
              </a:solidFill>
              <a:latin typeface="Times New Roman" panose="02020603050405020304" pitchFamily="2" charset="0"/>
              <a:ea typeface="华文楷体" panose="02010600040101010101" charset="-122"/>
            </a:endParaRPr>
          </a:p>
          <a:p>
            <a:endParaRPr lang="zh-CN" altLang="en-US" dirty="0">
              <a:solidFill>
                <a:schemeClr val="tx1"/>
              </a:solidFill>
              <a:latin typeface="Times New Roman" panose="02020603050405020304" pitchFamily="2" charset="0"/>
              <a:ea typeface="华文楷体" panose="0201060004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767830" y="2128520"/>
            <a:ext cx="1619250" cy="2225675"/>
            <a:chOff x="10833" y="3295"/>
            <a:chExt cx="2550" cy="3505"/>
          </a:xfrm>
        </p:grpSpPr>
        <p:sp>
          <p:nvSpPr>
            <p:cNvPr id="5" name="直角三角形 13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rot="-5400000">
              <a:off x="10889" y="4220"/>
              <a:ext cx="2440" cy="1759"/>
            </a:xfrm>
            <a:prstGeom prst="rtTriangle">
              <a:avLst/>
            </a:prstGeom>
            <a:noFill/>
            <a:ln w="254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p>
              <a:endParaRPr lang="zh-CN" altLang="en-US" sz="100" i="1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TextBox 14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2773" y="3295"/>
              <a:ext cx="528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lnSpcReduction="20000"/>
            </a:bodyPr>
            <a:p>
              <a:r>
                <a:rPr lang="en-US" altLang="zh-CN" b="1" i="1">
                  <a:solidFill>
                    <a:schemeClr val="tx1"/>
                  </a:solidFill>
                  <a:latin typeface="+mn-lt"/>
                  <a:ea typeface="+mn-ea"/>
                </a:rPr>
                <a:t>A</a:t>
              </a:r>
              <a:endParaRPr lang="en-US" altLang="zh-CN" b="1" i="1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2" charset="0"/>
              </a:endParaRPr>
            </a:p>
          </p:txBody>
        </p:sp>
        <p:sp>
          <p:nvSpPr>
            <p:cNvPr id="6" name="TextBox 15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0833" y="6220"/>
              <a:ext cx="528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lnSpcReduction="20000"/>
            </a:bodyPr>
            <a:p>
              <a:r>
                <a:rPr lang="en-US" altLang="zh-CN" b="1" i="1" dirty="0">
                  <a:solidFill>
                    <a:schemeClr val="tx1"/>
                  </a:solidFill>
                  <a:latin typeface="+mn-lt"/>
                  <a:ea typeface="+mn-ea"/>
                </a:rPr>
                <a:t>B</a:t>
              </a:r>
              <a:endParaRPr lang="en-US" altLang="zh-CN" b="1" i="1" dirty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2" charset="0"/>
              </a:endParaRPr>
            </a:p>
          </p:txBody>
        </p:sp>
        <p:sp>
          <p:nvSpPr>
            <p:cNvPr id="30" name="TextBox 16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2855" y="6185"/>
              <a:ext cx="528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lnSpcReduction="20000"/>
            </a:bodyPr>
            <a:p>
              <a:r>
                <a:rPr lang="en-US" altLang="zh-CN" b="1" i="1">
                  <a:solidFill>
                    <a:schemeClr val="tx1"/>
                  </a:solidFill>
                  <a:latin typeface="+mn-lt"/>
                  <a:ea typeface="+mn-ea"/>
                </a:rPr>
                <a:t>C</a:t>
              </a:r>
              <a:endParaRPr lang="en-US" altLang="zh-CN" b="1" i="1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2" charset="0"/>
              </a:endParaRPr>
            </a:p>
          </p:txBody>
        </p:sp>
      </p:grpSp>
    </p:spTree>
    <p:custDataLst>
      <p:tags r:id="rId11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7995" y="41148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 dirty="0" err="1" smtClean="0">
                <a:solidFill>
                  <a:srgbClr val="002060"/>
                </a:solidFill>
                <a:latin typeface="+mj-ea"/>
                <a:ea typeface="+mj-ea"/>
              </a:rPr>
              <a:t>变式训练</a:t>
            </a:r>
            <a:endParaRPr lang="zh-CN" altLang="en-US" sz="2400" b="1" dirty="0" err="1" smtClean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4955" y="2788285"/>
            <a:ext cx="7134860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40000"/>
              </a:lnSpc>
            </a:pPr>
            <a:r>
              <a:rPr lang="en-US" altLang="zh-CN" sz="2400" dirty="0" err="1" smtClean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2.</a:t>
            </a:r>
            <a:r>
              <a:rPr lang="zh-CN" altLang="en-US" sz="2400" dirty="0" err="1" smtClean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在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△</a:t>
            </a:r>
            <a:r>
              <a:rPr lang="en-US" altLang="zh-CN" sz="2400" i="1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ABC 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中</a:t>
            </a:r>
            <a:r>
              <a:rPr lang="zh-CN" altLang="en-US" sz="2400" i="1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</a:t>
            </a:r>
            <a:r>
              <a:rPr lang="zh-CN" altLang="en-US" sz="2400" dirty="0" err="1" smtClean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已知</a:t>
            </a:r>
            <a:r>
              <a:rPr lang="en-US" altLang="zh-CN" sz="2400" i="1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AD 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是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△</a:t>
            </a:r>
            <a:r>
              <a:rPr lang="en-US" altLang="zh-CN" sz="2400" i="1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ABC 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的高，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en-US" altLang="zh-CN" sz="2400" i="1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B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= 36°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</a:t>
            </a:r>
            <a:r>
              <a:rPr lang="en-US" altLang="zh-CN" sz="2400" dirty="0" err="1" smtClean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∠DAC=15</a:t>
            </a:r>
            <a:r>
              <a:rPr lang="en-US" altLang="en-US" sz="2400" dirty="0" err="1" smtClean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°</a:t>
            </a:r>
            <a:r>
              <a:rPr lang="zh-CN" altLang="en-US" sz="2400" dirty="0" err="1" smtClean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，则</a:t>
            </a:r>
            <a:r>
              <a:rPr lang="en-US" altLang="zh-CN" sz="2400" dirty="0" err="1" smtClean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∠BAC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的度数为</a:t>
            </a:r>
            <a:r>
              <a:rPr lang="en-US" altLang="zh-CN" sz="2400" u="sng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      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.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  <a:p>
            <a:pPr algn="l">
              <a:lnSpc>
                <a:spcPct val="140000"/>
              </a:lnSpc>
            </a:pPr>
            <a:endParaRPr lang="zh-CN" altLang="en-US" sz="2400" dirty="0" err="1" smtClean="0"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</p:txBody>
      </p:sp>
      <p:sp>
        <p:nvSpPr>
          <p:cNvPr id="16" name="TextBox 3"/>
          <p:cNvSpPr txBox="1"/>
          <p:nvPr>
            <p:custDataLst>
              <p:tags r:id="rId1"/>
            </p:custDataLst>
          </p:nvPr>
        </p:nvSpPr>
        <p:spPr>
          <a:xfrm>
            <a:off x="304165" y="915670"/>
            <a:ext cx="6856730" cy="112458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40000"/>
              </a:lnSpc>
            </a:pPr>
            <a:r>
              <a:rPr kumimoji="0" lang="en-US" altLang="zh-CN" sz="2400" baseline="0" noProof="0" dirty="0">
                <a:solidFill>
                  <a:schemeClr val="accent1">
                    <a:lumMod val="50000"/>
                    <a:hueOff val="10800000"/>
                  </a:schemeClr>
                </a:solidFill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1. 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如图，</a:t>
            </a:r>
            <a:r>
              <a:rPr lang="en-US" altLang="zh-CN" sz="2400" i="1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AD 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是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△</a:t>
            </a:r>
            <a:r>
              <a:rPr lang="en-US" altLang="zh-CN" sz="2400" i="1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ABC 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的角平分线，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en-US" altLang="zh-CN" sz="2400" i="1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B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= 36°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</a:t>
            </a:r>
            <a:endParaRPr lang="zh-CN" altLang="en-US" sz="2400" dirty="0"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en-US" altLang="zh-CN" sz="2400" i="1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C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= 76°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，则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en-US" altLang="zh-CN" sz="2400" i="1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DAC 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的度数是多少？</a:t>
            </a:r>
            <a:endParaRPr kumimoji="0" lang="en-US" altLang="zh-CN" sz="2400" baseline="0" noProof="0" dirty="0">
              <a:solidFill>
                <a:schemeClr val="tx1"/>
              </a:solidFill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</p:txBody>
      </p:sp>
      <p:pic>
        <p:nvPicPr>
          <p:cNvPr id="17" name="图片 82954" descr="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08090" y="628015"/>
            <a:ext cx="2528570" cy="178943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025" y="1348105"/>
            <a:ext cx="2192655" cy="2418715"/>
          </a:xfrm>
          <a:prstGeom prst="rect">
            <a:avLst/>
          </a:prstGeom>
        </p:spPr>
      </p:pic>
      <p:sp>
        <p:nvSpPr>
          <p:cNvPr id="93185" name="文本框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1460" y="771525"/>
            <a:ext cx="7354570" cy="2861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1.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如图，在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△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ABC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中，</a:t>
            </a:r>
            <a:r>
              <a:rPr lang="zh-CN" altLang="en-US" sz="2400" i="1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BP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平分∠</a:t>
            </a:r>
            <a:r>
              <a:rPr lang="zh-CN" altLang="en-US" sz="2400" i="1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ABC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，</a:t>
            </a:r>
            <a:r>
              <a:rPr lang="zh-CN" altLang="en-US" sz="2400" i="1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CP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平分∠</a:t>
            </a:r>
            <a:r>
              <a:rPr lang="zh-CN" altLang="en-US" sz="2400" i="1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ACB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，</a:t>
            </a:r>
            <a:endParaRPr lang="zh-CN" altLang="en-US" sz="2400" dirty="0" smtClean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（</a:t>
            </a:r>
            <a:r>
              <a:rPr lang="en-US" altLang="zh-CN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1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）若</a:t>
            </a:r>
            <a:r>
              <a:rPr lang="en-US" altLang="zh-CN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zh-CN" altLang="en-US" sz="2400" i="1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ABC</a:t>
            </a:r>
            <a:r>
              <a:rPr lang="en-US" altLang="zh-CN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=50</a:t>
            </a:r>
            <a:r>
              <a:rPr lang="en-US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°</a:t>
            </a:r>
            <a:r>
              <a:rPr lang="en-US" altLang="zh-CN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zh-CN" altLang="en-US" sz="2400" i="1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ACB</a:t>
            </a:r>
            <a:r>
              <a:rPr lang="en-US" altLang="zh-CN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=60</a:t>
            </a:r>
            <a:r>
              <a:rPr lang="en-US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°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，求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BPC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的度数．</a:t>
            </a: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）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若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=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12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0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°，求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BPC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的度数．</a:t>
            </a: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3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）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若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=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α</a:t>
            </a:r>
            <a:r>
              <a:rPr lang="zh-CN" altLang="en-US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，求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∠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BPC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与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α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的关系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.</a:t>
            </a: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  <a:p>
            <a:pPr>
              <a:lnSpc>
                <a:spcPct val="150000"/>
              </a:lnSpc>
            </a:pP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</p:txBody>
      </p:sp>
      <p:grpSp>
        <p:nvGrpSpPr>
          <p:cNvPr id="93193" name="组合 2"/>
          <p:cNvGrpSpPr/>
          <p:nvPr/>
        </p:nvGrpSpPr>
        <p:grpSpPr bwMode="auto">
          <a:xfrm>
            <a:off x="323524" y="124123"/>
            <a:ext cx="2478723" cy="522287"/>
            <a:chOff x="5060" y="905"/>
            <a:chExt cx="3905" cy="822"/>
          </a:xfrm>
        </p:grpSpPr>
        <p:grpSp>
          <p:nvGrpSpPr>
            <p:cNvPr id="93194" name="组合 6"/>
            <p:cNvGrpSpPr>
              <a:grpSpLocks noChangeAspect="1"/>
            </p:cNvGrpSpPr>
            <p:nvPr/>
          </p:nvGrpSpPr>
          <p:grpSpPr bwMode="auto">
            <a:xfrm>
              <a:off x="5115" y="985"/>
              <a:ext cx="3798" cy="708"/>
              <a:chOff x="3564387" y="597378"/>
              <a:chExt cx="2247990" cy="419195"/>
            </a:xfrm>
          </p:grpSpPr>
          <p:sp>
            <p:nvSpPr>
              <p:cNvPr id="8" name="缺角矩形 7"/>
              <p:cNvSpPr/>
              <p:nvPr>
                <p:custDataLst>
                  <p:tags r:id="rId4"/>
                </p:custDataLst>
              </p:nvPr>
            </p:nvSpPr>
            <p:spPr>
              <a:xfrm rot="3000000">
                <a:off x="4021947" y="597211"/>
                <a:ext cx="418644" cy="418921"/>
              </a:xfrm>
              <a:prstGeom prst="plaqu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hangingPunct="0">
                  <a:buFontTx/>
                  <a:buNone/>
                  <a:defRPr/>
                </a:pPr>
                <a:endParaRPr kumimoji="1" lang="zh-CN" altLang="en-US" dirty="0">
                  <a:solidFill>
                    <a:schemeClr val="tx1"/>
                  </a:solidFill>
                  <a:ea typeface="黑体" panose="02010609060101010101" pitchFamily="2" charset="-122"/>
                </a:endParaRPr>
              </a:p>
            </p:txBody>
          </p:sp>
          <p:sp>
            <p:nvSpPr>
              <p:cNvPr id="9" name="缺角矩形 8"/>
              <p:cNvSpPr/>
              <p:nvPr>
                <p:custDataLst>
                  <p:tags r:id="rId5"/>
                </p:custDataLst>
              </p:nvPr>
            </p:nvSpPr>
            <p:spPr>
              <a:xfrm rot="3000000">
                <a:off x="4479356" y="597210"/>
                <a:ext cx="418644" cy="418922"/>
              </a:xfrm>
              <a:prstGeom prst="plaqu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hangingPunct="0">
                  <a:buFontTx/>
                  <a:buNone/>
                  <a:defRPr/>
                </a:pPr>
                <a:endParaRPr kumimoji="1" lang="zh-CN" altLang="en-US" dirty="0">
                  <a:solidFill>
                    <a:schemeClr val="tx1"/>
                  </a:solidFill>
                  <a:ea typeface="黑体" panose="02010609060101010101" pitchFamily="2" charset="-122"/>
                </a:endParaRPr>
              </a:p>
            </p:txBody>
          </p:sp>
          <p:sp>
            <p:nvSpPr>
              <p:cNvPr id="10" name="缺角矩形 9"/>
              <p:cNvSpPr/>
              <p:nvPr>
                <p:custDataLst>
                  <p:tags r:id="rId6"/>
                </p:custDataLst>
              </p:nvPr>
            </p:nvSpPr>
            <p:spPr>
              <a:xfrm rot="3000000">
                <a:off x="4936765" y="597211"/>
                <a:ext cx="418644" cy="418921"/>
              </a:xfrm>
              <a:prstGeom prst="plaqu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hangingPunct="0">
                  <a:buFontTx/>
                  <a:buNone/>
                  <a:defRPr/>
                </a:pPr>
                <a:endParaRPr kumimoji="1" lang="zh-CN" altLang="en-US" dirty="0">
                  <a:solidFill>
                    <a:schemeClr val="tx1"/>
                  </a:solidFill>
                  <a:ea typeface="黑体" panose="02010609060101010101" pitchFamily="2" charset="-122"/>
                </a:endParaRPr>
              </a:p>
            </p:txBody>
          </p:sp>
          <p:sp>
            <p:nvSpPr>
              <p:cNvPr id="11" name="缺角矩形 10"/>
              <p:cNvSpPr/>
              <p:nvPr>
                <p:custDataLst>
                  <p:tags r:id="rId7"/>
                </p:custDataLst>
              </p:nvPr>
            </p:nvSpPr>
            <p:spPr>
              <a:xfrm rot="3000000">
                <a:off x="3564538" y="597210"/>
                <a:ext cx="418644" cy="418922"/>
              </a:xfrm>
              <a:prstGeom prst="plaqu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hangingPunct="0">
                  <a:buFontTx/>
                  <a:buNone/>
                  <a:defRPr/>
                </a:pPr>
                <a:endParaRPr kumimoji="1" lang="zh-CN" altLang="en-US" dirty="0">
                  <a:solidFill>
                    <a:schemeClr val="tx1"/>
                  </a:solidFill>
                  <a:ea typeface="黑体" panose="02010609060101010101" pitchFamily="2" charset="-122"/>
                </a:endParaRPr>
              </a:p>
            </p:txBody>
          </p:sp>
          <p:sp>
            <p:nvSpPr>
              <p:cNvPr id="12" name="缺角矩形 11"/>
              <p:cNvSpPr/>
              <p:nvPr>
                <p:custDataLst>
                  <p:tags r:id="rId8"/>
                </p:custDataLst>
              </p:nvPr>
            </p:nvSpPr>
            <p:spPr>
              <a:xfrm rot="3000000">
                <a:off x="5394174" y="597210"/>
                <a:ext cx="418644" cy="418922"/>
              </a:xfrm>
              <a:prstGeom prst="plaqu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hangingPunct="0">
                  <a:buFontTx/>
                  <a:buNone/>
                  <a:defRPr/>
                </a:pPr>
                <a:endParaRPr kumimoji="1" lang="zh-CN" altLang="en-US" dirty="0">
                  <a:solidFill>
                    <a:schemeClr val="bg1"/>
                  </a:solidFill>
                  <a:ea typeface="黑体" panose="02010609060101010101" pitchFamily="2" charset="-122"/>
                </a:endParaRPr>
              </a:p>
            </p:txBody>
          </p:sp>
        </p:grpSp>
        <p:sp>
          <p:nvSpPr>
            <p:cNvPr id="93200" name="TextBox 15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060" y="905"/>
              <a:ext cx="3905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 algn="dist" eaLnBrk="0" hangingPunct="0"/>
              <a:r>
                <a:rPr lang="zh-CN" altLang="en-US" sz="2800" b="1" dirty="0">
                  <a:solidFill>
                    <a:schemeClr val="tx1"/>
                  </a:solidFill>
                  <a:latin typeface="+mj-lt"/>
                  <a:ea typeface="+mj-ea"/>
                </a:rPr>
                <a:t>拓广探索题</a:t>
              </a:r>
              <a:endParaRPr lang="zh-CN" altLang="en-US" sz="2800" b="1" dirty="0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</p:grp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93" name="组合 2"/>
          <p:cNvGrpSpPr/>
          <p:nvPr/>
        </p:nvGrpSpPr>
        <p:grpSpPr bwMode="auto">
          <a:xfrm>
            <a:off x="323524" y="124123"/>
            <a:ext cx="2478723" cy="522287"/>
            <a:chOff x="5060" y="905"/>
            <a:chExt cx="3905" cy="822"/>
          </a:xfrm>
        </p:grpSpPr>
        <p:grpSp>
          <p:nvGrpSpPr>
            <p:cNvPr id="93194" name="组合 6"/>
            <p:cNvGrpSpPr>
              <a:grpSpLocks noChangeAspect="1"/>
            </p:cNvGrpSpPr>
            <p:nvPr/>
          </p:nvGrpSpPr>
          <p:grpSpPr bwMode="auto">
            <a:xfrm>
              <a:off x="5115" y="985"/>
              <a:ext cx="3798" cy="708"/>
              <a:chOff x="3564387" y="597378"/>
              <a:chExt cx="2247990" cy="419195"/>
            </a:xfrm>
          </p:grpSpPr>
          <p:sp>
            <p:nvSpPr>
              <p:cNvPr id="8" name="缺角矩形 7"/>
              <p:cNvSpPr/>
              <p:nvPr>
                <p:custDataLst>
                  <p:tags r:id="rId1"/>
                </p:custDataLst>
              </p:nvPr>
            </p:nvSpPr>
            <p:spPr>
              <a:xfrm rot="3000000">
                <a:off x="4021947" y="597211"/>
                <a:ext cx="418644" cy="418921"/>
              </a:xfrm>
              <a:prstGeom prst="plaqu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hangingPunct="0">
                  <a:buFontTx/>
                  <a:buNone/>
                  <a:defRPr/>
                </a:pPr>
                <a:endParaRPr kumimoji="1" lang="zh-CN" altLang="en-US" dirty="0">
                  <a:solidFill>
                    <a:schemeClr val="tx1"/>
                  </a:solidFill>
                  <a:ea typeface="黑体" panose="02010609060101010101" pitchFamily="2" charset="-122"/>
                </a:endParaRPr>
              </a:p>
            </p:txBody>
          </p:sp>
          <p:sp>
            <p:nvSpPr>
              <p:cNvPr id="9" name="缺角矩形 8"/>
              <p:cNvSpPr/>
              <p:nvPr>
                <p:custDataLst>
                  <p:tags r:id="rId2"/>
                </p:custDataLst>
              </p:nvPr>
            </p:nvSpPr>
            <p:spPr>
              <a:xfrm rot="3000000">
                <a:off x="4479356" y="597210"/>
                <a:ext cx="418644" cy="418922"/>
              </a:xfrm>
              <a:prstGeom prst="plaqu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hangingPunct="0">
                  <a:buFontTx/>
                  <a:buNone/>
                  <a:defRPr/>
                </a:pPr>
                <a:endParaRPr kumimoji="1" lang="zh-CN" altLang="en-US" dirty="0">
                  <a:solidFill>
                    <a:schemeClr val="tx1"/>
                  </a:solidFill>
                  <a:ea typeface="黑体" panose="02010609060101010101" pitchFamily="2" charset="-122"/>
                </a:endParaRPr>
              </a:p>
            </p:txBody>
          </p:sp>
          <p:sp>
            <p:nvSpPr>
              <p:cNvPr id="10" name="缺角矩形 9"/>
              <p:cNvSpPr/>
              <p:nvPr>
                <p:custDataLst>
                  <p:tags r:id="rId3"/>
                </p:custDataLst>
              </p:nvPr>
            </p:nvSpPr>
            <p:spPr>
              <a:xfrm rot="3000000">
                <a:off x="4936765" y="597211"/>
                <a:ext cx="418644" cy="418921"/>
              </a:xfrm>
              <a:prstGeom prst="plaqu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hangingPunct="0">
                  <a:buFontTx/>
                  <a:buNone/>
                  <a:defRPr/>
                </a:pPr>
                <a:endParaRPr kumimoji="1" lang="zh-CN" altLang="en-US" dirty="0">
                  <a:solidFill>
                    <a:schemeClr val="tx1"/>
                  </a:solidFill>
                  <a:ea typeface="黑体" panose="02010609060101010101" pitchFamily="2" charset="-122"/>
                </a:endParaRPr>
              </a:p>
            </p:txBody>
          </p:sp>
          <p:sp>
            <p:nvSpPr>
              <p:cNvPr id="11" name="缺角矩形 10"/>
              <p:cNvSpPr/>
              <p:nvPr>
                <p:custDataLst>
                  <p:tags r:id="rId4"/>
                </p:custDataLst>
              </p:nvPr>
            </p:nvSpPr>
            <p:spPr>
              <a:xfrm rot="3000000">
                <a:off x="3564538" y="597210"/>
                <a:ext cx="418644" cy="418922"/>
              </a:xfrm>
              <a:prstGeom prst="plaqu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hangingPunct="0">
                  <a:buFontTx/>
                  <a:buNone/>
                  <a:defRPr/>
                </a:pPr>
                <a:endParaRPr kumimoji="1" lang="zh-CN" altLang="en-US" dirty="0">
                  <a:solidFill>
                    <a:schemeClr val="tx1"/>
                  </a:solidFill>
                  <a:ea typeface="黑体" panose="02010609060101010101" pitchFamily="2" charset="-122"/>
                </a:endParaRPr>
              </a:p>
            </p:txBody>
          </p:sp>
          <p:sp>
            <p:nvSpPr>
              <p:cNvPr id="12" name="缺角矩形 11"/>
              <p:cNvSpPr/>
              <p:nvPr>
                <p:custDataLst>
                  <p:tags r:id="rId5"/>
                </p:custDataLst>
              </p:nvPr>
            </p:nvSpPr>
            <p:spPr>
              <a:xfrm rot="3000000">
                <a:off x="5394174" y="597210"/>
                <a:ext cx="418644" cy="418922"/>
              </a:xfrm>
              <a:prstGeom prst="plaqu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hangingPunct="0">
                  <a:buFontTx/>
                  <a:buNone/>
                  <a:defRPr/>
                </a:pPr>
                <a:endParaRPr kumimoji="1" lang="zh-CN" altLang="en-US" dirty="0">
                  <a:solidFill>
                    <a:schemeClr val="bg1"/>
                  </a:solidFill>
                  <a:ea typeface="黑体" panose="02010609060101010101" pitchFamily="2" charset="-122"/>
                </a:endParaRPr>
              </a:p>
            </p:txBody>
          </p:sp>
        </p:grpSp>
        <p:sp>
          <p:nvSpPr>
            <p:cNvPr id="93200" name="TextBox 15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060" y="905"/>
              <a:ext cx="3905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 algn="dist" eaLnBrk="0" hangingPunct="0"/>
              <a:r>
                <a:rPr lang="zh-CN" altLang="en-US" sz="2800" b="1" dirty="0">
                  <a:solidFill>
                    <a:schemeClr val="tx1"/>
                  </a:solidFill>
                  <a:latin typeface="+mj-lt"/>
                  <a:ea typeface="+mj-ea"/>
                </a:rPr>
                <a:t>拓广探索题</a:t>
              </a:r>
              <a:endParaRPr lang="zh-CN" altLang="en-US" sz="2800" b="1" dirty="0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67995" y="915670"/>
            <a:ext cx="7987030" cy="23266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50000"/>
              </a:lnSpc>
            </a:pP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2.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当三角形中一个内角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β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是另外一个内角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α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的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0.5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倍时，我们称此三角形为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“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友好三角形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”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．如果一个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“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友好三角形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” 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中有一个内角为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54</a:t>
            </a:r>
            <a:r>
              <a:rPr lang="en-US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°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，那么这个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“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友好三角形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”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的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“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友好角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α”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的度数为（</a:t>
            </a:r>
            <a:r>
              <a:rPr lang="en-US" altLang="zh-CN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  </a:t>
            </a:r>
            <a:r>
              <a:rPr lang="zh-CN" altLang="en-US" sz="2400" dirty="0" err="1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）。</a:t>
            </a:r>
            <a:endParaRPr lang="zh-CN" altLang="en-US" sz="2400" dirty="0" err="1" smtClean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>
            <p:custDataLst>
              <p:tags r:id="rId1"/>
            </p:custDataLst>
          </p:nvPr>
        </p:nvSpPr>
        <p:spPr>
          <a:xfrm>
            <a:off x="521970" y="976658"/>
            <a:ext cx="8100000" cy="3655219"/>
          </a:xfrm>
          <a:prstGeom prst="rect">
            <a:avLst/>
          </a:prstGeom>
          <a:noFill/>
          <a:ln w="25400">
            <a:noFill/>
          </a:ln>
        </p:spPr>
        <p:txBody>
          <a:bodyPr wrap="square" anchor="t" anchorCtr="0">
            <a:normAutofit/>
          </a:bodyPr>
          <a:p>
            <a:pPr algn="l"/>
            <a:r>
              <a:rPr lang="en-US" altLang="zh-CN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、</a:t>
            </a:r>
            <a:r>
              <a:rPr lang="zh-CN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通过本节课的学习，你有哪些收获？</a:t>
            </a:r>
            <a:endParaRPr lang="zh-CN" sz="24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/>
            <a:endParaRPr lang="zh-CN" sz="24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/>
            <a:r>
              <a:rPr lang="en-US" altLang="zh-CN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、</a:t>
            </a:r>
            <a:r>
              <a:rPr lang="zh-CN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你是怎样找到证明三角形内角和定理的思路的呢？</a:t>
            </a:r>
            <a:endParaRPr lang="zh-CN" sz="24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/>
            <a:endParaRPr lang="zh-CN" sz="24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/>
            <a:r>
              <a:rPr lang="en-US" altLang="zh-CN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3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、通过本节课学习的探究过程，你认为哪些同学的哪些品质值得我们学习？</a:t>
            </a:r>
            <a:endParaRPr lang="zh-CN" altLang="en-US" sz="24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rgbClr val="002060"/>
                </a:solidFill>
                <a:sym typeface="+mn-ea"/>
              </a:rPr>
              <a:t>课堂小结</a:t>
            </a:r>
            <a:endParaRPr lang="zh-CN" altLang="en-US" dirty="0">
              <a:solidFill>
                <a:srgbClr val="002060"/>
              </a:soli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7b0a202020202266696c746572223a202230220a7d0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6922"/>
          <a:stretch>
            <a:fillRect/>
          </a:stretch>
        </p:blipFill>
        <p:spPr>
          <a:xfrm>
            <a:off x="971550" y="267970"/>
            <a:ext cx="7744460" cy="43218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20000" y="3629025"/>
            <a:ext cx="1096010" cy="96075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  <a:alpha val="0"/>
              </a:schemeClr>
            </a:solidFill>
          </a:ln>
        </p:spPr>
        <p:txBody>
          <a:bodyPr wrap="square" rtlCol="0">
            <a:noAutofit/>
          </a:bodyPr>
          <a:p>
            <a:endParaRPr lang="zh-CN" altLang="en-US">
              <a:solidFill>
                <a:schemeClr val="tx1"/>
              </a:solidFill>
              <a:latin typeface="+mn-lt"/>
              <a:ea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934b4ad5e480911391e34cd22f74f27d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5080"/>
            <a:ext cx="9144000" cy="513334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3"/>
          <p:cNvSpPr txBox="1"/>
          <p:nvPr>
            <p:custDataLst>
              <p:tags r:id="rId1"/>
            </p:custDataLst>
          </p:nvPr>
        </p:nvSpPr>
        <p:spPr>
          <a:xfrm>
            <a:off x="107950" y="628015"/>
            <a:ext cx="691578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rmAutofit/>
          </a:bodyPr>
          <a:p>
            <a:pPr defTabSz="914400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1.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如图，∠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C 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=∠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D 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= 90°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AD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，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BC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相交于点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E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. ∠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CAE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与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∠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DBE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</a:rPr>
              <a:t>有什么关系？为什么？</a:t>
            </a: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楷体" panose="02010600040101010101" charset="-122"/>
              <a:cs typeface="楷体_GB2312" panose="02010609030101010101" charset="-122"/>
            </a:endParaRPr>
          </a:p>
        </p:txBody>
      </p:sp>
      <p:grpSp>
        <p:nvGrpSpPr>
          <p:cNvPr id="3" name="组合 21"/>
          <p:cNvGrpSpPr/>
          <p:nvPr/>
        </p:nvGrpSpPr>
        <p:grpSpPr>
          <a:xfrm>
            <a:off x="6069330" y="932815"/>
            <a:ext cx="2882265" cy="1823591"/>
            <a:chOff x="0" y="0"/>
            <a:chExt cx="3300724" cy="2260948"/>
          </a:xfrm>
        </p:grpSpPr>
        <p:sp>
          <p:nvSpPr>
            <p:cNvPr id="5" name="任意多边形 11"/>
            <p:cNvSpPr/>
            <p:nvPr>
              <p:custDataLst>
                <p:tags r:id="rId2"/>
              </p:custDataLst>
            </p:nvPr>
          </p:nvSpPr>
          <p:spPr>
            <a:xfrm>
              <a:off x="288032" y="627585"/>
              <a:ext cx="2755726" cy="1127342"/>
            </a:xfrm>
            <a:custGeom>
              <a:avLst/>
              <a:gdLst/>
              <a:ahLst/>
              <a:cxnLst>
                <a:cxn ang="0">
                  <a:pos x="0" y="1089764"/>
                </a:cxn>
                <a:cxn ang="0">
                  <a:pos x="2229633" y="0"/>
                </a:cxn>
                <a:cxn ang="0">
                  <a:pos x="2755726" y="1127342"/>
                </a:cxn>
                <a:cxn ang="0">
                  <a:pos x="0" y="1089764"/>
                </a:cxn>
              </a:cxnLst>
              <a:pathLst>
                <a:path w="2755726" h="1127342">
                  <a:moveTo>
                    <a:pt x="0" y="1089764"/>
                  </a:moveTo>
                  <a:lnTo>
                    <a:pt x="2229633" y="0"/>
                  </a:lnTo>
                  <a:lnTo>
                    <a:pt x="2755726" y="1127342"/>
                  </a:lnTo>
                  <a:lnTo>
                    <a:pt x="0" y="1089764"/>
                  </a:lnTo>
                  <a:close/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p>
              <a:endParaRPr lang="zh-CN" altLang="en-US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6" name="TextBox 13"/>
            <p:cNvSpPr txBox="1"/>
            <p:nvPr>
              <p:custDataLst>
                <p:tags r:id="rId3"/>
              </p:custDataLst>
            </p:nvPr>
          </p:nvSpPr>
          <p:spPr>
            <a:xfrm>
              <a:off x="0" y="1613793"/>
              <a:ext cx="420404" cy="647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2800" b="1" i="1" dirty="0">
                  <a:solidFill>
                    <a:schemeClr val="tx1"/>
                  </a:solidFill>
                  <a:latin typeface="+mn-lt"/>
                  <a:ea typeface="+mn-ea"/>
                </a:rPr>
                <a:t>A</a:t>
              </a:r>
              <a:endParaRPr lang="en-US" altLang="zh-CN" sz="2800" b="1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7" name="TextBox 14"/>
            <p:cNvSpPr txBox="1"/>
            <p:nvPr>
              <p:custDataLst>
                <p:tags r:id="rId4"/>
              </p:custDataLst>
            </p:nvPr>
          </p:nvSpPr>
          <p:spPr>
            <a:xfrm>
              <a:off x="2880320" y="1613793"/>
              <a:ext cx="420404" cy="647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2800" b="1" i="1" dirty="0">
                  <a:solidFill>
                    <a:schemeClr val="tx1"/>
                  </a:solidFill>
                  <a:latin typeface="+mn-lt"/>
                  <a:ea typeface="+mn-ea"/>
                </a:rPr>
                <a:t>B</a:t>
              </a:r>
              <a:endParaRPr lang="en-US" altLang="zh-CN" sz="2800" b="1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8" name="TextBox 15"/>
            <p:cNvSpPr txBox="1"/>
            <p:nvPr>
              <p:custDataLst>
                <p:tags r:id="rId5"/>
              </p:custDataLst>
            </p:nvPr>
          </p:nvSpPr>
          <p:spPr>
            <a:xfrm>
              <a:off x="1032676" y="0"/>
              <a:ext cx="420404" cy="647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2800" b="1" i="1" dirty="0">
                  <a:solidFill>
                    <a:schemeClr val="tx1"/>
                  </a:solidFill>
                  <a:latin typeface="+mn-lt"/>
                  <a:ea typeface="+mn-ea"/>
                </a:rPr>
                <a:t>C</a:t>
              </a:r>
              <a:endParaRPr lang="en-US" altLang="zh-CN" sz="2800" b="1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9" name="TextBox 16"/>
            <p:cNvSpPr txBox="1"/>
            <p:nvPr>
              <p:custDataLst>
                <p:tags r:id="rId6"/>
              </p:custDataLst>
            </p:nvPr>
          </p:nvSpPr>
          <p:spPr>
            <a:xfrm>
              <a:off x="2448519" y="173633"/>
              <a:ext cx="439456" cy="5219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rmAutofit fontScale="70000"/>
            </a:bodyPr>
            <a:p>
              <a:r>
                <a:rPr lang="en-US" altLang="zh-CN" sz="2800" b="1" i="1" dirty="0">
                  <a:solidFill>
                    <a:schemeClr val="tx1"/>
                  </a:solidFill>
                  <a:latin typeface="+mn-lt"/>
                  <a:ea typeface="+mn-ea"/>
                </a:rPr>
                <a:t>D</a:t>
              </a:r>
              <a:endParaRPr lang="en-US" altLang="zh-CN" sz="2800" b="1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矩形 17"/>
            <p:cNvSpPr/>
            <p:nvPr>
              <p:custDataLst>
                <p:tags r:id="rId7"/>
              </p:custDataLst>
            </p:nvPr>
          </p:nvSpPr>
          <p:spPr>
            <a:xfrm rot="13007922">
              <a:off x="1188479" y="475575"/>
              <a:ext cx="174896" cy="166300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 sz="2800" i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任意多边形 18"/>
            <p:cNvSpPr/>
            <p:nvPr>
              <p:custDataLst>
                <p:tags r:id="rId8"/>
              </p:custDataLst>
            </p:nvPr>
          </p:nvSpPr>
          <p:spPr>
            <a:xfrm>
              <a:off x="275506" y="436613"/>
              <a:ext cx="2768252" cy="1302707"/>
            </a:xfrm>
            <a:custGeom>
              <a:avLst/>
              <a:gdLst/>
              <a:ahLst/>
              <a:cxnLst>
                <a:cxn ang="0">
                  <a:pos x="977030" y="0"/>
                </a:cxn>
                <a:cxn ang="0">
                  <a:pos x="0" y="1277655"/>
                </a:cxn>
                <a:cxn ang="0">
                  <a:pos x="2768252" y="1302707"/>
                </a:cxn>
                <a:cxn ang="0">
                  <a:pos x="977030" y="0"/>
                </a:cxn>
              </a:cxnLst>
              <a:pathLst>
                <a:path w="2768252" h="1302707">
                  <a:moveTo>
                    <a:pt x="977030" y="0"/>
                  </a:moveTo>
                  <a:lnTo>
                    <a:pt x="0" y="1277655"/>
                  </a:lnTo>
                  <a:lnTo>
                    <a:pt x="2768252" y="1302707"/>
                  </a:lnTo>
                  <a:lnTo>
                    <a:pt x="977030" y="0"/>
                  </a:lnTo>
                  <a:close/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p>
              <a:endParaRPr lang="zh-CN" altLang="en-US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矩形 19"/>
            <p:cNvSpPr/>
            <p:nvPr>
              <p:custDataLst>
                <p:tags r:id="rId9"/>
              </p:custDataLst>
            </p:nvPr>
          </p:nvSpPr>
          <p:spPr>
            <a:xfrm rot="14872817">
              <a:off x="2409929" y="662485"/>
              <a:ext cx="145496" cy="133416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 sz="2800" i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TextBox 20"/>
            <p:cNvSpPr txBox="1"/>
            <p:nvPr>
              <p:custDataLst>
                <p:tags r:id="rId10"/>
              </p:custDataLst>
            </p:nvPr>
          </p:nvSpPr>
          <p:spPr>
            <a:xfrm>
              <a:off x="1749150" y="425277"/>
              <a:ext cx="420404" cy="647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2800" b="1" i="1" dirty="0">
                  <a:solidFill>
                    <a:schemeClr val="tx1"/>
                  </a:solidFill>
                  <a:latin typeface="+mn-lt"/>
                  <a:ea typeface="+mn-ea"/>
                </a:rPr>
                <a:t>E</a:t>
              </a:r>
              <a:endParaRPr lang="en-US" altLang="zh-CN" sz="2800" b="1" i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79705" y="1635760"/>
            <a:ext cx="4984750" cy="1501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ts val="5500"/>
              </a:lnSpc>
            </a:pP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2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.在△ABC中，∠B-∠A-∠C=50°，则∠B的度数为（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  </a:t>
            </a:r>
            <a:r>
              <a:rPr lang="zh-CN" altLang="en-US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）。</a:t>
            </a:r>
            <a:r>
              <a:rPr lang="en-US" altLang="zh-CN" sz="2400" dirty="0">
                <a:latin typeface="Times New Roman" panose="02020603050405020304" pitchFamily="2" charset="0"/>
                <a:ea typeface="华文楷体" panose="02010600040101010101" charset="-122"/>
                <a:cs typeface="楷体_GB2312" panose="02010609030101010101" charset="-122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华文楷体" panose="02010600040101010101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  </a:t>
            </a:r>
            <a:endParaRPr lang="en-US" altLang="zh-CN" sz="2400" b="1" noProof="0" dirty="0" smtClean="0">
              <a:solidFill>
                <a:srgbClr val="FF0000"/>
              </a:solidFill>
              <a:latin typeface="+mn-lt"/>
              <a:ea typeface="+mn-ea"/>
              <a:cs typeface="Times New Roman" panose="02020603050405020304" pitchFamily="2" charset="0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8435" y="2931795"/>
            <a:ext cx="8577580" cy="1501140"/>
            <a:chOff x="281" y="4617"/>
            <a:chExt cx="13508" cy="2364"/>
          </a:xfrm>
        </p:grpSpPr>
        <p:sp>
          <p:nvSpPr>
            <p:cNvPr id="18" name="文本框 17"/>
            <p:cNvSpPr txBox="1"/>
            <p:nvPr/>
          </p:nvSpPr>
          <p:spPr>
            <a:xfrm>
              <a:off x="281" y="4617"/>
              <a:ext cx="12811" cy="2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ts val="5500"/>
                </a:lnSpc>
              </a:pPr>
              <a:r>
                <a: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3.</a:t>
              </a:r>
              <a:r>
                <a:rPr lang="zh-CN" altLang="en-US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在△</a:t>
              </a:r>
              <a:r>
                <a: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ABC</a:t>
              </a:r>
              <a:r>
                <a:rPr lang="zh-CN" altLang="en-US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中，两个内角的度数分别为</a:t>
              </a:r>
              <a:r>
                <a: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x</a:t>
              </a:r>
              <a:r>
                <a:rPr lang="zh-CN" altLang="en-US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和</a:t>
              </a:r>
              <a:r>
                <a: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y</a:t>
              </a:r>
              <a:r>
                <a:rPr lang="zh-CN" altLang="en-US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，且</a:t>
              </a:r>
              <a:endPara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</a:endParaRPr>
            </a:p>
            <a:p>
              <a:pPr>
                <a:lnSpc>
                  <a:spcPts val="5500"/>
                </a:lnSpc>
              </a:pPr>
              <a:r>
                <a:rPr lang="zh-CN" altLang="en-US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判断三角形的形状</a:t>
              </a:r>
              <a:r>
                <a: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2" charset="0"/>
                  <a:ea typeface="华文楷体" panose="02010600040101010101" charset="-122"/>
                  <a:cs typeface="华文楷体" panose="02010600040101010101" charset="-122"/>
                  <a:sym typeface="+mn-ea"/>
                </a:rPr>
                <a:t>.</a:t>
              </a:r>
              <a:endParaRPr lang="en-US" altLang="zh-CN" sz="2400" dirty="0" smtClean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楷体" panose="02010600040101010101" charset="-122"/>
                <a:cs typeface="华文楷体" panose="02010600040101010101" charset="-122"/>
                <a:sym typeface="+mn-ea"/>
              </a:endParaRPr>
            </a:p>
          </p:txBody>
        </p:sp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375" y="5071"/>
            <a:ext cx="3415" cy="6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11" imgW="1346200" imgH="266700" progId="Equation.KSEE3">
                    <p:embed/>
                  </p:oleObj>
                </mc:Choice>
                <mc:Fallback>
                  <p:oleObj name="" r:id="rId11" imgW="1346200" imgH="266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0375" y="5071"/>
                          <a:ext cx="3415" cy="67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文本框 19"/>
          <p:cNvSpPr txBox="1"/>
          <p:nvPr/>
        </p:nvSpPr>
        <p:spPr>
          <a:xfrm>
            <a:off x="467360" y="52070"/>
            <a:ext cx="1262380" cy="748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ts val="5500"/>
              </a:lnSpc>
            </a:pPr>
            <a:r>
              <a:rPr lang="zh-CN" altLang="en-US" sz="2800" b="1" dirty="0" err="1" smtClean="0">
                <a:solidFill>
                  <a:srgbClr val="002060"/>
                </a:solidFill>
                <a:latin typeface="+mj-ea"/>
                <a:ea typeface="+mj-ea"/>
              </a:rPr>
              <a:t>作业</a:t>
            </a:r>
            <a:endParaRPr lang="zh-CN" altLang="en-US" sz="2800" b="1" dirty="0" err="1" smtClean="0">
              <a:solidFill>
                <a:srgbClr val="002060"/>
              </a:solidFill>
              <a:latin typeface="+mj-ea"/>
              <a:ea typeface="+mj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6.xml><?xml version="1.0" encoding="utf-8"?>
<p:tagLst xmlns:p="http://schemas.openxmlformats.org/presentationml/2006/main">
  <p:tag name="KSO_WM_UNIT_PLACING_PICTURE_USER_VIEWPORT" val="{&quot;height&quot;:8160.007283950616,&quot;width&quot;:14395}"/>
</p:tagLst>
</file>

<file path=ppt/tags/tag1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3"/>
  <p:tag name="KSO_WM_UNIT_SUBTYPE" val="g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585"/>
  <p:tag name="KSO_WM_UNIT_TYPE" val="f"/>
  <p:tag name="KSO_WM_UNIT_INDEX" val="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273"/>
  <p:tag name="KSO_WM_UNIT_TYPE" val="f"/>
  <p:tag name="KSO_WM_UNIT_INDEX" val="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273"/>
  <p:tag name="KSO_WM_UNIT_TYPE" val="f"/>
  <p:tag name="KSO_WM_UNIT_INDEX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231"/>
  <p:tag name="KSO_WM_UNIT_TYPE" val="h_f"/>
  <p:tag name="KSO_WM_UNIT_INDEX" val="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231"/>
  <p:tag name="KSO_WM_UNIT_TYPE" val="h_f"/>
  <p:tag name="KSO_WM_UNIT_INDEX" val="2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720"/>
  <p:tag name="KSO_WM_UNIT_TYPE" val="f"/>
  <p:tag name="KSO_WM_UNIT_INDEX" val="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2"/>
  <p:tag name="KSO_WM_UNIT_SUBTYPE" val="g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96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996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6"/>
  <p:tag name="KSO_WM_TEMPLATE_THUMBS_INDEX" val="1、9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6_1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TEXT_TYPE" val="1"/>
  <p:tag name="KSO_WM_UNIT_PRESET_TEXT" val="单击添加文档标题"/>
</p:tagLst>
</file>

<file path=ppt/tags/tag248.xml><?xml version="1.0" encoding="utf-8"?>
<p:tagLst xmlns:p="http://schemas.openxmlformats.org/presentationml/2006/main">
  <p:tag name="KSO_WM_SLIDE_ID" val="custom202309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6"/>
  <p:tag name="KSO_WM_SLIDE_LAYOUT" val="a_b_f"/>
  <p:tag name="KSO_WM_SLIDE_LAYOUT_CNT" val="1_1_3"/>
  <p:tag name="KSO_WM_SLIDE_TYPE" val="title"/>
  <p:tag name="KSO_WM_SLIDE_SUBTYPE" val="pureTxt"/>
  <p:tag name="KSO_WM_TEMPLATE_THUMBS_INDEX" val="1、9"/>
  <p:tag name="KSO_WM_SLIDE_THEME_ID" val="3313005"/>
  <p:tag name="KSO_WM_SLIDE_THEME_NAME" val="黄绿色简约风简单几何形状主题模板"/>
</p:tagLst>
</file>

<file path=ppt/tags/tag249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250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2*l_h_a*1_1_1"/>
  <p:tag name="KSO_WM_TEMPLATE_INDEX" val="19882022"/>
  <p:tag name="KSO_WM_TAG_VERSION" val="2.0"/>
  <p:tag name="KSO_WM_DIAGRAM_GROUP_CODE" val="l1-1"/>
  <p:tag name="KSO_WM_DIAGRAM_VIRTUALLY_FRAME" val="{&quot;height&quot;:267.9,&quot;left&quot;:149.55,&quot;top&quot;:55.1,&quot;width&quot;:509.5}"/>
</p:tagLst>
</file>

<file path=ppt/tags/tag251.xml><?xml version="1.0" encoding="utf-8"?>
<p:tagLst xmlns:p="http://schemas.openxmlformats.org/presentationml/2006/main">
  <p:tag name="KSO_WM_BEAUTIFY_FLAG" val="#wm#"/>
  <p:tag name="KSO_WM_UNIT_TYPE" val="l_h_x"/>
  <p:tag name="KSO_WM_UNIT_INDEX" val="1_1_1"/>
  <p:tag name="KSO_WM_UNIT_ID" val="diagram19882022_2*l_h_x*1_1_1"/>
  <p:tag name="KSO_WM_TEMPLATE_INDEX" val="19882022"/>
  <p:tag name="KSO_WM_TAG_VERSION" val="2.0"/>
  <p:tag name="KSO_WM_DIAGRAM_GROUP_CODE" val="l1-1"/>
  <p:tag name="KSO_WM_DIAGRAM_VIRTUALLY_FRAME" val="{&quot;height&quot;:267.9,&quot;left&quot;:149.55,&quot;top&quot;:55.1,&quot;width&quot;:509.5}"/>
</p:tagLst>
</file>

<file path=ppt/tags/tag252.xml><?xml version="1.0" encoding="utf-8"?>
<p:tagLst xmlns:p="http://schemas.openxmlformats.org/presentationml/2006/main">
  <p:tag name="KSO_WM_DIAGRAM_VIRTUALLY_FRAME" val="{&quot;height&quot;:267.9,&quot;left&quot;:149.55,&quot;top&quot;:55.1,&quot;width&quot;:509.5}"/>
</p:tagLst>
</file>

<file path=ppt/tags/tag253.xml><?xml version="1.0" encoding="utf-8"?>
<p:tagLst xmlns:p="http://schemas.openxmlformats.org/presentationml/2006/main">
  <p:tag name="KSO_WM_BEAUTIFY_FLAG" val="#wm#"/>
  <p:tag name="KSO_WM_UNIT_TYPE" val="l_h_x"/>
  <p:tag name="KSO_WM_UNIT_INDEX" val="1_1_2"/>
  <p:tag name="KSO_WM_UNIT_ID" val="diagram19882022_2*l_h_x*1_1_2"/>
  <p:tag name="KSO_WM_TEMPLATE_INDEX" val="19882022"/>
  <p:tag name="KSO_WM_TAG_VERSION" val="2.0"/>
  <p:tag name="KSO_WM_DIAGRAM_GROUP_CODE" val="l1-1"/>
  <p:tag name="KSO_WM_DIAGRAM_VIRTUALLY_FRAME" val="{&quot;height&quot;:267.9,&quot;left&quot;:149.55,&quot;top&quot;:55.1,&quot;width&quot;:509.5}"/>
</p:tagLst>
</file>

<file path=ppt/tags/tag254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2*l_h_f*1_1_1"/>
  <p:tag name="KSO_WM_TEMPLATE_INDEX" val="19882022"/>
  <p:tag name="KSO_WM_TAG_VERSION" val="2.0"/>
  <p:tag name="KSO_WM_DIAGRAM_GROUP_CODE" val="l1-1"/>
  <p:tag name="KSO_WM_DIAGRAM_VIRTUALLY_FRAME" val="{&quot;height&quot;:267.9,&quot;left&quot;:149.55,&quot;top&quot;:55.1,&quot;width&quot;:509.5}"/>
</p:tagLst>
</file>

<file path=ppt/tags/tag255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56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57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2*l_h_f*1_2_1"/>
  <p:tag name="KSO_WM_TEMPLATE_INDEX" val="19882022"/>
  <p:tag name="KSO_WM_TAG_VERSION" val="2.0"/>
  <p:tag name="KSO_WM_DIAGRAM_GROUP_CODE" val="l1-1"/>
  <p:tag name="KSO_WM_DIAGRAM_VIRTUALLY_FRAME" val="{&quot;height&quot;:267.9,&quot;left&quot;:149.55,&quot;top&quot;:55.1,&quot;width&quot;:509.5}"/>
</p:tagLst>
</file>

<file path=ppt/tags/tag258.xml><?xml version="1.0" encoding="utf-8"?>
<p:tagLst xmlns:p="http://schemas.openxmlformats.org/presentationml/2006/main">
  <p:tag name="KSO_WM_BEAUTIFY_FLAG" val="#wm#"/>
  <p:tag name="KSO_WM_UNIT_TYPE" val="l_h_x"/>
  <p:tag name="KSO_WM_UNIT_INDEX" val="1_2_1"/>
  <p:tag name="KSO_WM_UNIT_ID" val="diagram19882022_2*l_h_x*1_2_1"/>
  <p:tag name="KSO_WM_TEMPLATE_INDEX" val="19882022"/>
  <p:tag name="KSO_WM_TAG_VERSION" val="2.0"/>
  <p:tag name="KSO_WM_DIAGRAM_GROUP_CODE" val="l1-1"/>
  <p:tag name="KSO_WM_DIAGRAM_VIRTUALLY_FRAME" val="{&quot;height&quot;:267.9,&quot;left&quot;:149.55,&quot;top&quot;:55.1,&quot;width&quot;:509.5}"/>
</p:tagLst>
</file>

<file path=ppt/tags/tag259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2*l_h_a*1_2_1"/>
  <p:tag name="KSO_WM_TEMPLATE_INDEX" val="19882022"/>
  <p:tag name="KSO_WM_TAG_VERSION" val="2.0"/>
  <p:tag name="KSO_WM_DIAGRAM_GROUP_CODE" val="l1-1"/>
  <p:tag name="KSO_WM_DIAGRAM_VIRTUALLY_FRAME" val="{&quot;height&quot;:267.9,&quot;left&quot;:149.55,&quot;top&quot;:55.1,&quot;width&quot;:509.5}"/>
</p:tagLst>
</file>

<file path=ppt/tags/tag26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61.xml><?xml version="1.0" encoding="utf-8"?>
<p:tagLst xmlns:p="http://schemas.openxmlformats.org/presentationml/2006/main"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26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63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64.xml><?xml version="1.0" encoding="utf-8"?>
<p:tagLst xmlns:p="http://schemas.openxmlformats.org/presentationml/2006/main"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265.xml><?xml version="1.0" encoding="utf-8"?>
<p:tagLst xmlns:p="http://schemas.openxmlformats.org/presentationml/2006/main">
  <p:tag name="KSO_WM_BEAUTIFY_FLAG" val="#wm#"/>
  <p:tag name="KSO_WM_UNIT_INDEX" val="2"/>
  <p:tag name="KSO_WM_UNIT_TYPE" val="f"/>
  <p:tag name="KSO_WM_UNIT_SUBTYPE" val="a"/>
</p:tagLst>
</file>

<file path=ppt/tags/tag266.xml><?xml version="1.0" encoding="utf-8"?>
<p:tagLst xmlns:p="http://schemas.openxmlformats.org/presentationml/2006/main">
  <p:tag name="KSO_WM_BEAUTIFY_FLAG" val="#wm#"/>
  <p:tag name="KSO_WM_UNIT_INDEX" val="23"/>
  <p:tag name="KSO_WM_UNIT_TYPE" val="i"/>
</p:tagLst>
</file>

<file path=ppt/tags/tag267.xml><?xml version="1.0" encoding="utf-8"?>
<p:tagLst xmlns:p="http://schemas.openxmlformats.org/presentationml/2006/main">
  <p:tag name="KSO_WM_BEAUTIFY_FLAG" val="#wm#"/>
  <p:tag name="KSO_WM_UNIT_INDEX" val="9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UNIT_INDEX" val="24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UNIT_INDEX" val="19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UNIT_INDEX" val="20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UNIT_INDEX" val="26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UNIT_INDEX" val="10"/>
  <p:tag name="KSO_WM_UNIT_TYPE" val="i"/>
</p:tagLst>
</file>

<file path=ppt/tags/tag273.xml><?xml version="1.0" encoding="utf-8"?>
<p:tagLst xmlns:p="http://schemas.openxmlformats.org/presentationml/2006/main">
  <p:tag name="KSO_WM_BEAUTIFY_FLAG" val="#wm#"/>
  <p:tag name="KSO_WM_UNIT_INDEX" val="21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UNIT_INDEX" val="22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UNIT_INDEX" val="11"/>
  <p:tag name="KSO_WM_UNIT_TYPE" val="i"/>
</p:tagLst>
</file>

<file path=ppt/tags/tag276.xml><?xml version="1.0" encoding="utf-8"?>
<p:tagLst xmlns:p="http://schemas.openxmlformats.org/presentationml/2006/main">
  <p:tag name="KSO_WM_BEAUTIFY_FLAG" val="#wm#"/>
  <p:tag name="KSO_WM_UNIT_INDEX" val="18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UNIT_INDEX" val="27"/>
  <p:tag name="KSO_WM_UNIT_TYPE" val="i"/>
</p:tagLst>
</file>

<file path=ppt/tags/tag278.xml><?xml version="1.0" encoding="utf-8"?>
<p:tagLst xmlns:p="http://schemas.openxmlformats.org/presentationml/2006/main">
  <p:tag name="KSO_WM_BEAUTIFY_FLAG" val="#wm#"/>
  <p:tag name="KSO_WM_UNIT_INDEX" val="16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UNIT_INDEX" val="5"/>
  <p:tag name="KSO_WM_UNIT_TYPE" val="i"/>
</p:tagLst>
</file>

<file path=ppt/tags/tag280.xml><?xml version="1.0" encoding="utf-8"?>
<p:tagLst xmlns:p="http://schemas.openxmlformats.org/presentationml/2006/main">
  <p:tag name="KSO_WM_BEAUTIFY_FLAG" val="#wm#"/>
  <p:tag name="KSO_WM_UNIT_INDEX" val="17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UNIT_INDEX" val="12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UNIT_INDEX" val="13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UNIT_INDEX" val="25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UNIT_INDEX" val="6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UNIT_INDEX" val="14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UNIT_INDEX" val="15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UNIT_INDEX" val="7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UNIT_INDEX" val="8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UNIT_INDEX" val="3"/>
  <p:tag name="KSO_WM_UNIT_TYPE" val="i"/>
</p:tagLst>
</file>

<file path=ppt/tags/tag290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91.xml><?xml version="1.0" encoding="utf-8"?>
<p:tagLst xmlns:p="http://schemas.openxmlformats.org/presentationml/2006/main">
  <p:tag name="KSO_WM_UNIT_INDEX" val="28"/>
  <p:tag name="KSO_WM_UNIT_TYPE" val="a"/>
  <p:tag name="KSO_WM_BEAUTIFY_FLAG" val="#wm#"/>
</p:tagLst>
</file>

<file path=ppt/tags/tag292.xml><?xml version="1.0" encoding="utf-8"?>
<p:tagLst xmlns:p="http://schemas.openxmlformats.org/presentationml/2006/main"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293.xml><?xml version="1.0" encoding="utf-8"?>
<p:tagLst xmlns:p="http://schemas.openxmlformats.org/presentationml/2006/main">
  <p:tag name="KSO_WM_UNIT_INDEX" val="71"/>
  <p:tag name="KSO_WM_UNIT_TYPE" val="f"/>
  <p:tag name="KSO_WM_UNIT_SUBTYPE" val="a"/>
  <p:tag name="KSO_WM_BEAUTIFY_FLAG" val="#wm#"/>
</p:tagLst>
</file>

<file path=ppt/tags/tag294.xml><?xml version="1.0" encoding="utf-8"?>
<p:tagLst xmlns:p="http://schemas.openxmlformats.org/presentationml/2006/main">
  <p:tag name="KSO_WM_UNIT_INDEX" val="40"/>
  <p:tag name="KSO_WM_UNIT_TYPE" val="i"/>
  <p:tag name="KSO_WM_BEAUTIFY_FLAG" val="#wm#"/>
</p:tagLst>
</file>

<file path=ppt/tags/tag295.xml><?xml version="1.0" encoding="utf-8"?>
<p:tagLst xmlns:p="http://schemas.openxmlformats.org/presentationml/2006/main">
  <p:tag name="KSO_WM_UNIT_INDEX" val="59"/>
  <p:tag name="KSO_WM_UNIT_TYPE" val="i"/>
  <p:tag name="KSO_WM_BEAUTIFY_FLAG" val="#wm#"/>
</p:tagLst>
</file>

<file path=ppt/tags/tag296.xml><?xml version="1.0" encoding="utf-8"?>
<p:tagLst xmlns:p="http://schemas.openxmlformats.org/presentationml/2006/main">
  <p:tag name="KSO_WM_UNIT_INDEX" val="50"/>
  <p:tag name="KSO_WM_UNIT_TYPE" val="f"/>
  <p:tag name="KSO_WM_UNIT_SUBTYPE" val="a"/>
  <p:tag name="KSO_WM_BEAUTIFY_FLAG" val="#wm#"/>
</p:tagLst>
</file>

<file path=ppt/tags/tag297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298.xml><?xml version="1.0" encoding="utf-8"?>
<p:tagLst xmlns:p="http://schemas.openxmlformats.org/presentationml/2006/main">
  <p:tag name="KSO_WM_UNIT_INDEX" val="25"/>
  <p:tag name="KSO_WM_UNIT_TYPE" val="i"/>
  <p:tag name="KSO_WM_BEAUTIFY_FLAG" val="#wm#"/>
</p:tagLst>
</file>

<file path=ppt/tags/tag299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300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301.xml><?xml version="1.0" encoding="utf-8"?>
<p:tagLst xmlns:p="http://schemas.openxmlformats.org/presentationml/2006/main">
  <p:tag name="KSO_WM_UNIT_INDEX" val="26"/>
  <p:tag name="KSO_WM_UNIT_TYPE" val="i"/>
  <p:tag name="KSO_WM_BEAUTIFY_FLAG" val="#wm#"/>
</p:tagLst>
</file>

<file path=ppt/tags/tag302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303.xml><?xml version="1.0" encoding="utf-8"?>
<p:tagLst xmlns:p="http://schemas.openxmlformats.org/presentationml/2006/main">
  <p:tag name="KSO_WM_UNIT_INDEX" val="27"/>
  <p:tag name="KSO_WM_UNIT_TYPE" val="i"/>
  <p:tag name="KSO_WM_BEAUTIFY_FLAG" val="#wm#"/>
</p:tagLst>
</file>

<file path=ppt/tags/tag304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305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306.xml><?xml version="1.0" encoding="utf-8"?>
<p:tagLst xmlns:p="http://schemas.openxmlformats.org/presentationml/2006/main">
  <p:tag name="KSO_WM_UNIT_INDEX" val="23"/>
  <p:tag name="KSO_WM_UNIT_TYPE" val="i"/>
  <p:tag name="KSO_WM_BEAUTIFY_FLAG" val="#wm#"/>
</p:tagLst>
</file>

<file path=ppt/tags/tag307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308.xml><?xml version="1.0" encoding="utf-8"?>
<p:tagLst xmlns:p="http://schemas.openxmlformats.org/presentationml/2006/main">
  <p:tag name="KSO_WM_UNIT_INDEX" val="24"/>
  <p:tag name="KSO_WM_UNIT_TYPE" val="i"/>
  <p:tag name="KSO_WM_BEAUTIFY_FLAG" val="#wm#"/>
</p:tagLst>
</file>

<file path=ppt/tags/tag309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310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311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312.xml><?xml version="1.0" encoding="utf-8"?>
<p:tagLst xmlns:p="http://schemas.openxmlformats.org/presentationml/2006/main">
  <p:tag name="KSO_WM_UNIT_INDEX" val="6"/>
  <p:tag name="KSO_WM_UNIT_TYPE" val="i"/>
  <p:tag name="KSO_WM_UNIT_SUBTYPE" val="h"/>
  <p:tag name="KSO_WM_BEAUTIFY_FLAG" val="#wm#"/>
</p:tagLst>
</file>

<file path=ppt/tags/tag313.xml><?xml version="1.0" encoding="utf-8"?>
<p:tagLst xmlns:p="http://schemas.openxmlformats.org/presentationml/2006/main">
  <p:tag name="KSO_WM_UNIT_INDEX" val="36"/>
  <p:tag name="KSO_WM_UNIT_TYPE" val="i"/>
  <p:tag name="KSO_WM_BEAUTIFY_FLAG" val="#wm#"/>
</p:tagLst>
</file>

<file path=ppt/tags/tag314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315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316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317.xml><?xml version="1.0" encoding="utf-8"?>
<p:tagLst xmlns:p="http://schemas.openxmlformats.org/presentationml/2006/main">
  <p:tag name="KSO_WM_UNIT_INDEX" val="57"/>
  <p:tag name="KSO_WM_UNIT_TYPE" val="i"/>
  <p:tag name="KSO_WM_BEAUTIFY_FLAG" val="#wm#"/>
</p:tagLst>
</file>

<file path=ppt/tags/tag318.xml><?xml version="1.0" encoding="utf-8"?>
<p:tagLst xmlns:p="http://schemas.openxmlformats.org/presentationml/2006/main">
  <p:tag name="KSO_WM_UNIT_INDEX" val="54"/>
  <p:tag name="KSO_WM_UNIT_TYPE" val="f"/>
  <p:tag name="KSO_WM_UNIT_SUBTYPE" val="a"/>
  <p:tag name="KSO_WM_BEAUTIFY_FLAG" val="#wm#"/>
</p:tagLst>
</file>

<file path=ppt/tags/tag319.xml><?xml version="1.0" encoding="utf-8"?>
<p:tagLst xmlns:p="http://schemas.openxmlformats.org/presentationml/2006/main">
  <p:tag name="KSO_WM_UNIT_INDEX" val="37"/>
  <p:tag name="KSO_WM_UNIT_TYPE" val="i"/>
  <p:tag name="KSO_WM_BEAUTIFY_FLAG" val="#wm#"/>
</p:tagLst>
</file>

<file path=ppt/tags/tag320.xml><?xml version="1.0" encoding="utf-8"?>
<p:tagLst xmlns:p="http://schemas.openxmlformats.org/presentationml/2006/main">
  <p:tag name="KSO_WM_UNIT_INDEX" val="56"/>
  <p:tag name="KSO_WM_UNIT_TYPE" val="i"/>
  <p:tag name="KSO_WM_BEAUTIFY_FLAG" val="#wm#"/>
</p:tagLst>
</file>

<file path=ppt/tags/tag321.xml><?xml version="1.0" encoding="utf-8"?>
<p:tagLst xmlns:p="http://schemas.openxmlformats.org/presentationml/2006/main">
  <p:tag name="KSO_WM_UNIT_INDEX" val="48"/>
  <p:tag name="KSO_WM_UNIT_TYPE" val="f"/>
  <p:tag name="KSO_WM_UNIT_SUBTYPE" val="a"/>
  <p:tag name="KSO_WM_BEAUTIFY_FLAG" val="#wm#"/>
</p:tagLst>
</file>

<file path=ppt/tags/tag322.xml><?xml version="1.0" encoding="utf-8"?>
<p:tagLst xmlns:p="http://schemas.openxmlformats.org/presentationml/2006/main">
  <p:tag name="KSO_WM_UNIT_INDEX" val="38"/>
  <p:tag name="KSO_WM_UNIT_TYPE" val="i"/>
  <p:tag name="KSO_WM_BEAUTIFY_FLAG" val="#wm#"/>
</p:tagLst>
</file>

<file path=ppt/tags/tag323.xml><?xml version="1.0" encoding="utf-8"?>
<p:tagLst xmlns:p="http://schemas.openxmlformats.org/presentationml/2006/main">
  <p:tag name="KSO_WM_UNIT_INDEX" val="58"/>
  <p:tag name="KSO_WM_UNIT_TYPE" val="i"/>
  <p:tag name="KSO_WM_BEAUTIFY_FLAG" val="#wm#"/>
</p:tagLst>
</file>

<file path=ppt/tags/tag324.xml><?xml version="1.0" encoding="utf-8"?>
<p:tagLst xmlns:p="http://schemas.openxmlformats.org/presentationml/2006/main">
  <p:tag name="KSO_WM_UNIT_INDEX" val="47"/>
  <p:tag name="KSO_WM_UNIT_TYPE" val="f"/>
  <p:tag name="KSO_WM_UNIT_SUBTYPE" val="a"/>
  <p:tag name="KSO_WM_BEAUTIFY_FLAG" val="#wm#"/>
</p:tagLst>
</file>

<file path=ppt/tags/tag325.xml><?xml version="1.0" encoding="utf-8"?>
<p:tagLst xmlns:p="http://schemas.openxmlformats.org/presentationml/2006/main">
  <p:tag name="KSO_WM_UNIT_INDEX" val="43"/>
  <p:tag name="KSO_WM_UNIT_TYPE" val="i"/>
  <p:tag name="KSO_WM_BEAUTIFY_FLAG" val="#wm#"/>
</p:tagLst>
</file>

<file path=ppt/tags/tag326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327.xml><?xml version="1.0" encoding="utf-8"?>
<p:tagLst xmlns:p="http://schemas.openxmlformats.org/presentationml/2006/main">
  <p:tag name="KSO_WM_UNIT_INDEX" val="34"/>
  <p:tag name="KSO_WM_UNIT_TYPE" val="i"/>
  <p:tag name="KSO_WM_BEAUTIFY_FLAG" val="#wm#"/>
</p:tagLst>
</file>

<file path=ppt/tags/tag328.xml><?xml version="1.0" encoding="utf-8"?>
<p:tagLst xmlns:p="http://schemas.openxmlformats.org/presentationml/2006/main">
  <p:tag name="KSO_WM_UNIT_INDEX" val="64"/>
  <p:tag name="KSO_WM_UNIT_TYPE" val="i"/>
  <p:tag name="KSO_WM_BEAUTIFY_FLAG" val="#wm#"/>
</p:tagLst>
</file>

<file path=ppt/tags/tag329.xml><?xml version="1.0" encoding="utf-8"?>
<p:tagLst xmlns:p="http://schemas.openxmlformats.org/presentationml/2006/main">
  <p:tag name="KSO_WM_UNIT_INDEX" val="60"/>
  <p:tag name="KSO_WM_UNIT_TYPE" val="f"/>
  <p:tag name="KSO_WM_UNIT_SUBTYPE" val="a"/>
  <p:tag name="KSO_WM_BEAUTIFY_FLAG" val="#wm#"/>
</p:tagLst>
</file>

<file path=ppt/tags/tag330.xml><?xml version="1.0" encoding="utf-8"?>
<p:tagLst xmlns:p="http://schemas.openxmlformats.org/presentationml/2006/main">
  <p:tag name="KSO_WM_UNIT_INDEX" val="46"/>
  <p:tag name="KSO_WM_UNIT_TYPE" val="i"/>
  <p:tag name="KSO_WM_BEAUTIFY_FLAG" val="#wm#"/>
</p:tagLst>
</file>

<file path=ppt/tags/tag331.xml><?xml version="1.0" encoding="utf-8"?>
<p:tagLst xmlns:p="http://schemas.openxmlformats.org/presentationml/2006/main">
  <p:tag name="KSO_WM_UNIT_INDEX" val="62"/>
  <p:tag name="KSO_WM_UNIT_TYPE" val="i"/>
  <p:tag name="KSO_WM_BEAUTIFY_FLAG" val="#wm#"/>
</p:tagLst>
</file>

<file path=ppt/tags/tag332.xml><?xml version="1.0" encoding="utf-8"?>
<p:tagLst xmlns:p="http://schemas.openxmlformats.org/presentationml/2006/main">
  <p:tag name="KSO_WM_UNIT_INDEX" val="45"/>
  <p:tag name="KSO_WM_UNIT_TYPE" val="i"/>
  <p:tag name="KSO_WM_BEAUTIFY_FLAG" val="#wm#"/>
</p:tagLst>
</file>

<file path=ppt/tags/tag333.xml><?xml version="1.0" encoding="utf-8"?>
<p:tagLst xmlns:p="http://schemas.openxmlformats.org/presentationml/2006/main">
  <p:tag name="KSO_WM_UNIT_INDEX" val="63"/>
  <p:tag name="KSO_WM_UNIT_TYPE" val="i"/>
  <p:tag name="KSO_WM_BEAUTIFY_FLAG" val="#wm#"/>
</p:tagLst>
</file>

<file path=ppt/tags/tag334.xml><?xml version="1.0" encoding="utf-8"?>
<p:tagLst xmlns:p="http://schemas.openxmlformats.org/presentationml/2006/main">
  <p:tag name="KSO_WM_UNIT_INDEX" val="41"/>
  <p:tag name="KSO_WM_UNIT_TYPE" val="i"/>
  <p:tag name="KSO_WM_BEAUTIFY_FLAG" val="#wm#"/>
</p:tagLst>
</file>

<file path=ppt/tags/tag335.xml><?xml version="1.0" encoding="utf-8"?>
<p:tagLst xmlns:p="http://schemas.openxmlformats.org/presentationml/2006/main">
  <p:tag name="KSO_WM_UNIT_INDEX" val="61"/>
  <p:tag name="KSO_WM_UNIT_TYPE" val="i"/>
  <p:tag name="KSO_WM_BEAUTIFY_FLAG" val="#wm#"/>
</p:tagLst>
</file>

<file path=ppt/tags/tag336.xml><?xml version="1.0" encoding="utf-8"?>
<p:tagLst xmlns:p="http://schemas.openxmlformats.org/presentationml/2006/main">
  <p:tag name="KSO_WM_UNIT_INDEX" val="44"/>
  <p:tag name="KSO_WM_UNIT_TYPE" val="i"/>
  <p:tag name="KSO_WM_BEAUTIFY_FLAG" val="#wm#"/>
</p:tagLst>
</file>

<file path=ppt/tags/tag337.xml><?xml version="1.0" encoding="utf-8"?>
<p:tagLst xmlns:p="http://schemas.openxmlformats.org/presentationml/2006/main">
  <p:tag name="KSO_WM_UNIT_INDEX" val="65"/>
  <p:tag name="KSO_WM_UNIT_TYPE" val="i"/>
  <p:tag name="KSO_WM_BEAUTIFY_FLAG" val="#wm#"/>
</p:tagLst>
</file>

<file path=ppt/tags/tag338.xml><?xml version="1.0" encoding="utf-8"?>
<p:tagLst xmlns:p="http://schemas.openxmlformats.org/presentationml/2006/main">
  <p:tag name="KSO_WM_UNIT_INDEX" val="68"/>
  <p:tag name="KSO_WM_UNIT_TYPE" val="f"/>
  <p:tag name="KSO_WM_UNIT_SUBTYPE" val="a"/>
  <p:tag name="KSO_WM_BEAUTIFY_FLAG" val="#wm#"/>
</p:tagLst>
</file>

<file path=ppt/tags/tag339.xml><?xml version="1.0" encoding="utf-8"?>
<p:tagLst xmlns:p="http://schemas.openxmlformats.org/presentationml/2006/main">
  <p:tag name="KSO_WM_UNIT_INDEX" val="39"/>
  <p:tag name="KSO_WM_UNIT_TYPE" val="i"/>
  <p:tag name="KSO_WM_BEAUTIFY_FLAG" val="#wm#"/>
</p:tagLst>
</file>

<file path=ppt/tags/tag340.xml><?xml version="1.0" encoding="utf-8"?>
<p:tagLst xmlns:p="http://schemas.openxmlformats.org/presentationml/2006/main">
  <p:tag name="KSO_WM_UNIT_INDEX" val="55"/>
  <p:tag name="KSO_WM_UNIT_TYPE" val="i"/>
  <p:tag name="KSO_WM_BEAUTIFY_FLAG" val="#wm#"/>
</p:tagLst>
</file>

<file path=ppt/tags/tag341.xml><?xml version="1.0" encoding="utf-8"?>
<p:tagLst xmlns:p="http://schemas.openxmlformats.org/presentationml/2006/main">
  <p:tag name="KSO_WM_UNIT_INDEX" val="49"/>
  <p:tag name="KSO_WM_UNIT_TYPE" val="f"/>
  <p:tag name="KSO_WM_UNIT_SUBTYPE" val="a"/>
  <p:tag name="KSO_WM_BEAUTIFY_FLAG" val="#wm#"/>
</p:tagLst>
</file>

<file path=ppt/tags/tag342.xml><?xml version="1.0" encoding="utf-8"?>
<p:tagLst xmlns:p="http://schemas.openxmlformats.org/presentationml/2006/main">
  <p:tag name="KSO_WM_BEAUTIFY_FLAG" val="#wm#"/>
  <p:tag name="KSO_WM_UNIT_INDEX" val="4"/>
  <p:tag name="KSO_WM_UNIT_TYPE" val="a"/>
</p:tagLst>
</file>

<file path=ppt/tags/tag343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344.xml><?xml version="1.0" encoding="utf-8"?>
<p:tagLst xmlns:p="http://schemas.openxmlformats.org/presentationml/2006/main">
  <p:tag name="KSO_WM_BEAUTIFY_FLAG" val="#wm#"/>
  <p:tag name="KSO_WM_UNIT_INDEX" val="2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UNIT_INDEX" val="28"/>
  <p:tag name="KSO_WM_UNIT_TYPE" val="i"/>
</p:tagLst>
</file>

<file path=ppt/tags/tag346.xml><?xml version="1.0" encoding="utf-8"?>
<p:tagLst xmlns:p="http://schemas.openxmlformats.org/presentationml/2006/main">
  <p:tag name="KSO_WM_BEAUTIFY_FLAG" val="#wm#"/>
  <p:tag name="KSO_WM_UNIT_INDEX" val="67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UNIT_INDEX" val="7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UNIT_INDEX" val="8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UNIT_INDEX" val="31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UNIT_INDEX" val="69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UNIT_INDEX" val="32"/>
  <p:tag name="KSO_WM_UNIT_TYPE" val="i"/>
</p:tagLst>
</file>

<file path=ppt/tags/tag352.xml><?xml version="1.0" encoding="utf-8"?>
<p:tagLst xmlns:p="http://schemas.openxmlformats.org/presentationml/2006/main">
  <p:tag name="KSO_WM_UNIT_INDEX" val="72"/>
  <p:tag name="KSO_WM_UNIT_TYPE" val="f"/>
  <p:tag name="KSO_WM_UNIT_SUBTYPE" val="a"/>
  <p:tag name="KSO_WM_BEAUTIFY_FLAG" val="#wm#"/>
</p:tagLst>
</file>

<file path=ppt/tags/tag353.xml><?xml version="1.0" encoding="utf-8"?>
<p:tagLst xmlns:p="http://schemas.openxmlformats.org/presentationml/2006/main">
  <p:tag name="KSO_WM_UNIT_INDEX" val="66"/>
  <p:tag name="KSO_WM_UNIT_TYPE" val="a"/>
  <p:tag name="KSO_WM_BEAUTIFY_FLAG" val="#wm#"/>
</p:tagLst>
</file>

<file path=ppt/tags/tag354.xml><?xml version="1.0" encoding="utf-8"?>
<p:tagLst xmlns:p="http://schemas.openxmlformats.org/presentationml/2006/main"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355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356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357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358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359.xml><?xml version="1.0" encoding="utf-8"?>
<p:tagLst xmlns:p="http://schemas.openxmlformats.org/presentationml/2006/main">
  <p:tag name="KSO_WM_UNIT_INDEX" val="2"/>
  <p:tag name="KSO_WM_UNIT_TYPE" val="a"/>
  <p:tag name="KSO_WM_BEAUTIFY_FLAG" val="#wm#"/>
</p:tagLst>
</file>

<file path=ppt/tags/tag360.xml><?xml version="1.0" encoding="utf-8"?>
<p:tagLst xmlns:p="http://schemas.openxmlformats.org/presentationml/2006/main">
  <p:tag name="KSO_WM_UNIT_SUBTYPE" val="a"/>
</p:tagLst>
</file>

<file path=ppt/tags/tag36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36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63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364.xml><?xml version="1.0" encoding="utf-8"?>
<p:tagLst xmlns:p="http://schemas.openxmlformats.org/presentationml/2006/main">
  <p:tag name="KSO_WM_BEAUTIFY_FLAG" val="#wm#"/>
  <p:tag name="KSO_WM_UNIT_INDEX" val="4"/>
  <p:tag name="KSO_WM_UNIT_TYPE" val="f"/>
  <p:tag name="KSO_WM_UNIT_SUBTYPE" val="a"/>
</p:tagLst>
</file>

<file path=ppt/tags/tag36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6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367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368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69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370.xml><?xml version="1.0" encoding="utf-8"?>
<p:tagLst xmlns:p="http://schemas.openxmlformats.org/presentationml/2006/main"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371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372.xml><?xml version="1.0" encoding="utf-8"?>
<p:tagLst xmlns:p="http://schemas.openxmlformats.org/presentationml/2006/main">
  <p:tag name="KSO_WM_UNIT_INDEX" val="40"/>
  <p:tag name="KSO_WM_UNIT_TYPE" val="f"/>
  <p:tag name="KSO_WM_UNIT_SUBTYPE" val="a"/>
  <p:tag name="KSO_WM_BEAUTIFY_FLAG" val="#wm#"/>
</p:tagLst>
</file>

<file path=ppt/tags/tag373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374.xml><?xml version="1.0" encoding="utf-8"?>
<p:tagLst xmlns:p="http://schemas.openxmlformats.org/presentationml/2006/main">
  <p:tag name="KSO_WM_UNIT_INDEX" val="30"/>
  <p:tag name="KSO_WM_UNIT_TYPE" val="f"/>
  <p:tag name="KSO_WM_UNIT_SUBTYPE" val="a"/>
  <p:tag name="KSO_WM_BEAUTIFY_FLAG" val="#wm#"/>
</p:tagLst>
</file>

<file path=ppt/tags/tag375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376.xml><?xml version="1.0" encoding="utf-8"?>
<p:tagLst xmlns:p="http://schemas.openxmlformats.org/presentationml/2006/main">
  <p:tag name="KSO_WM_UNIT_INDEX" val="34"/>
  <p:tag name="KSO_WM_UNIT_TYPE" val="f"/>
  <p:tag name="KSO_WM_UNIT_SUBTYPE" val="a"/>
  <p:tag name="KSO_WM_BEAUTIFY_FLAG" val="#wm#"/>
</p:tagLst>
</file>

<file path=ppt/tags/tag377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378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379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380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381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382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8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84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385.xml><?xml version="1.0" encoding="utf-8"?>
<p:tagLst xmlns:p="http://schemas.openxmlformats.org/presentationml/2006/main">
  <p:tag name="KSO_WM_UNIT_INDEX" val="31"/>
  <p:tag name="KSO_WM_UNIT_TYPE" val="f"/>
  <p:tag name="KSO_WM_UNIT_SUBTYPE" val="a"/>
  <p:tag name="KSO_WM_BEAUTIFY_FLAG" val="#wm#"/>
</p:tagLst>
</file>

<file path=ppt/tags/tag386.xml><?xml version="1.0" encoding="utf-8"?>
<p:tagLst xmlns:p="http://schemas.openxmlformats.org/presentationml/2006/main">
  <p:tag name="KSO_WM_UNIT_INDEX" val="32"/>
  <p:tag name="KSO_WM_UNIT_TYPE" val="f"/>
  <p:tag name="KSO_WM_UNIT_SUBTYPE" val="a"/>
  <p:tag name="KSO_WM_BEAUTIFY_FLAG" val="#wm#"/>
</p:tagLst>
</file>

<file path=ppt/tags/tag387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388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389.xml><?xml version="1.0" encoding="utf-8"?>
<p:tagLst xmlns:p="http://schemas.openxmlformats.org/presentationml/2006/main">
  <p:tag name="KSO_WM_UNIT_INDEX" val="24"/>
  <p:tag name="KSO_WM_UNIT_TYPE" val="f"/>
  <p:tag name="KSO_WM_UNIT_SUBTYPE" val="a"/>
  <p:tag name="KSO_WM_BEAUTIFY_FLAG" val="#wm#"/>
</p:tagLst>
</file>

<file path=ppt/tags/tag390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391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392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93.xml><?xml version="1.0" encoding="utf-8"?>
<p:tagLst xmlns:p="http://schemas.openxmlformats.org/presentationml/2006/main">
  <p:tag name="KSO_WM_UNIT_INDEX" val="37"/>
  <p:tag name="KSO_WM_UNIT_TYPE" val="f"/>
  <p:tag name="KSO_WM_UNIT_SUBTYPE" val="a"/>
  <p:tag name="KSO_WM_BEAUTIFY_FLAG" val="#wm#"/>
</p:tagLst>
</file>

<file path=ppt/tags/tag394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395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396.xml><?xml version="1.0" encoding="utf-8"?>
<p:tagLst xmlns:p="http://schemas.openxmlformats.org/presentationml/2006/main">
  <p:tag name="KSO_WM_UNIT_INDEX" val="35"/>
  <p:tag name="KSO_WM_UNIT_TYPE" val="i"/>
  <p:tag name="KSO_WM_BEAUTIFY_FLAG" val="#wm#"/>
</p:tagLst>
</file>

<file path=ppt/tags/tag397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398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399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400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401.xml><?xml version="1.0" encoding="utf-8"?>
<p:tagLst xmlns:p="http://schemas.openxmlformats.org/presentationml/2006/main">
  <p:tag name="KSO_WM_UNIT_INDEX" val="33"/>
  <p:tag name="KSO_WM_UNIT_TYPE" val="f"/>
  <p:tag name="KSO_WM_UNIT_SUBTYPE" val="a"/>
  <p:tag name="KSO_WM_BEAUTIFY_FLAG" val="#wm#"/>
</p:tagLst>
</file>

<file path=ppt/tags/tag402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403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404.xml><?xml version="1.0" encoding="utf-8"?>
<p:tagLst xmlns:p="http://schemas.openxmlformats.org/presentationml/2006/main">
  <p:tag name="KSO_WM_UNIT_INDEX" val="28"/>
  <p:tag name="KSO_WM_UNIT_TYPE" val="i"/>
  <p:tag name="KSO_WM_BEAUTIFY_FLAG" val="#wm#"/>
</p:tagLst>
</file>

<file path=ppt/tags/tag405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406.xml><?xml version="1.0" encoding="utf-8"?>
<p:tagLst xmlns:p="http://schemas.openxmlformats.org/presentationml/2006/main">
  <p:tag name="KSO_WM_UNIT_INDEX" val="26"/>
  <p:tag name="KSO_WM_UNIT_TYPE" val="i"/>
  <p:tag name="KSO_WM_BEAUTIFY_FLAG" val="#wm#"/>
</p:tagLst>
</file>

<file path=ppt/tags/tag407.xml><?xml version="1.0" encoding="utf-8"?>
<p:tagLst xmlns:p="http://schemas.openxmlformats.org/presentationml/2006/main">
  <p:tag name="KSO_WM_UNIT_INDEX" val="27"/>
  <p:tag name="KSO_WM_UNIT_TYPE" val="i"/>
  <p:tag name="KSO_WM_BEAUTIFY_FLAG" val="#wm#"/>
</p:tagLst>
</file>

<file path=ppt/tags/tag408.xml><?xml version="1.0" encoding="utf-8"?>
<p:tagLst xmlns:p="http://schemas.openxmlformats.org/presentationml/2006/main">
  <p:tag name="KSO_WM_UNIT_INDEX" val="36"/>
  <p:tag name="KSO_WM_UNIT_TYPE" val="i"/>
  <p:tag name="KSO_WM_BEAUTIFY_FLAG" val="#wm#"/>
</p:tagLst>
</file>

<file path=ppt/tags/tag409.xml><?xml version="1.0" encoding="utf-8"?>
<p:tagLst xmlns:p="http://schemas.openxmlformats.org/presentationml/2006/main">
  <p:tag name="KSO_WM_UNIT_INDEX" val="39"/>
  <p:tag name="KSO_WM_UNIT_TYPE" val="f"/>
  <p:tag name="KSO_WM_UNIT_SUBTYPE" val="a"/>
  <p:tag name="KSO_WM_BEAUTIFY_FLAG" val="#wm#"/>
</p:tagLst>
</file>

<file path=ppt/tags/tag410.xml><?xml version="1.0" encoding="utf-8"?>
<p:tagLst xmlns:p="http://schemas.openxmlformats.org/presentationml/2006/main">
  <p:tag name="KSO_WM_UNIT_INDEX" val="38"/>
  <p:tag name="KSO_WM_UNIT_TYPE" val="j"/>
  <p:tag name="KSO_WM_BEAUTIFY_FLAG" val="#wm#"/>
</p:tagLst>
</file>

<file path=ppt/tags/tag41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1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13.xml><?xml version="1.0" encoding="utf-8"?>
<p:tagLst xmlns:p="http://schemas.openxmlformats.org/presentationml/2006/main">
  <p:tag name="KSO_WM_UNIT_SUBTYPE" val="a"/>
</p:tagLst>
</file>

<file path=ppt/tags/tag414.xml><?xml version="1.0" encoding="utf-8"?>
<p:tagLst xmlns:p="http://schemas.openxmlformats.org/presentationml/2006/main">
  <p:tag name="KSO_WM_UNIT_SUBTYPE" val="a"/>
</p:tagLst>
</file>

<file path=ppt/tags/tag415.xml><?xml version="1.0" encoding="utf-8"?>
<p:tagLst xmlns:p="http://schemas.openxmlformats.org/presentationml/2006/main">
  <p:tag name="KSO_WM_UNIT_SUBTYPE" val="a"/>
</p:tagLst>
</file>

<file path=ppt/tags/tag416.xml><?xml version="1.0" encoding="utf-8"?>
<p:tagLst xmlns:p="http://schemas.openxmlformats.org/presentationml/2006/main">
  <p:tag name="KSO_WM_UNIT_SUBTYPE" val="a"/>
</p:tagLst>
</file>

<file path=ppt/tags/tag417.xml><?xml version="1.0" encoding="utf-8"?>
<p:tagLst xmlns:p="http://schemas.openxmlformats.org/presentationml/2006/main">
  <p:tag name="KSO_WM_UNIT_SUBTYPE" val="a"/>
</p:tagLst>
</file>

<file path=ppt/tags/tag418.xml><?xml version="1.0" encoding="utf-8"?>
<p:tagLst xmlns:p="http://schemas.openxmlformats.org/presentationml/2006/main">
  <p:tag name="KSO_WM_UNIT_SUBTYPE" val="a"/>
</p:tagLst>
</file>

<file path=ppt/tags/tag41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2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21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42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23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424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425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26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27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428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429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430.xml><?xml version="1.0" encoding="utf-8"?>
<p:tagLst xmlns:p="http://schemas.openxmlformats.org/presentationml/2006/main">
  <p:tag name="KSO_WM_BEAUTIFY_FLAG" val="#wm#"/>
  <p:tag name="KSO_WM_UNIT_INDEX" val="9"/>
  <p:tag name="KSO_WM_UNIT_TYPE" val="f"/>
  <p:tag name="KSO_WM_UNIT_SUBTYPE" val="a"/>
</p:tagLst>
</file>

<file path=ppt/tags/tag431.xml><?xml version="1.0" encoding="utf-8"?>
<p:tagLst xmlns:p="http://schemas.openxmlformats.org/presentationml/2006/main">
  <p:tag name="KSO_WM_BEAUTIFY_FLAG" val="#wm#"/>
  <p:tag name="KSO_WM_UNIT_INDEX" val="2"/>
  <p:tag name="KSO_WM_UNIT_TYPE" val="a"/>
</p:tagLst>
</file>

<file path=ppt/tags/tag432.xml><?xml version="1.0" encoding="utf-8"?>
<p:tagLst xmlns:p="http://schemas.openxmlformats.org/presentationml/2006/main">
  <p:tag name="KSO_WM_BEAUTIFY_FLAG" val="#wm#"/>
  <p:tag name="KSO_WM_UNIT_INDEX" val="1"/>
  <p:tag name="KSO_WM_UNIT_TYPE" val="j"/>
</p:tagLst>
</file>

<file path=ppt/tags/tag43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34.xml><?xml version="1.0" encoding="utf-8"?>
<p:tagLst xmlns:p="http://schemas.openxmlformats.org/presentationml/2006/main">
  <p:tag name="KSO_WM_UNIT_INDEX" val="2"/>
  <p:tag name="KSO_WM_UNIT_TYPE" val="i"/>
  <p:tag name="KSO_WM_BEAUTIFY_FLAG" val="#wm#"/>
</p:tagLst>
</file>

<file path=ppt/tags/tag435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436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437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438.xml><?xml version="1.0" encoding="utf-8"?>
<p:tagLst xmlns:p="http://schemas.openxmlformats.org/presentationml/2006/main">
  <p:tag name="KSO_WM_UNIT_INDEX" val="4"/>
  <p:tag name="KSO_WM_UNIT_TYPE" val="α"/>
  <p:tag name="KSO_WM_BEAUTIFY_FLAG" val="#wm#"/>
</p:tagLst>
</file>

<file path=ppt/tags/tag439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440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41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42.xml><?xml version="1.0" encoding="utf-8"?>
<p:tagLst xmlns:p="http://schemas.openxmlformats.org/presentationml/2006/main">
  <p:tag name="KSO_WM_BEAUTIFY_FLAG" val="#wm#"/>
  <p:tag name="KSO_WM_UNIT_INDEX" val="1"/>
  <p:tag name="KSO_WM_UNIT_TYPE" val="a"/>
</p:tagLst>
</file>

<file path=ppt/tags/tag443.xml><?xml version="1.0" encoding="utf-8"?>
<p:tagLst xmlns:p="http://schemas.openxmlformats.org/presentationml/2006/main"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44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445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446.xml><?xml version="1.0" encoding="utf-8"?>
<p:tagLst xmlns:p="http://schemas.openxmlformats.org/presentationml/2006/main">
  <p:tag name="KSO_WM_UNIT_INDEX" val="2"/>
  <p:tag name="KSO_WM_UNIT_TYPE" val="a"/>
  <p:tag name="KSO_WM_BEAUTIFY_FLAG" val="#wm#"/>
</p:tagLst>
</file>

<file path=ppt/tags/tag447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448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449.xml><?xml version="1.0" encoding="utf-8"?>
<p:tagLst xmlns:p="http://schemas.openxmlformats.org/presentationml/2006/main">
  <p:tag name="KSO_WM_UNIT_INDEX" val="4"/>
  <p:tag name="KSO_WM_UNIT_TYPE" val="α"/>
  <p:tag name="KSO_WM_BEAUTIFY_FLAG" val="#wm#"/>
</p:tagLst>
</file>

<file path=ppt/tags/tag450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45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52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53.xml><?xml version="1.0" encoding="utf-8"?>
<p:tagLst xmlns:p="http://schemas.openxmlformats.org/presentationml/2006/main"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54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455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456.xml><?xml version="1.0" encoding="utf-8"?>
<p:tagLst xmlns:p="http://schemas.openxmlformats.org/presentationml/2006/main">
  <p:tag name="KSO_WM_BEAUTIFY_FLAG" val="#wm#"/>
  <p:tag name="KSO_WM_TEMPLATE_CATEGORY" val="custom"/>
  <p:tag name="KSO_WM_TEMPLATE_INDEX" val="20230996"/>
</p:tagLst>
</file>

<file path=ppt/tags/tag457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458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459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60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461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62.xml><?xml version="1.0" encoding="utf-8"?>
<p:tagLst xmlns:p="http://schemas.openxmlformats.org/presentationml/2006/main">
  <p:tag name="KSO_WM_UNIT_INDEX" val="2"/>
  <p:tag name="KSO_WM_UNIT_TYPE" val="i"/>
  <p:tag name="KSO_WM_BEAUTIFY_FLAG" val="#wm#"/>
</p:tagLst>
</file>

<file path=ppt/tags/tag463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464.xml><?xml version="1.0" encoding="utf-8"?>
<p:tagLst xmlns:p="http://schemas.openxmlformats.org/presentationml/2006/main">
  <p:tag name="KSO_WM_UNIT_INDEX" val="6"/>
  <p:tag name="KSO_WM_UNIT_TYPE" val="a"/>
  <p:tag name="KSO_WM_BEAUTIFY_FLAG" val="#wm#"/>
</p:tagLst>
</file>

<file path=ppt/tags/tag465.xml><?xml version="1.0" encoding="utf-8"?>
<p:tagLst xmlns:p="http://schemas.openxmlformats.org/presentationml/2006/main"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66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67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468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69.xml><?xml version="1.0" encoding="utf-8"?>
<p:tagLst xmlns:p="http://schemas.openxmlformats.org/presentationml/2006/main">
  <p:tag name="KSO_WM_UNIT_INDEX" val="2"/>
  <p:tag name="KSO_WM_UNIT_TYPE" val="i"/>
  <p:tag name="KSO_WM_BEAUTIFY_FLAG" val="#wm#"/>
</p:tagLst>
</file>

<file path=ppt/tags/tag470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471.xml><?xml version="1.0" encoding="utf-8"?>
<p:tagLst xmlns:p="http://schemas.openxmlformats.org/presentationml/2006/main">
  <p:tag name="KSO_WM_UNIT_INDEX" val="6"/>
  <p:tag name="KSO_WM_UNIT_TYPE" val="a"/>
  <p:tag name="KSO_WM_BEAUTIFY_FLAG" val="#wm#"/>
</p:tagLst>
</file>

<file path=ppt/tags/tag472.xml><?xml version="1.0" encoding="utf-8"?>
<p:tagLst xmlns:p="http://schemas.openxmlformats.org/presentationml/2006/main"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73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47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7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76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477.xml><?xml version="1.0" encoding="utf-8"?>
<p:tagLst xmlns:p="http://schemas.openxmlformats.org/presentationml/2006/main"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78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479.xml><?xml version="1.0" encoding="utf-8"?>
<p:tagLst xmlns:p="http://schemas.openxmlformats.org/presentationml/2006/main">
  <p:tag name="KSO_WM_BEAUTIFY_FLAG" val="#wm#"/>
  <p:tag name="KSO_WM_TEMPLATE_CATEGORY" val="custom"/>
  <p:tag name="KSO_WM_TEMPLATE_INDEX" val="20230996"/>
</p:tagLst>
</file>

<file path=ppt/tags/tag480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481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482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483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484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485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86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487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488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48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9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SLIDE_ID" val="custom20230996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1.0"/>
  <p:tag name="KSO_WM_TEMPLATE_CATEGORY" val="custom"/>
  <p:tag name="KSO_WM_TEMPLATE_INDEX" val="20230996"/>
  <p:tag name="KSO_WM_SLIDE_SUBTYPE" val="pureTxt"/>
  <p:tag name="KSO_WM_SLIDE_SIZE" val="828*457"/>
  <p:tag name="KSO_WM_SLIDE_POSITION" val="66*28"/>
  <p:tag name="KSO_WM_SLIDE_LAYOUT" val="a_f"/>
  <p:tag name="KSO_WM_SLIDE_LAYOUT_CNT" val="1_1"/>
</p:tagLst>
</file>

<file path=ppt/tags/tag491.xml><?xml version="1.0" encoding="utf-8"?>
<p:tagLst xmlns:p="http://schemas.openxmlformats.org/presentationml/2006/main">
  <p:tag name="COMMONDATA" val="eyJoZGlkIjoiYTkxYmYyYjUxYzQ3MmIyNjJmMDhhYWVmNDk1YzI3NzMifQ=="/>
  <p:tag name="KSO_WPP_MARK_KEY" val="a5ed299c-79e3-4434-9c5b-022754da942c"/>
</p:tagLst>
</file>

<file path=ppt/theme/theme1.xml><?xml version="1.0" encoding="utf-8"?>
<a:theme xmlns:a="http://schemas.openxmlformats.org/drawingml/2006/main" name="2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2064</Words>
  <Application>WPS 演示</Application>
  <PresentationFormat>在屏幕上显示</PresentationFormat>
  <Paragraphs>274</Paragraphs>
  <Slides>21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6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21</vt:i4>
      </vt:variant>
    </vt:vector>
  </HeadingPairs>
  <TitlesOfParts>
    <vt:vector size="51" baseType="lpstr">
      <vt:lpstr>Arial</vt:lpstr>
      <vt:lpstr>宋体</vt:lpstr>
      <vt:lpstr>Wingdings</vt:lpstr>
      <vt:lpstr>Wingdings</vt:lpstr>
      <vt:lpstr>Times New Roman</vt:lpstr>
      <vt:lpstr>Calibri Light</vt:lpstr>
      <vt:lpstr>思源黑体 Regular</vt:lpstr>
      <vt:lpstr>Calibri</vt:lpstr>
      <vt:lpstr>楷体_GB2312</vt:lpstr>
      <vt:lpstr>新宋体</vt:lpstr>
      <vt:lpstr>华文楷体</vt:lpstr>
      <vt:lpstr>微软雅黑</vt:lpstr>
      <vt:lpstr>Comic Sans MS</vt:lpstr>
      <vt:lpstr>Arial Unicode MS</vt:lpstr>
      <vt:lpstr>黑体</vt:lpstr>
      <vt:lpstr>等线</vt:lpstr>
      <vt:lpstr>楷体</vt:lpstr>
      <vt:lpstr>等线 Light</vt:lpstr>
      <vt:lpstr>2_自定义设计方案</vt:lpstr>
      <vt:lpstr>1_自定义设计方案</vt:lpstr>
      <vt:lpstr>3_自定义设计方案</vt:lpstr>
      <vt:lpstr>1_默认设计模板</vt:lpstr>
      <vt:lpstr>自定义设计方案</vt:lpstr>
      <vt:lpstr>Office 主题​​</vt:lpstr>
      <vt:lpstr>Equation.DSMT4</vt:lpstr>
      <vt:lpstr>Equation.DSMT4</vt:lpstr>
      <vt:lpstr>Equation.KSEE3</vt:lpstr>
      <vt:lpstr>Equation.KSEE3</vt:lpstr>
      <vt:lpstr>Equation.KSEE3</vt:lpstr>
      <vt:lpstr>Equation.KSEE3</vt:lpstr>
      <vt:lpstr>8.1.2  三角形的内角和</vt:lpstr>
      <vt:lpstr>复习回顾</vt:lpstr>
      <vt:lpstr>动手实验</vt:lpstr>
      <vt:lpstr>可以将其中两角剪下并移至另一顶点处拼接成一个角.</vt:lpstr>
      <vt:lpstr>锐角三角形</vt:lpstr>
      <vt:lpstr>验证推理</vt:lpstr>
      <vt:lpstr>三角形内角和定理</vt:lpstr>
      <vt:lpstr>PowerPoint 演示文稿</vt:lpstr>
      <vt:lpstr>PowerPoint 演示文稿</vt:lpstr>
      <vt:lpstr>典例精析</vt:lpstr>
      <vt:lpstr>PowerPoint 演示文稿</vt:lpstr>
      <vt:lpstr>PowerPoint 演示文稿</vt:lpstr>
      <vt:lpstr>问题 2：有两个角互余的三角形是直角三角形吗？</vt:lpstr>
      <vt:lpstr>PowerPoint 演示文稿</vt:lpstr>
      <vt:lpstr>PowerPoint 演示文稿</vt:lpstr>
      <vt:lpstr>PowerPoint 演示文稿</vt:lpstr>
      <vt:lpstr>PowerPoint 演示文稿</vt:lpstr>
      <vt:lpstr>课堂小结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王玉伟</cp:lastModifiedBy>
  <cp:revision>90</cp:revision>
  <dcterms:created xsi:type="dcterms:W3CDTF">2016-04-25T06:54:00Z</dcterms:created>
  <dcterms:modified xsi:type="dcterms:W3CDTF">2025-10-09T09:40:06Z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815DA376FD084F65A6DCF77E60F26F5F_13</vt:lpwstr>
  </property>
</Properties>
</file>