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888" r:id="rId5"/>
    <p:sldId id="877" r:id="rId6"/>
    <p:sldId id="777" r:id="rId7"/>
    <p:sldId id="821" r:id="rId8"/>
    <p:sldId id="878" r:id="rId9"/>
    <p:sldId id="882" r:id="rId10"/>
    <p:sldId id="841" r:id="rId11"/>
    <p:sldId id="885" r:id="rId12"/>
    <p:sldId id="842" r:id="rId13"/>
    <p:sldId id="781" r:id="rId14"/>
    <p:sldId id="828" r:id="rId15"/>
    <p:sldId id="886" r:id="rId16"/>
    <p:sldId id="817" r:id="rId17"/>
    <p:sldId id="831" r:id="rId18"/>
    <p:sldId id="833" r:id="rId19"/>
    <p:sldId id="829" r:id="rId20"/>
  </p:sldIdLst>
  <p:sldSz cx="12192000" cy="6858000"/>
  <p:notesSz cx="6858000" cy="9144000"/>
  <p:custDataLst>
    <p:tags r:id="rId25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永宾" initials="李永宾" lastIdx="0" clrIdx="0"/>
  <p:cmAuthor id="3" name="作者" initials="A" lastIdx="0" clrIdx="2"/>
  <p:cmAuthor id="2" name="xjj" initials="x" lastIdx="0" clrIdx="1"/>
  <p:cmAuthor id="4" name="admin" initials="a" lastIdx="0" clrIdx="3"/>
  <p:cmAuthor id="5" name="Administrator" initials="A" lastIdx="0" clrIdx="4"/>
  <p:cmAuthor id="6" name="夏风sunny" initials="夏" lastIdx="0" clrIdx="5"/>
  <p:cmAuthor id="7" name="pc" initials="p" lastIdx="0" clrIdx="6"/>
  <p:cmAuthor id="8" name="Maibenben" initials="M" lastIdx="0" clrIdx="7"/>
  <p:cmAuthor id="9" name="ys" initials="y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clrMru>
    <a:srgbClr val="E21CE0"/>
    <a:srgbClr val="3E17E7"/>
    <a:srgbClr val="2323DB"/>
    <a:srgbClr val="D32BD1"/>
    <a:srgbClr val="C120DE"/>
    <a:srgbClr val="CF2FC2"/>
    <a:srgbClr val="DF1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80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3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500"/>
              <a:buFont typeface="Balsamiq Sans"/>
              <a:buNone/>
              <a:defRPr sz="4665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1219200" lvl="1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828800" lvl="2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2438400" lvl="3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3048000" lvl="4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3657600" lvl="5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4267200" lvl="6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●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4876800" lvl="7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○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5486400" lvl="8" indent="-423545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Cabin"/>
              <a:buChar char="■"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5" r:link="rId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hf hdr="0" ftr="0" dt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tags" Target="../tags/tag6.xml"/><Relationship Id="rId4" Type="http://schemas.openxmlformats.org/officeDocument/2006/relationships/image" Target="../media/image3.png"/><Relationship Id="rId3" Type="http://schemas.openxmlformats.org/officeDocument/2006/relationships/tags" Target="../tags/tag5.xml"/><Relationship Id="rId2" Type="http://schemas.openxmlformats.org/officeDocument/2006/relationships/image" Target="../media/image2.png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68.xml"/><Relationship Id="rId15" Type="http://schemas.openxmlformats.org/officeDocument/2006/relationships/tags" Target="../tags/tag67.xml"/><Relationship Id="rId14" Type="http://schemas.openxmlformats.org/officeDocument/2006/relationships/tags" Target="../tags/tag66.xml"/><Relationship Id="rId13" Type="http://schemas.openxmlformats.org/officeDocument/2006/relationships/tags" Target="../tags/tag65.xml"/><Relationship Id="rId12" Type="http://schemas.openxmlformats.org/officeDocument/2006/relationships/tags" Target="../tags/tag64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6" Type="http://schemas.openxmlformats.org/officeDocument/2006/relationships/slideLayout" Target="../slideLayouts/slideLayout2.xml"/><Relationship Id="rId55" Type="http://schemas.openxmlformats.org/officeDocument/2006/relationships/tags" Target="../tags/tag123.xml"/><Relationship Id="rId54" Type="http://schemas.openxmlformats.org/officeDocument/2006/relationships/tags" Target="../tags/tag122.xml"/><Relationship Id="rId53" Type="http://schemas.openxmlformats.org/officeDocument/2006/relationships/tags" Target="../tags/tag121.xml"/><Relationship Id="rId52" Type="http://schemas.openxmlformats.org/officeDocument/2006/relationships/tags" Target="../tags/tag120.xml"/><Relationship Id="rId51" Type="http://schemas.openxmlformats.org/officeDocument/2006/relationships/tags" Target="../tags/tag119.xml"/><Relationship Id="rId50" Type="http://schemas.openxmlformats.org/officeDocument/2006/relationships/tags" Target="../tags/tag118.xml"/><Relationship Id="rId5" Type="http://schemas.openxmlformats.org/officeDocument/2006/relationships/tags" Target="../tags/tag73.xml"/><Relationship Id="rId49" Type="http://schemas.openxmlformats.org/officeDocument/2006/relationships/tags" Target="../tags/tag117.xml"/><Relationship Id="rId48" Type="http://schemas.openxmlformats.org/officeDocument/2006/relationships/tags" Target="../tags/tag116.xml"/><Relationship Id="rId47" Type="http://schemas.openxmlformats.org/officeDocument/2006/relationships/tags" Target="../tags/tag115.xml"/><Relationship Id="rId46" Type="http://schemas.openxmlformats.org/officeDocument/2006/relationships/tags" Target="../tags/tag114.xml"/><Relationship Id="rId45" Type="http://schemas.openxmlformats.org/officeDocument/2006/relationships/tags" Target="../tags/tag113.xml"/><Relationship Id="rId44" Type="http://schemas.openxmlformats.org/officeDocument/2006/relationships/tags" Target="../tags/tag112.xml"/><Relationship Id="rId43" Type="http://schemas.openxmlformats.org/officeDocument/2006/relationships/tags" Target="../tags/tag111.xml"/><Relationship Id="rId42" Type="http://schemas.openxmlformats.org/officeDocument/2006/relationships/tags" Target="../tags/tag110.xml"/><Relationship Id="rId41" Type="http://schemas.openxmlformats.org/officeDocument/2006/relationships/tags" Target="../tags/tag109.xml"/><Relationship Id="rId40" Type="http://schemas.openxmlformats.org/officeDocument/2006/relationships/tags" Target="../tags/tag108.xml"/><Relationship Id="rId4" Type="http://schemas.openxmlformats.org/officeDocument/2006/relationships/tags" Target="../tags/tag72.xml"/><Relationship Id="rId39" Type="http://schemas.openxmlformats.org/officeDocument/2006/relationships/tags" Target="../tags/tag107.xml"/><Relationship Id="rId38" Type="http://schemas.openxmlformats.org/officeDocument/2006/relationships/tags" Target="../tags/tag106.xml"/><Relationship Id="rId37" Type="http://schemas.openxmlformats.org/officeDocument/2006/relationships/tags" Target="../tags/tag105.xml"/><Relationship Id="rId36" Type="http://schemas.openxmlformats.org/officeDocument/2006/relationships/tags" Target="../tags/tag104.xml"/><Relationship Id="rId35" Type="http://schemas.openxmlformats.org/officeDocument/2006/relationships/tags" Target="../tags/tag103.xml"/><Relationship Id="rId34" Type="http://schemas.openxmlformats.org/officeDocument/2006/relationships/tags" Target="../tags/tag102.xml"/><Relationship Id="rId33" Type="http://schemas.openxmlformats.org/officeDocument/2006/relationships/tags" Target="../tags/tag101.xml"/><Relationship Id="rId32" Type="http://schemas.openxmlformats.org/officeDocument/2006/relationships/tags" Target="../tags/tag100.xml"/><Relationship Id="rId31" Type="http://schemas.openxmlformats.org/officeDocument/2006/relationships/tags" Target="../tags/tag99.xml"/><Relationship Id="rId30" Type="http://schemas.openxmlformats.org/officeDocument/2006/relationships/tags" Target="../tags/tag98.xml"/><Relationship Id="rId3" Type="http://schemas.openxmlformats.org/officeDocument/2006/relationships/tags" Target="../tags/tag71.xml"/><Relationship Id="rId29" Type="http://schemas.openxmlformats.org/officeDocument/2006/relationships/tags" Target="../tags/tag97.xml"/><Relationship Id="rId28" Type="http://schemas.openxmlformats.org/officeDocument/2006/relationships/tags" Target="../tags/tag96.xml"/><Relationship Id="rId27" Type="http://schemas.openxmlformats.org/officeDocument/2006/relationships/tags" Target="../tags/tag95.xml"/><Relationship Id="rId26" Type="http://schemas.openxmlformats.org/officeDocument/2006/relationships/tags" Target="../tags/tag94.xml"/><Relationship Id="rId25" Type="http://schemas.openxmlformats.org/officeDocument/2006/relationships/tags" Target="../tags/tag93.xml"/><Relationship Id="rId24" Type="http://schemas.openxmlformats.org/officeDocument/2006/relationships/tags" Target="../tags/tag92.xml"/><Relationship Id="rId23" Type="http://schemas.openxmlformats.org/officeDocument/2006/relationships/tags" Target="../tags/tag91.xml"/><Relationship Id="rId22" Type="http://schemas.openxmlformats.org/officeDocument/2006/relationships/tags" Target="../tags/tag90.xml"/><Relationship Id="rId21" Type="http://schemas.openxmlformats.org/officeDocument/2006/relationships/tags" Target="../tags/tag89.xml"/><Relationship Id="rId20" Type="http://schemas.openxmlformats.org/officeDocument/2006/relationships/tags" Target="../tags/tag88.xml"/><Relationship Id="rId2" Type="http://schemas.openxmlformats.org/officeDocument/2006/relationships/tags" Target="../tags/tag70.xml"/><Relationship Id="rId19" Type="http://schemas.openxmlformats.org/officeDocument/2006/relationships/tags" Target="../tags/tag87.xml"/><Relationship Id="rId18" Type="http://schemas.openxmlformats.org/officeDocument/2006/relationships/tags" Target="../tags/tag86.xml"/><Relationship Id="rId17" Type="http://schemas.openxmlformats.org/officeDocument/2006/relationships/tags" Target="../tags/tag85.xml"/><Relationship Id="rId16" Type="http://schemas.openxmlformats.org/officeDocument/2006/relationships/tags" Target="../tags/tag84.xml"/><Relationship Id="rId15" Type="http://schemas.openxmlformats.org/officeDocument/2006/relationships/tags" Target="../tags/tag83.xml"/><Relationship Id="rId14" Type="http://schemas.openxmlformats.org/officeDocument/2006/relationships/tags" Target="../tags/tag82.xml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tags" Target="../tags/tag6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image" Target="../media/image6.png"/><Relationship Id="rId1" Type="http://schemas.openxmlformats.org/officeDocument/2006/relationships/tags" Target="../tags/tag1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6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tags" Target="../tags/tag138.xml"/><Relationship Id="rId1" Type="http://schemas.openxmlformats.org/officeDocument/2006/relationships/tags" Target="../tags/tag13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3" Type="http://schemas.openxmlformats.org/officeDocument/2006/relationships/slideLayout" Target="../slideLayouts/slideLayout3.xml"/><Relationship Id="rId42" Type="http://schemas.openxmlformats.org/officeDocument/2006/relationships/tags" Target="../tags/tag179.xml"/><Relationship Id="rId41" Type="http://schemas.openxmlformats.org/officeDocument/2006/relationships/tags" Target="../tags/tag178.xml"/><Relationship Id="rId40" Type="http://schemas.openxmlformats.org/officeDocument/2006/relationships/tags" Target="../tags/tag177.xml"/><Relationship Id="rId4" Type="http://schemas.openxmlformats.org/officeDocument/2006/relationships/tags" Target="../tags/tag142.xml"/><Relationship Id="rId39" Type="http://schemas.openxmlformats.org/officeDocument/2006/relationships/tags" Target="../tags/tag176.xml"/><Relationship Id="rId38" Type="http://schemas.openxmlformats.org/officeDocument/2006/relationships/tags" Target="../tags/tag175.xml"/><Relationship Id="rId37" Type="http://schemas.openxmlformats.org/officeDocument/2006/relationships/tags" Target="../tags/tag174.xml"/><Relationship Id="rId36" Type="http://schemas.openxmlformats.org/officeDocument/2006/relationships/tags" Target="../tags/tag173.xml"/><Relationship Id="rId35" Type="http://schemas.openxmlformats.org/officeDocument/2006/relationships/tags" Target="../tags/tag172.xml"/><Relationship Id="rId34" Type="http://schemas.openxmlformats.org/officeDocument/2006/relationships/tags" Target="../tags/tag171.xml"/><Relationship Id="rId33" Type="http://schemas.openxmlformats.org/officeDocument/2006/relationships/tags" Target="../tags/tag170.xml"/><Relationship Id="rId32" Type="http://schemas.openxmlformats.org/officeDocument/2006/relationships/tags" Target="../tags/tag169.xml"/><Relationship Id="rId31" Type="http://schemas.openxmlformats.org/officeDocument/2006/relationships/tags" Target="../tags/tag168.xml"/><Relationship Id="rId30" Type="http://schemas.openxmlformats.org/officeDocument/2006/relationships/tags" Target="../tags/tag167.xml"/><Relationship Id="rId3" Type="http://schemas.openxmlformats.org/officeDocument/2006/relationships/tags" Target="../tags/tag141.xml"/><Relationship Id="rId29" Type="http://schemas.openxmlformats.org/officeDocument/2006/relationships/tags" Target="../tags/tag166.xml"/><Relationship Id="rId28" Type="http://schemas.openxmlformats.org/officeDocument/2006/relationships/tags" Target="../tags/tag165.xml"/><Relationship Id="rId27" Type="http://schemas.openxmlformats.org/officeDocument/2006/relationships/tags" Target="../tags/tag164.xml"/><Relationship Id="rId26" Type="http://schemas.openxmlformats.org/officeDocument/2006/relationships/tags" Target="../tags/tag163.xml"/><Relationship Id="rId25" Type="http://schemas.openxmlformats.org/officeDocument/2006/relationships/tags" Target="../tags/tag162.xml"/><Relationship Id="rId24" Type="http://schemas.openxmlformats.org/officeDocument/2006/relationships/tags" Target="../tags/tag161.xml"/><Relationship Id="rId23" Type="http://schemas.openxmlformats.org/officeDocument/2006/relationships/tags" Target="../tags/tag160.xml"/><Relationship Id="rId22" Type="http://schemas.openxmlformats.org/officeDocument/2006/relationships/tags" Target="../tags/tag159.xml"/><Relationship Id="rId21" Type="http://schemas.openxmlformats.org/officeDocument/2006/relationships/tags" Target="../tags/tag158.xml"/><Relationship Id="rId20" Type="http://schemas.openxmlformats.org/officeDocument/2006/relationships/tags" Target="../tags/tag157.xml"/><Relationship Id="rId2" Type="http://schemas.openxmlformats.org/officeDocument/2006/relationships/tags" Target="../tags/tag140.xml"/><Relationship Id="rId19" Type="http://schemas.openxmlformats.org/officeDocument/2006/relationships/tags" Target="../tags/tag156.xml"/><Relationship Id="rId18" Type="http://schemas.openxmlformats.org/officeDocument/2006/relationships/image" Target="../media/image6.png"/><Relationship Id="rId17" Type="http://schemas.openxmlformats.org/officeDocument/2006/relationships/tags" Target="../tags/tag155.xml"/><Relationship Id="rId16" Type="http://schemas.openxmlformats.org/officeDocument/2006/relationships/tags" Target="../tags/tag154.xml"/><Relationship Id="rId15" Type="http://schemas.openxmlformats.org/officeDocument/2006/relationships/tags" Target="../tags/tag153.xml"/><Relationship Id="rId14" Type="http://schemas.openxmlformats.org/officeDocument/2006/relationships/tags" Target="../tags/tag152.xml"/><Relationship Id="rId13" Type="http://schemas.openxmlformats.org/officeDocument/2006/relationships/tags" Target="../tags/tag151.xml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tags" Target="../tags/tag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文本框 481"/>
          <p:cNvSpPr txBox="1"/>
          <p:nvPr/>
        </p:nvSpPr>
        <p:spPr>
          <a:xfrm>
            <a:off x="1521460" y="1249680"/>
            <a:ext cx="8967470" cy="730250"/>
          </a:xfrm>
          <a:prstGeom prst="roundRect">
            <a:avLst/>
          </a:prstGeom>
          <a:noFill/>
          <a:ln w="9525">
            <a:noFill/>
          </a:ln>
        </p:spPr>
        <p:txBody>
          <a:bodyPr wrap="square" rtlCol="0" anchor="t" anchorCtr="0">
            <a:noAutofit/>
          </a:bodyPr>
          <a:lstStyle/>
          <a:p>
            <a:pPr lvl="0" algn="ctr">
              <a:buClrTx/>
              <a:buSzTx/>
              <a:buFontTx/>
            </a:pPr>
            <a:r>
              <a:rPr sz="4000" b="1">
                <a:solidFill>
                  <a:schemeClr val="bg1">
                    <a:lumMod val="10000"/>
                  </a:schemeClr>
                </a:solidFill>
                <a:latin typeface="Times New Roman" panose="02020603050405020304" charset="0"/>
                <a:ea typeface="隶书" panose="02010509060101010101" charset="-122"/>
                <a:cs typeface="Times New Roman" panose="02020603050405020304" charset="0"/>
                <a:sym typeface="+mn-ea"/>
              </a:rPr>
              <a:t>8.1.2</a:t>
            </a:r>
            <a:r>
              <a:rPr lang="en-US" sz="4000" b="1">
                <a:solidFill>
                  <a:schemeClr val="bg1">
                    <a:lumMod val="10000"/>
                  </a:schemeClr>
                </a:solidFill>
                <a:latin typeface="Times New Roman" panose="02020603050405020304" charset="0"/>
                <a:ea typeface="隶书" panose="02010509060101010101" charset="-122"/>
                <a:cs typeface="Times New Roman" panose="02020603050405020304" charset="0"/>
                <a:sym typeface="+mn-ea"/>
              </a:rPr>
              <a:t> </a:t>
            </a:r>
            <a:r>
              <a:rPr sz="4000" b="1">
                <a:solidFill>
                  <a:schemeClr val="bg1">
                    <a:lumMod val="10000"/>
                  </a:schemeClr>
                </a:solidFill>
                <a:latin typeface="Times New Roman" panose="02020603050405020304" charset="0"/>
                <a:ea typeface="隶书" panose="02010509060101010101" charset="-122"/>
                <a:cs typeface="Times New Roman" panose="02020603050405020304" charset="0"/>
                <a:sym typeface="+mn-ea"/>
              </a:rPr>
              <a:t>三角形的内角和与外角和</a:t>
            </a:r>
            <a:endParaRPr sz="4000" b="1">
              <a:solidFill>
                <a:schemeClr val="bg1">
                  <a:lumMod val="10000"/>
                </a:schemeClr>
              </a:solidFill>
              <a:latin typeface="Times New Roman" panose="02020603050405020304" charset="0"/>
              <a:ea typeface="隶书" panose="020105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17420" y="2479040"/>
            <a:ext cx="7422515" cy="949960"/>
          </a:xfrm>
          <a:prstGeom prst="roundRect">
            <a:avLst/>
          </a:prstGeom>
          <a:noFill/>
          <a:ln w="9525">
            <a:noFill/>
          </a:ln>
        </p:spPr>
        <p:txBody>
          <a:bodyPr wrap="square" rtlCol="0" anchor="t" anchorCtr="0">
            <a:noAutofit/>
          </a:bodyPr>
          <a:p>
            <a:pPr lvl="0" algn="ctr">
              <a:buClrTx/>
              <a:buSzTx/>
              <a:buFontTx/>
            </a:pPr>
            <a:r>
              <a:rPr sz="4800" b="1">
                <a:solidFill>
                  <a:schemeClr val="accent3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sz="4800" b="1">
                <a:solidFill>
                  <a:schemeClr val="accent3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  </a:t>
            </a:r>
            <a:r>
              <a:rPr lang="zh-CN" altLang="en-US" sz="4800" b="1">
                <a:solidFill>
                  <a:schemeClr val="accent3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探究：</a:t>
            </a:r>
            <a:r>
              <a:rPr sz="4800" b="1">
                <a:solidFill>
                  <a:schemeClr val="accent3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三角形的内角和</a:t>
            </a:r>
            <a:endParaRPr sz="4800" b="1">
              <a:solidFill>
                <a:schemeClr val="accent3">
                  <a:lumMod val="75000"/>
                </a:schemeClr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044315" y="4158615"/>
            <a:ext cx="3488690" cy="590550"/>
            <a:chOff x="6687" y="8675"/>
            <a:chExt cx="5494" cy="930"/>
          </a:xfrm>
        </p:grpSpPr>
        <p:sp>
          <p:nvSpPr>
            <p:cNvPr id="11" name="Text Box 12"/>
            <p:cNvSpPr txBox="1"/>
            <p:nvPr/>
          </p:nvSpPr>
          <p:spPr>
            <a:xfrm>
              <a:off x="6687" y="8750"/>
              <a:ext cx="5495" cy="7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华东师大版 七年级下册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839" y="9605"/>
              <a:ext cx="5100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789" y="8675"/>
              <a:ext cx="5100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 Box 12"/>
          <p:cNvSpPr txBox="1"/>
          <p:nvPr/>
        </p:nvSpPr>
        <p:spPr>
          <a:xfrm>
            <a:off x="8521700" y="5658485"/>
            <a:ext cx="34893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授课教师：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符兰静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6" name="图片 7578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56785" y="3540760"/>
            <a:ext cx="1917700" cy="1283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4" name="图片 7578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150100" y="3634105"/>
            <a:ext cx="4414520" cy="22231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2" name="图片 7579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12480000">
            <a:off x="238760" y="3846830"/>
            <a:ext cx="3700145" cy="1212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1"/>
          <p:cNvSpPr txBox="1"/>
          <p:nvPr/>
        </p:nvSpPr>
        <p:spPr>
          <a:xfrm>
            <a:off x="671195" y="645795"/>
            <a:ext cx="11297285" cy="1372235"/>
          </a:xfrm>
          <a:prstGeom prst="rect">
            <a:avLst/>
          </a:prstGeom>
          <a:noFill/>
        </p:spPr>
        <p:txBody>
          <a:bodyPr anchor="t"/>
          <a:p>
            <a:pPr marL="0" indent="0" algn="l" eaLnBrk="1" fontAlgn="auto" latinLnBrk="0" hangingPunct="1">
              <a:lnSpc>
                <a:spcPct val="1200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一天，三类三角形通过对自身内角的特点，讲出了自己对三角形</a:t>
            </a:r>
            <a:r>
              <a:rPr lang="zh-CN" altLang="en-US" sz="3200" b="1" i="0">
                <a:solidFill>
                  <a:schemeClr val="tx2">
                    <a:lumMod val="75000"/>
                    <a:alpha val="10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内角和</a:t>
            </a: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的理解，请同学们作为小判官给它们评判一下吧.</a:t>
            </a:r>
            <a:endParaRPr lang="zh-CN" altLang="en-US" sz="32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6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发现问题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66" name="直接连接符 6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椭圆形标注 6"/>
          <p:cNvSpPr/>
          <p:nvPr/>
        </p:nvSpPr>
        <p:spPr>
          <a:xfrm>
            <a:off x="9007475" y="2018030"/>
            <a:ext cx="2696845" cy="1711325"/>
          </a:xfrm>
          <a:prstGeom prst="wedgeEllipseCallou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 defTabSz="91440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2400" b="1" kern="1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我的形状最大，那我的内角和最大.</a:t>
            </a:r>
            <a:endParaRPr lang="zh-CN" altLang="en-US" sz="2400" b="1" kern="12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4" name="形状3"/>
          <p:cNvSpPr txBox="1"/>
          <p:nvPr/>
        </p:nvSpPr>
        <p:spPr>
          <a:xfrm>
            <a:off x="2103120" y="2102485"/>
            <a:ext cx="3249930" cy="1768475"/>
          </a:xfrm>
          <a:custGeom>
            <a:avLst/>
            <a:gdLst>
              <a:gd name="connsiteX0" fmla="*/ 1658588 w 3317176"/>
              <a:gd name="connsiteY0" fmla="*/ 0 h 1543088"/>
              <a:gd name="connsiteX1" fmla="*/ 2574601 w 3317176"/>
              <a:gd name="connsiteY1" fmla="*/ 0 h 1543088"/>
              <a:gd name="connsiteX2" fmla="*/ 3317177 w 3317176"/>
              <a:gd name="connsiteY2" fmla="*/ 1197656 h 1543088"/>
              <a:gd name="connsiteX3" fmla="*/ 1486836 w 3317176"/>
              <a:gd name="connsiteY3" fmla="*/ 1543088 h 1543088"/>
              <a:gd name="connsiteX4" fmla="*/ 1068581 w 3317176"/>
              <a:gd name="connsiteY4" fmla="*/ 1491921 h 1543088"/>
              <a:gd name="connsiteX5" fmla="*/ 331718 w 3317176"/>
              <a:gd name="connsiteY5" fmla="*/ 1743689 h 1543088"/>
              <a:gd name="connsiteX6" fmla="*/ 608349 w 3317176"/>
              <a:gd name="connsiteY6" fmla="*/ 1368566 h 1543088"/>
              <a:gd name="connsiteX7" fmla="*/ 603572 w 3317176"/>
              <a:gd name="connsiteY7" fmla="*/ 1366905 h 1543088"/>
              <a:gd name="connsiteX8" fmla="*/ 234955 w 3317176"/>
              <a:gd name="connsiteY8" fmla="*/ 1225392 h 1543088"/>
              <a:gd name="connsiteX9" fmla="*/ 0 w 3317176"/>
              <a:gd name="connsiteY9" fmla="*/ 345432 h 1543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17177" h="1743689">
                <a:moveTo>
                  <a:pt x="1658588" y="0"/>
                </a:moveTo>
                <a:cubicBezTo>
                  <a:pt x="2574601" y="0"/>
                  <a:pt x="3317177" y="345432"/>
                  <a:pt x="3317177" y="771544"/>
                </a:cubicBezTo>
                <a:cubicBezTo>
                  <a:pt x="3317177" y="1197656"/>
                  <a:pt x="2574601" y="1543088"/>
                  <a:pt x="1658588" y="1543088"/>
                </a:cubicBezTo>
                <a:cubicBezTo>
                  <a:pt x="1486836" y="1543088"/>
                  <a:pt x="1321181" y="1530944"/>
                  <a:pt x="1165375" y="1508401"/>
                </a:cubicBezTo>
                <a:lnTo>
                  <a:pt x="1068581" y="1491921"/>
                </a:lnTo>
                <a:lnTo>
                  <a:pt x="331718" y="1743689"/>
                </a:lnTo>
                <a:lnTo>
                  <a:pt x="608349" y="1368566"/>
                </a:lnTo>
                <a:lnTo>
                  <a:pt x="603572" y="1366905"/>
                </a:lnTo>
                <a:cubicBezTo>
                  <a:pt x="234955" y="1225392"/>
                  <a:pt x="0" y="1011232"/>
                  <a:pt x="0" y="771544"/>
                </a:cubicBezTo>
                <a:cubicBezTo>
                  <a:pt x="0" y="345432"/>
                  <a:pt x="742575" y="0"/>
                  <a:pt x="1658588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2">
                <a:lumMod val="40000"/>
                <a:lumOff val="60000"/>
                <a:alpha val="100000"/>
              </a:schemeClr>
            </a:solidFill>
            <a:prstDash val="solid"/>
          </a:ln>
        </p:spPr>
        <p:txBody>
          <a:bodyPr anchor="ctr"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不对，我有一个钝角，所以我的内角和才是最大的.</a:t>
            </a:r>
            <a:endParaRPr lang="zh-CN" altLang="en-US" sz="2400" b="1" i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7" name="形状1"/>
          <p:cNvSpPr txBox="1"/>
          <p:nvPr/>
        </p:nvSpPr>
        <p:spPr>
          <a:xfrm>
            <a:off x="5780818" y="2102368"/>
            <a:ext cx="2894009" cy="1354141"/>
          </a:xfrm>
          <a:custGeom>
            <a:avLst/>
            <a:gdLst>
              <a:gd name="connsiteX0" fmla="*/ 1447005 w 2894009"/>
              <a:gd name="connsiteY0" fmla="*/ 0 h 1354141"/>
              <a:gd name="connsiteX1" fmla="*/ 2246163 w 2894009"/>
              <a:gd name="connsiteY1" fmla="*/ 0 h 1354141"/>
              <a:gd name="connsiteX2" fmla="*/ 2894009 w 2894009"/>
              <a:gd name="connsiteY2" fmla="*/ 1051006 h 1354141"/>
              <a:gd name="connsiteX3" fmla="*/ 1297162 w 2894009"/>
              <a:gd name="connsiteY3" fmla="*/ 1354141 h 1354141"/>
              <a:gd name="connsiteX4" fmla="*/ 932384 w 2894009"/>
              <a:gd name="connsiteY4" fmla="*/ 1309259 h 1354141"/>
              <a:gd name="connsiteX5" fmla="*/ 289401 w 2894009"/>
              <a:gd name="connsiteY5" fmla="*/ 1530179 h 1354141"/>
              <a:gd name="connsiteX6" fmla="*/ 530306 w 2894009"/>
              <a:gd name="connsiteY6" fmla="*/ 1200836 h 1354141"/>
              <a:gd name="connsiteX7" fmla="*/ 526575 w 2894009"/>
              <a:gd name="connsiteY7" fmla="*/ 1199531 h 1354141"/>
              <a:gd name="connsiteX8" fmla="*/ 204983 w 2894009"/>
              <a:gd name="connsiteY8" fmla="*/ 1075346 h 1354141"/>
              <a:gd name="connsiteX9" fmla="*/ 0 w 2894009"/>
              <a:gd name="connsiteY9" fmla="*/ 303135 h 135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94009" h="1530179">
                <a:moveTo>
                  <a:pt x="1447005" y="0"/>
                </a:moveTo>
                <a:cubicBezTo>
                  <a:pt x="2246163" y="0"/>
                  <a:pt x="2894009" y="303135"/>
                  <a:pt x="2894009" y="677070"/>
                </a:cubicBezTo>
                <a:cubicBezTo>
                  <a:pt x="2894009" y="1051006"/>
                  <a:pt x="2246163" y="1354141"/>
                  <a:pt x="1447005" y="1354141"/>
                </a:cubicBezTo>
                <a:cubicBezTo>
                  <a:pt x="1297162" y="1354141"/>
                  <a:pt x="1152640" y="1343484"/>
                  <a:pt x="1016710" y="1323701"/>
                </a:cubicBezTo>
                <a:lnTo>
                  <a:pt x="932384" y="1309259"/>
                </a:lnTo>
                <a:lnTo>
                  <a:pt x="289401" y="1530179"/>
                </a:lnTo>
                <a:lnTo>
                  <a:pt x="530306" y="1200836"/>
                </a:lnTo>
                <a:lnTo>
                  <a:pt x="526575" y="1199531"/>
                </a:lnTo>
                <a:cubicBezTo>
                  <a:pt x="204983" y="1075346"/>
                  <a:pt x="0" y="887409"/>
                  <a:pt x="0" y="677070"/>
                </a:cubicBezTo>
                <a:cubicBezTo>
                  <a:pt x="0" y="303135"/>
                  <a:pt x="647846" y="0"/>
                  <a:pt x="144700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2">
                <a:lumMod val="40000"/>
                <a:lumOff val="60000"/>
                <a:alpha val="100000"/>
              </a:schemeClr>
            </a:solidFill>
            <a:prstDash val="solid"/>
          </a:ln>
        </p:spPr>
        <p:txBody>
          <a:bodyPr anchor="ctr"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我的形状最小，我的内角和最小.</a:t>
            </a:r>
            <a:endParaRPr lang="zh-CN" altLang="en-US" sz="2400" b="1" i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8" grpId="0"/>
      <p:bldP spid="7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383540" y="736600"/>
            <a:ext cx="9169400" cy="730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三角形的内角和等于</a:t>
            </a:r>
            <a:r>
              <a:rPr lang="zh-CN" altLang="en-US" sz="3200" b="1" u="sng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3200" b="1" u="sng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en-US" altLang="zh-CN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altLang="zh-CN" sz="32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1" name="等腰三角形 100"/>
          <p:cNvSpPr/>
          <p:nvPr/>
        </p:nvSpPr>
        <p:spPr>
          <a:xfrm>
            <a:off x="6363970" y="2834571"/>
            <a:ext cx="2031368" cy="1172386"/>
          </a:xfrm>
          <a:prstGeom prst="triangle">
            <a:avLst>
              <a:gd name="adj" fmla="val 32075"/>
            </a:avLst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组合 101"/>
          <p:cNvGrpSpPr/>
          <p:nvPr/>
        </p:nvGrpSpPr>
        <p:grpSpPr>
          <a:xfrm>
            <a:off x="6361582" y="3419224"/>
            <a:ext cx="886628" cy="593152"/>
            <a:chOff x="359946" y="3989535"/>
            <a:chExt cx="886628" cy="593152"/>
          </a:xfrm>
          <a:solidFill>
            <a:srgbClr val="A8B4FC"/>
          </a:solidFill>
        </p:grpSpPr>
        <p:sp>
          <p:nvSpPr>
            <p:cNvPr id="103" name="Freeform 40"/>
            <p:cNvSpPr/>
            <p:nvPr/>
          </p:nvSpPr>
          <p:spPr>
            <a:xfrm>
              <a:off x="360395" y="3993952"/>
              <a:ext cx="885206" cy="588735"/>
            </a:xfrm>
            <a:custGeom>
              <a:avLst/>
              <a:gdLst/>
              <a:ahLst/>
              <a:cxnLst>
                <a:cxn ang="0">
                  <a:pos x="2309" y="663"/>
                </a:cxn>
                <a:cxn ang="0">
                  <a:pos x="1758" y="0"/>
                </a:cxn>
                <a:cxn ang="0">
                  <a:pos x="0" y="3148"/>
                </a:cxn>
                <a:cxn ang="0">
                  <a:pos x="4542" y="3148"/>
                </a:cxn>
                <a:cxn ang="0">
                  <a:pos x="4322" y="2457"/>
                </a:cxn>
                <a:cxn ang="0">
                  <a:pos x="4724" y="1982"/>
                </a:cxn>
                <a:cxn ang="0">
                  <a:pos x="4248" y="1579"/>
                </a:cxn>
                <a:cxn ang="0">
                  <a:pos x="4651" y="736"/>
                </a:cxn>
                <a:cxn ang="0">
                  <a:pos x="4102" y="371"/>
                </a:cxn>
                <a:cxn ang="0">
                  <a:pos x="3699" y="773"/>
                </a:cxn>
                <a:cxn ang="0">
                  <a:pos x="2821" y="297"/>
                </a:cxn>
                <a:cxn ang="0">
                  <a:pos x="2309" y="663"/>
                </a:cxn>
              </a:cxnLst>
              <a:rect l="0" t="0" r="0" b="0"/>
              <a:pathLst>
                <a:path w="4724" h="3148">
                  <a:moveTo>
                    <a:pt x="2309" y="663"/>
                  </a:moveTo>
                  <a:lnTo>
                    <a:pt x="1758" y="0"/>
                  </a:lnTo>
                  <a:lnTo>
                    <a:pt x="0" y="3148"/>
                  </a:lnTo>
                  <a:lnTo>
                    <a:pt x="4542" y="3148"/>
                  </a:lnTo>
                  <a:lnTo>
                    <a:pt x="4322" y="2457"/>
                  </a:lnTo>
                  <a:lnTo>
                    <a:pt x="4724" y="1982"/>
                  </a:lnTo>
                  <a:lnTo>
                    <a:pt x="4248" y="1579"/>
                  </a:lnTo>
                  <a:lnTo>
                    <a:pt x="4651" y="736"/>
                  </a:lnTo>
                  <a:lnTo>
                    <a:pt x="4102" y="371"/>
                  </a:lnTo>
                  <a:lnTo>
                    <a:pt x="3699" y="773"/>
                  </a:lnTo>
                  <a:lnTo>
                    <a:pt x="2821" y="297"/>
                  </a:lnTo>
                  <a:lnTo>
                    <a:pt x="2309" y="663"/>
                  </a:lnTo>
                  <a:close/>
                </a:path>
              </a:pathLst>
            </a:custGeom>
            <a:solidFill>
              <a:srgbClr val="A8B4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Freeform 43"/>
            <p:cNvSpPr/>
            <p:nvPr/>
          </p:nvSpPr>
          <p:spPr>
            <a:xfrm>
              <a:off x="359946" y="3989913"/>
              <a:ext cx="850491" cy="588959"/>
            </a:xfrm>
            <a:custGeom>
              <a:avLst/>
              <a:gdLst/>
              <a:ahLst/>
              <a:cxnLst>
                <a:cxn ang="0">
                  <a:pos x="4542" y="3148"/>
                </a:cxn>
                <a:cxn ang="0">
                  <a:pos x="0" y="3148"/>
                </a:cxn>
                <a:cxn ang="0">
                  <a:pos x="1758" y="0"/>
                </a:cxn>
              </a:cxnLst>
              <a:rect l="0" t="0" r="0" b="0"/>
              <a:pathLst>
                <a:path w="4542" h="3148">
                  <a:moveTo>
                    <a:pt x="4542" y="3148"/>
                  </a:moveTo>
                  <a:lnTo>
                    <a:pt x="0" y="3148"/>
                  </a:lnTo>
                  <a:lnTo>
                    <a:pt x="1758" y="0"/>
                  </a:lnTo>
                </a:path>
              </a:pathLst>
            </a:cu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" name="Freeform 45"/>
            <p:cNvSpPr/>
            <p:nvPr/>
          </p:nvSpPr>
          <p:spPr>
            <a:xfrm>
              <a:off x="1156694" y="4126294"/>
              <a:ext cx="89880" cy="450974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0" y="843"/>
                </a:cxn>
                <a:cxn ang="0">
                  <a:pos x="476" y="1246"/>
                </a:cxn>
                <a:cxn ang="0">
                  <a:pos x="74" y="1721"/>
                </a:cxn>
                <a:cxn ang="0">
                  <a:pos x="294" y="2412"/>
                </a:cxn>
              </a:cxnLst>
              <a:rect l="0" t="0" r="0" b="0"/>
              <a:pathLst>
                <a:path w="476" h="2412">
                  <a:moveTo>
                    <a:pt x="403" y="0"/>
                  </a:moveTo>
                  <a:lnTo>
                    <a:pt x="0" y="843"/>
                  </a:lnTo>
                  <a:lnTo>
                    <a:pt x="476" y="1246"/>
                  </a:lnTo>
                  <a:lnTo>
                    <a:pt x="74" y="1721"/>
                  </a:lnTo>
                  <a:lnTo>
                    <a:pt x="294" y="2412"/>
                  </a:lnTo>
                </a:path>
              </a:pathLst>
            </a:cu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" name="Freeform 48"/>
            <p:cNvSpPr/>
            <p:nvPr/>
          </p:nvSpPr>
          <p:spPr>
            <a:xfrm>
              <a:off x="685822" y="3989535"/>
              <a:ext cx="541528" cy="144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51" y="663"/>
                </a:cxn>
                <a:cxn ang="0">
                  <a:pos x="1063" y="297"/>
                </a:cxn>
                <a:cxn ang="0">
                  <a:pos x="1941" y="773"/>
                </a:cxn>
                <a:cxn ang="0">
                  <a:pos x="2344" y="371"/>
                </a:cxn>
                <a:cxn ang="0">
                  <a:pos x="2893" y="736"/>
                </a:cxn>
              </a:cxnLst>
              <a:rect l="0" t="0" r="0" b="0"/>
              <a:pathLst>
                <a:path w="2893" h="773">
                  <a:moveTo>
                    <a:pt x="0" y="0"/>
                  </a:moveTo>
                  <a:lnTo>
                    <a:pt x="551" y="663"/>
                  </a:lnTo>
                  <a:lnTo>
                    <a:pt x="1063" y="297"/>
                  </a:lnTo>
                  <a:lnTo>
                    <a:pt x="1941" y="773"/>
                  </a:lnTo>
                  <a:lnTo>
                    <a:pt x="2344" y="371"/>
                  </a:lnTo>
                  <a:lnTo>
                    <a:pt x="2893" y="736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8472574" y="3422418"/>
            <a:ext cx="885206" cy="592100"/>
            <a:chOff x="9520645" y="1519635"/>
            <a:chExt cx="885206" cy="592100"/>
          </a:xfrm>
          <a:solidFill>
            <a:srgbClr val="A8B4FC"/>
          </a:solidFill>
        </p:grpSpPr>
        <p:sp>
          <p:nvSpPr>
            <p:cNvPr id="118" name="Freeform 40"/>
            <p:cNvSpPr/>
            <p:nvPr/>
          </p:nvSpPr>
          <p:spPr>
            <a:xfrm>
              <a:off x="9520645" y="1523000"/>
              <a:ext cx="885206" cy="588735"/>
            </a:xfrm>
            <a:custGeom>
              <a:avLst/>
              <a:gdLst/>
              <a:ahLst/>
              <a:cxnLst>
                <a:cxn ang="0">
                  <a:pos x="2309" y="663"/>
                </a:cxn>
                <a:cxn ang="0">
                  <a:pos x="1758" y="0"/>
                </a:cxn>
                <a:cxn ang="0">
                  <a:pos x="0" y="3148"/>
                </a:cxn>
                <a:cxn ang="0">
                  <a:pos x="4542" y="3148"/>
                </a:cxn>
                <a:cxn ang="0">
                  <a:pos x="4322" y="2457"/>
                </a:cxn>
                <a:cxn ang="0">
                  <a:pos x="4724" y="1982"/>
                </a:cxn>
                <a:cxn ang="0">
                  <a:pos x="4248" y="1579"/>
                </a:cxn>
                <a:cxn ang="0">
                  <a:pos x="4651" y="736"/>
                </a:cxn>
                <a:cxn ang="0">
                  <a:pos x="4102" y="371"/>
                </a:cxn>
                <a:cxn ang="0">
                  <a:pos x="3699" y="773"/>
                </a:cxn>
                <a:cxn ang="0">
                  <a:pos x="2821" y="297"/>
                </a:cxn>
                <a:cxn ang="0">
                  <a:pos x="2309" y="663"/>
                </a:cxn>
              </a:cxnLst>
              <a:rect l="0" t="0" r="0" b="0"/>
              <a:pathLst>
                <a:path w="4724" h="3148">
                  <a:moveTo>
                    <a:pt x="2309" y="663"/>
                  </a:moveTo>
                  <a:lnTo>
                    <a:pt x="1758" y="0"/>
                  </a:lnTo>
                  <a:lnTo>
                    <a:pt x="0" y="3148"/>
                  </a:lnTo>
                  <a:lnTo>
                    <a:pt x="4542" y="3148"/>
                  </a:lnTo>
                  <a:lnTo>
                    <a:pt x="4322" y="2457"/>
                  </a:lnTo>
                  <a:lnTo>
                    <a:pt x="4724" y="1982"/>
                  </a:lnTo>
                  <a:lnTo>
                    <a:pt x="4248" y="1579"/>
                  </a:lnTo>
                  <a:lnTo>
                    <a:pt x="4651" y="736"/>
                  </a:lnTo>
                  <a:lnTo>
                    <a:pt x="4102" y="371"/>
                  </a:lnTo>
                  <a:lnTo>
                    <a:pt x="3699" y="773"/>
                  </a:lnTo>
                  <a:lnTo>
                    <a:pt x="2821" y="297"/>
                  </a:lnTo>
                  <a:lnTo>
                    <a:pt x="2309" y="66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" name="Freeform 43"/>
            <p:cNvSpPr/>
            <p:nvPr/>
          </p:nvSpPr>
          <p:spPr>
            <a:xfrm>
              <a:off x="9520645" y="1519635"/>
              <a:ext cx="850382" cy="588959"/>
            </a:xfrm>
            <a:custGeom>
              <a:avLst/>
              <a:gdLst/>
              <a:ahLst/>
              <a:cxnLst>
                <a:cxn ang="0">
                  <a:pos x="4542" y="3148"/>
                </a:cxn>
                <a:cxn ang="0">
                  <a:pos x="0" y="3148"/>
                </a:cxn>
                <a:cxn ang="0">
                  <a:pos x="1758" y="0"/>
                </a:cxn>
              </a:cxnLst>
              <a:rect l="0" t="0" r="0" b="0"/>
              <a:pathLst>
                <a:path w="4542" h="3148">
                  <a:moveTo>
                    <a:pt x="4542" y="3148"/>
                  </a:moveTo>
                  <a:lnTo>
                    <a:pt x="0" y="3148"/>
                  </a:lnTo>
                  <a:lnTo>
                    <a:pt x="1758" y="0"/>
                  </a:lnTo>
                </a:path>
              </a:pathLst>
            </a:cu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" name="Freeform 45"/>
            <p:cNvSpPr/>
            <p:nvPr/>
          </p:nvSpPr>
          <p:spPr>
            <a:xfrm>
              <a:off x="10315982" y="1657620"/>
              <a:ext cx="89869" cy="450974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0" y="843"/>
                </a:cxn>
                <a:cxn ang="0">
                  <a:pos x="476" y="1246"/>
                </a:cxn>
                <a:cxn ang="0">
                  <a:pos x="74" y="1721"/>
                </a:cxn>
                <a:cxn ang="0">
                  <a:pos x="294" y="2412"/>
                </a:cxn>
              </a:cxnLst>
              <a:rect l="0" t="0" r="0" b="0"/>
              <a:pathLst>
                <a:path w="476" h="2412">
                  <a:moveTo>
                    <a:pt x="403" y="0"/>
                  </a:moveTo>
                  <a:lnTo>
                    <a:pt x="0" y="843"/>
                  </a:lnTo>
                  <a:lnTo>
                    <a:pt x="476" y="1246"/>
                  </a:lnTo>
                  <a:lnTo>
                    <a:pt x="74" y="1721"/>
                  </a:lnTo>
                  <a:lnTo>
                    <a:pt x="294" y="2412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Freeform 48"/>
            <p:cNvSpPr/>
            <p:nvPr/>
          </p:nvSpPr>
          <p:spPr>
            <a:xfrm>
              <a:off x="9849789" y="1519635"/>
              <a:ext cx="541458" cy="144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51" y="663"/>
                </a:cxn>
                <a:cxn ang="0">
                  <a:pos x="1063" y="297"/>
                </a:cxn>
                <a:cxn ang="0">
                  <a:pos x="1941" y="773"/>
                </a:cxn>
                <a:cxn ang="0">
                  <a:pos x="2344" y="371"/>
                </a:cxn>
                <a:cxn ang="0">
                  <a:pos x="2893" y="736"/>
                </a:cxn>
              </a:cxnLst>
              <a:rect l="0" t="0" r="0" b="0"/>
              <a:pathLst>
                <a:path w="2893" h="773">
                  <a:moveTo>
                    <a:pt x="0" y="0"/>
                  </a:moveTo>
                  <a:lnTo>
                    <a:pt x="551" y="663"/>
                  </a:lnTo>
                  <a:lnTo>
                    <a:pt x="1063" y="297"/>
                  </a:lnTo>
                  <a:lnTo>
                    <a:pt x="1941" y="773"/>
                  </a:lnTo>
                  <a:lnTo>
                    <a:pt x="2344" y="371"/>
                  </a:lnTo>
                  <a:lnTo>
                    <a:pt x="2893" y="736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6" name="Freeform 50"/>
          <p:cNvSpPr/>
          <p:nvPr/>
        </p:nvSpPr>
        <p:spPr>
          <a:xfrm rot="-10793670">
            <a:off x="7755289" y="3296230"/>
            <a:ext cx="1033396" cy="730097"/>
          </a:xfrm>
          <a:custGeom>
            <a:avLst/>
            <a:gdLst/>
            <a:ahLst/>
            <a:cxnLst>
              <a:cxn ang="0">
                <a:pos x="0" y="3149"/>
              </a:cxn>
              <a:cxn ang="0">
                <a:pos x="551" y="3812"/>
              </a:cxn>
              <a:cxn ang="0">
                <a:pos x="1063" y="3446"/>
              </a:cxn>
              <a:cxn ang="0">
                <a:pos x="1941" y="3922"/>
              </a:cxn>
              <a:cxn ang="0">
                <a:pos x="2344" y="3520"/>
              </a:cxn>
              <a:cxn ang="0">
                <a:pos x="2893" y="3885"/>
              </a:cxn>
              <a:cxn ang="0">
                <a:pos x="3479" y="3446"/>
              </a:cxn>
              <a:cxn ang="0">
                <a:pos x="4028" y="3812"/>
              </a:cxn>
              <a:cxn ang="0">
                <a:pos x="4467" y="3373"/>
              </a:cxn>
              <a:cxn ang="0">
                <a:pos x="4742" y="3629"/>
              </a:cxn>
              <a:cxn ang="0">
                <a:pos x="5523" y="3148"/>
              </a:cxn>
              <a:cxn ang="0">
                <a:pos x="1755" y="0"/>
              </a:cxn>
              <a:cxn ang="0">
                <a:pos x="0" y="3149"/>
              </a:cxn>
            </a:cxnLst>
            <a:rect l="0" t="0" r="0" b="0"/>
            <a:pathLst>
              <a:path w="5523" h="3922">
                <a:moveTo>
                  <a:pt x="0" y="3149"/>
                </a:moveTo>
                <a:lnTo>
                  <a:pt x="551" y="3812"/>
                </a:lnTo>
                <a:lnTo>
                  <a:pt x="1063" y="3446"/>
                </a:lnTo>
                <a:lnTo>
                  <a:pt x="1941" y="3922"/>
                </a:lnTo>
                <a:lnTo>
                  <a:pt x="2344" y="3520"/>
                </a:lnTo>
                <a:lnTo>
                  <a:pt x="2893" y="3885"/>
                </a:lnTo>
                <a:lnTo>
                  <a:pt x="3479" y="3446"/>
                </a:lnTo>
                <a:lnTo>
                  <a:pt x="4028" y="3812"/>
                </a:lnTo>
                <a:lnTo>
                  <a:pt x="4467" y="3373"/>
                </a:lnTo>
                <a:lnTo>
                  <a:pt x="4742" y="3629"/>
                </a:lnTo>
                <a:lnTo>
                  <a:pt x="5523" y="3148"/>
                </a:lnTo>
                <a:lnTo>
                  <a:pt x="1755" y="0"/>
                </a:lnTo>
                <a:lnTo>
                  <a:pt x="0" y="3149"/>
                </a:lnTo>
                <a:close/>
              </a:path>
            </a:pathLst>
          </a:cu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87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74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61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48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35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22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09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0960" algn="l" defTabSz="967740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40" name="组合 139"/>
          <p:cNvGrpSpPr/>
          <p:nvPr/>
        </p:nvGrpSpPr>
        <p:grpSpPr>
          <a:xfrm>
            <a:off x="7159674" y="3421321"/>
            <a:ext cx="1281624" cy="592100"/>
            <a:chOff x="2579153" y="4017959"/>
            <a:chExt cx="1281624" cy="5921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41" name="Freeform 42"/>
            <p:cNvSpPr/>
            <p:nvPr/>
          </p:nvSpPr>
          <p:spPr>
            <a:xfrm>
              <a:off x="2586890" y="4021324"/>
              <a:ext cx="1273887" cy="588735"/>
            </a:xfrm>
            <a:custGeom>
              <a:avLst/>
              <a:gdLst/>
              <a:ahLst/>
              <a:cxnLst>
                <a:cxn ang="0">
                  <a:pos x="2252" y="481"/>
                </a:cxn>
                <a:cxn ang="0">
                  <a:pos x="1977" y="225"/>
                </a:cxn>
                <a:cxn ang="0">
                  <a:pos x="1538" y="664"/>
                </a:cxn>
                <a:cxn ang="0">
                  <a:pos x="989" y="298"/>
                </a:cxn>
                <a:cxn ang="0">
                  <a:pos x="403" y="737"/>
                </a:cxn>
                <a:cxn ang="0">
                  <a:pos x="0" y="1580"/>
                </a:cxn>
                <a:cxn ang="0">
                  <a:pos x="476" y="1983"/>
                </a:cxn>
                <a:cxn ang="0">
                  <a:pos x="74" y="2458"/>
                </a:cxn>
                <a:cxn ang="0">
                  <a:pos x="294" y="3149"/>
                </a:cxn>
                <a:cxn ang="0">
                  <a:pos x="6802" y="3149"/>
                </a:cxn>
                <a:cxn ang="0">
                  <a:pos x="3033" y="0"/>
                </a:cxn>
                <a:cxn ang="0">
                  <a:pos x="2252" y="481"/>
                </a:cxn>
              </a:cxnLst>
              <a:rect l="0" t="0" r="0" b="0"/>
              <a:pathLst>
                <a:path w="6800" h="3149">
                  <a:moveTo>
                    <a:pt x="2252" y="481"/>
                  </a:moveTo>
                  <a:lnTo>
                    <a:pt x="1977" y="225"/>
                  </a:lnTo>
                  <a:lnTo>
                    <a:pt x="1538" y="664"/>
                  </a:lnTo>
                  <a:lnTo>
                    <a:pt x="989" y="298"/>
                  </a:lnTo>
                  <a:lnTo>
                    <a:pt x="403" y="737"/>
                  </a:lnTo>
                  <a:lnTo>
                    <a:pt x="0" y="1580"/>
                  </a:lnTo>
                  <a:lnTo>
                    <a:pt x="476" y="1983"/>
                  </a:lnTo>
                  <a:lnTo>
                    <a:pt x="74" y="2458"/>
                  </a:lnTo>
                  <a:lnTo>
                    <a:pt x="294" y="3149"/>
                  </a:lnTo>
                  <a:lnTo>
                    <a:pt x="6802" y="3149"/>
                  </a:lnTo>
                  <a:lnTo>
                    <a:pt x="3033" y="0"/>
                  </a:lnTo>
                  <a:lnTo>
                    <a:pt x="2252" y="4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2" name="Freeform 47"/>
            <p:cNvSpPr/>
            <p:nvPr/>
          </p:nvSpPr>
          <p:spPr>
            <a:xfrm>
              <a:off x="2628297" y="4017959"/>
              <a:ext cx="1219000" cy="588959"/>
            </a:xfrm>
            <a:custGeom>
              <a:avLst/>
              <a:gdLst/>
              <a:ahLst/>
              <a:cxnLst>
                <a:cxn ang="0">
                  <a:pos x="0" y="3149"/>
                </a:cxn>
                <a:cxn ang="0">
                  <a:pos x="6508" y="3149"/>
                </a:cxn>
                <a:cxn ang="0">
                  <a:pos x="2739" y="0"/>
                </a:cxn>
              </a:cxnLst>
              <a:rect l="0" t="0" r="0" b="0"/>
              <a:pathLst>
                <a:path w="6508" h="3149">
                  <a:moveTo>
                    <a:pt x="0" y="3149"/>
                  </a:moveTo>
                  <a:lnTo>
                    <a:pt x="6508" y="3149"/>
                  </a:lnTo>
                  <a:lnTo>
                    <a:pt x="2739" y="0"/>
                  </a:lnTo>
                </a:path>
              </a:pathLst>
            </a:custGeom>
            <a:grp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" name="Freeform 44"/>
            <p:cNvSpPr/>
            <p:nvPr/>
          </p:nvSpPr>
          <p:spPr>
            <a:xfrm>
              <a:off x="2651665" y="4022707"/>
              <a:ext cx="493217" cy="137985"/>
            </a:xfrm>
            <a:custGeom>
              <a:avLst/>
              <a:gdLst/>
              <a:ahLst/>
              <a:cxnLst>
                <a:cxn ang="0">
                  <a:pos x="0" y="737"/>
                </a:cxn>
                <a:cxn ang="0">
                  <a:pos x="586" y="298"/>
                </a:cxn>
                <a:cxn ang="0">
                  <a:pos x="1135" y="664"/>
                </a:cxn>
                <a:cxn ang="0">
                  <a:pos x="1574" y="225"/>
                </a:cxn>
                <a:cxn ang="0">
                  <a:pos x="1849" y="481"/>
                </a:cxn>
                <a:cxn ang="0">
                  <a:pos x="2630" y="0"/>
                </a:cxn>
              </a:cxnLst>
              <a:rect l="0" t="0" r="0" b="0"/>
              <a:pathLst>
                <a:path w="2630" h="737">
                  <a:moveTo>
                    <a:pt x="0" y="737"/>
                  </a:moveTo>
                  <a:lnTo>
                    <a:pt x="586" y="298"/>
                  </a:lnTo>
                  <a:lnTo>
                    <a:pt x="1135" y="664"/>
                  </a:lnTo>
                  <a:lnTo>
                    <a:pt x="1574" y="225"/>
                  </a:lnTo>
                  <a:lnTo>
                    <a:pt x="1849" y="481"/>
                  </a:lnTo>
                  <a:lnTo>
                    <a:pt x="2630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" name="Freeform 45"/>
            <p:cNvSpPr/>
            <p:nvPr/>
          </p:nvSpPr>
          <p:spPr>
            <a:xfrm>
              <a:off x="2579153" y="4157515"/>
              <a:ext cx="89880" cy="450974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0" y="843"/>
                </a:cxn>
                <a:cxn ang="0">
                  <a:pos x="476" y="1246"/>
                </a:cxn>
                <a:cxn ang="0">
                  <a:pos x="74" y="1721"/>
                </a:cxn>
                <a:cxn ang="0">
                  <a:pos x="294" y="2412"/>
                </a:cxn>
              </a:cxnLst>
              <a:rect l="0" t="0" r="0" b="0"/>
              <a:pathLst>
                <a:path w="476" h="2412">
                  <a:moveTo>
                    <a:pt x="403" y="0"/>
                  </a:moveTo>
                  <a:lnTo>
                    <a:pt x="0" y="843"/>
                  </a:lnTo>
                  <a:lnTo>
                    <a:pt x="476" y="1246"/>
                  </a:lnTo>
                  <a:lnTo>
                    <a:pt x="74" y="1721"/>
                  </a:lnTo>
                  <a:lnTo>
                    <a:pt x="294" y="2412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6685805" y="2833936"/>
            <a:ext cx="1036599" cy="736214"/>
            <a:chOff x="913103" y="3250629"/>
            <a:chExt cx="1036599" cy="736214"/>
          </a:xfrm>
        </p:grpSpPr>
        <p:grpSp>
          <p:nvGrpSpPr>
            <p:cNvPr id="146" name="组合 145"/>
            <p:cNvGrpSpPr/>
            <p:nvPr/>
          </p:nvGrpSpPr>
          <p:grpSpPr>
            <a:xfrm>
              <a:off x="913103" y="3250629"/>
              <a:ext cx="1034837" cy="736214"/>
              <a:chOff x="922456" y="3284152"/>
              <a:chExt cx="1034837" cy="736214"/>
            </a:xfrm>
          </p:grpSpPr>
          <p:sp>
            <p:nvSpPr>
              <p:cNvPr id="147" name="Freeform 41"/>
              <p:cNvSpPr/>
              <p:nvPr/>
            </p:nvSpPr>
            <p:spPr>
              <a:xfrm>
                <a:off x="922456" y="3284152"/>
                <a:ext cx="1034837" cy="733675"/>
              </a:xfrm>
              <a:custGeom>
                <a:avLst/>
                <a:gdLst/>
                <a:ahLst/>
                <a:cxnLst>
                  <a:cxn ang="0">
                    <a:pos x="0" y="3149"/>
                  </a:cxn>
                  <a:cxn ang="0">
                    <a:pos x="551" y="3812"/>
                  </a:cxn>
                  <a:cxn ang="0">
                    <a:pos x="1063" y="3446"/>
                  </a:cxn>
                  <a:cxn ang="0">
                    <a:pos x="1941" y="3922"/>
                  </a:cxn>
                  <a:cxn ang="0">
                    <a:pos x="2344" y="3520"/>
                  </a:cxn>
                  <a:cxn ang="0">
                    <a:pos x="2893" y="3885"/>
                  </a:cxn>
                  <a:cxn ang="0">
                    <a:pos x="3479" y="3446"/>
                  </a:cxn>
                  <a:cxn ang="0">
                    <a:pos x="4028" y="3812"/>
                  </a:cxn>
                  <a:cxn ang="0">
                    <a:pos x="4467" y="3373"/>
                  </a:cxn>
                  <a:cxn ang="0">
                    <a:pos x="4742" y="3629"/>
                  </a:cxn>
                  <a:cxn ang="0">
                    <a:pos x="5523" y="3148"/>
                  </a:cxn>
                  <a:cxn ang="0">
                    <a:pos x="1755" y="0"/>
                  </a:cxn>
                  <a:cxn ang="0">
                    <a:pos x="0" y="3149"/>
                  </a:cxn>
                </a:cxnLst>
                <a:rect l="0" t="0" r="0" b="0"/>
                <a:pathLst>
                  <a:path w="5523" h="3922">
                    <a:moveTo>
                      <a:pt x="0" y="3149"/>
                    </a:moveTo>
                    <a:lnTo>
                      <a:pt x="551" y="3812"/>
                    </a:lnTo>
                    <a:lnTo>
                      <a:pt x="1063" y="3446"/>
                    </a:lnTo>
                    <a:lnTo>
                      <a:pt x="1941" y="3922"/>
                    </a:lnTo>
                    <a:lnTo>
                      <a:pt x="2344" y="3520"/>
                    </a:lnTo>
                    <a:lnTo>
                      <a:pt x="2893" y="3885"/>
                    </a:lnTo>
                    <a:lnTo>
                      <a:pt x="3479" y="3446"/>
                    </a:lnTo>
                    <a:lnTo>
                      <a:pt x="4028" y="3812"/>
                    </a:lnTo>
                    <a:lnTo>
                      <a:pt x="4467" y="3373"/>
                    </a:lnTo>
                    <a:lnTo>
                      <a:pt x="4742" y="3629"/>
                    </a:lnTo>
                    <a:lnTo>
                      <a:pt x="5523" y="3148"/>
                    </a:lnTo>
                    <a:lnTo>
                      <a:pt x="1755" y="0"/>
                    </a:lnTo>
                    <a:lnTo>
                      <a:pt x="0" y="3149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8" name="Freeform 48"/>
              <p:cNvSpPr/>
              <p:nvPr/>
            </p:nvSpPr>
            <p:spPr>
              <a:xfrm>
                <a:off x="923429" y="3875650"/>
                <a:ext cx="541528" cy="1447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51" y="663"/>
                  </a:cxn>
                  <a:cxn ang="0">
                    <a:pos x="1063" y="297"/>
                  </a:cxn>
                  <a:cxn ang="0">
                    <a:pos x="1941" y="773"/>
                  </a:cxn>
                  <a:cxn ang="0">
                    <a:pos x="2344" y="371"/>
                  </a:cxn>
                  <a:cxn ang="0">
                    <a:pos x="2893" y="736"/>
                  </a:cxn>
                </a:cxnLst>
                <a:rect l="0" t="0" r="0" b="0"/>
                <a:pathLst>
                  <a:path w="2893" h="773">
                    <a:moveTo>
                      <a:pt x="0" y="0"/>
                    </a:moveTo>
                    <a:lnTo>
                      <a:pt x="551" y="663"/>
                    </a:lnTo>
                    <a:lnTo>
                      <a:pt x="1063" y="297"/>
                    </a:lnTo>
                    <a:lnTo>
                      <a:pt x="1941" y="773"/>
                    </a:lnTo>
                    <a:lnTo>
                      <a:pt x="2344" y="371"/>
                    </a:lnTo>
                    <a:lnTo>
                      <a:pt x="2893" y="736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9" name="Freeform 46"/>
            <p:cNvSpPr/>
            <p:nvPr/>
          </p:nvSpPr>
          <p:spPr>
            <a:xfrm>
              <a:off x="914956" y="3251751"/>
              <a:ext cx="1034746" cy="588959"/>
            </a:xfrm>
            <a:custGeom>
              <a:avLst/>
              <a:gdLst/>
              <a:ahLst/>
              <a:cxnLst>
                <a:cxn ang="0">
                  <a:pos x="5523" y="3148"/>
                </a:cxn>
                <a:cxn ang="0">
                  <a:pos x="1755" y="0"/>
                </a:cxn>
                <a:cxn ang="0">
                  <a:pos x="0" y="3149"/>
                </a:cxn>
              </a:cxnLst>
              <a:rect l="0" t="0" r="0" b="0"/>
              <a:pathLst>
                <a:path w="5523" h="3149">
                  <a:moveTo>
                    <a:pt x="5523" y="3148"/>
                  </a:moveTo>
                  <a:lnTo>
                    <a:pt x="1755" y="0"/>
                  </a:lnTo>
                  <a:lnTo>
                    <a:pt x="0" y="3149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0" name="Freeform 44"/>
            <p:cNvSpPr/>
            <p:nvPr/>
          </p:nvSpPr>
          <p:spPr>
            <a:xfrm>
              <a:off x="1454723" y="3844819"/>
              <a:ext cx="493217" cy="137985"/>
            </a:xfrm>
            <a:custGeom>
              <a:avLst/>
              <a:gdLst/>
              <a:ahLst/>
              <a:cxnLst>
                <a:cxn ang="0">
                  <a:pos x="0" y="737"/>
                </a:cxn>
                <a:cxn ang="0">
                  <a:pos x="586" y="298"/>
                </a:cxn>
                <a:cxn ang="0">
                  <a:pos x="1135" y="664"/>
                </a:cxn>
                <a:cxn ang="0">
                  <a:pos x="1574" y="225"/>
                </a:cxn>
                <a:cxn ang="0">
                  <a:pos x="1849" y="481"/>
                </a:cxn>
                <a:cxn ang="0">
                  <a:pos x="2630" y="0"/>
                </a:cxn>
              </a:cxnLst>
              <a:rect l="0" t="0" r="0" b="0"/>
              <a:pathLst>
                <a:path w="2630" h="737">
                  <a:moveTo>
                    <a:pt x="0" y="737"/>
                  </a:moveTo>
                  <a:lnTo>
                    <a:pt x="586" y="298"/>
                  </a:lnTo>
                  <a:lnTo>
                    <a:pt x="1135" y="664"/>
                  </a:lnTo>
                  <a:lnTo>
                    <a:pt x="1574" y="225"/>
                  </a:lnTo>
                  <a:lnTo>
                    <a:pt x="1849" y="481"/>
                  </a:lnTo>
                  <a:lnTo>
                    <a:pt x="2630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1" name="Line 69"/>
          <p:cNvSpPr/>
          <p:nvPr/>
        </p:nvSpPr>
        <p:spPr>
          <a:xfrm>
            <a:off x="5925820" y="4027170"/>
            <a:ext cx="3825875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1333500" y="2250438"/>
            <a:ext cx="2613025" cy="2356429"/>
            <a:chOff x="2877464" y="2151565"/>
            <a:chExt cx="2613025" cy="2654380"/>
          </a:xfrm>
        </p:grpSpPr>
        <p:sp>
          <p:nvSpPr>
            <p:cNvPr id="7" name="等腰三角形 6"/>
            <p:cNvSpPr/>
            <p:nvPr/>
          </p:nvSpPr>
          <p:spPr>
            <a:xfrm>
              <a:off x="3215919" y="2714501"/>
              <a:ext cx="1967230" cy="1639446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382096" y="2151565"/>
              <a:ext cx="423863" cy="684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A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77464" y="4121412"/>
              <a:ext cx="422275" cy="684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B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68214" y="4096779"/>
              <a:ext cx="422275" cy="684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C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sp>
        <p:nvSpPr>
          <p:cNvPr id="17" name="弧形 16"/>
          <p:cNvSpPr/>
          <p:nvPr>
            <p:custDataLst>
              <p:tags r:id="rId2"/>
            </p:custDataLst>
          </p:nvPr>
        </p:nvSpPr>
        <p:spPr>
          <a:xfrm>
            <a:off x="8152130" y="3754755"/>
            <a:ext cx="539750" cy="544195"/>
          </a:xfrm>
          <a:prstGeom prst="arc">
            <a:avLst>
              <a:gd name="adj1" fmla="val 10937442"/>
              <a:gd name="adj2" fmla="val 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6940" y="1463040"/>
            <a:ext cx="5768975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你是如何得到这个结论的？</a:t>
            </a:r>
            <a:endParaRPr lang="zh-CN" altLang="en-US" sz="3200" b="1" noProof="0">
              <a:ln>
                <a:noFill/>
              </a:ln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898390" y="706120"/>
            <a:ext cx="1363980" cy="70040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  <a:buSzTx/>
            </a:pPr>
            <a:r>
              <a:rPr lang="en-US" altLang="zh-CN" sz="3600" b="1">
                <a:solidFill>
                  <a:srgbClr val="3E17E7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微软雅黑 Light" panose="020B0502040204020203" charset="-122"/>
              </a:rPr>
              <a:t>180</a:t>
            </a:r>
            <a:r>
              <a:rPr lang="zh-CN" altLang="en-US" sz="3600" b="1">
                <a:solidFill>
                  <a:srgbClr val="3E17E7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微软雅黑 Light" panose="020B0502040204020203" charset="-122"/>
              </a:rPr>
              <a:t>°</a:t>
            </a:r>
            <a:endParaRPr lang="zh-CN" altLang="en-US" sz="3600" b="1">
              <a:solidFill>
                <a:srgbClr val="3E17E7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微软雅黑 Light" panose="020B0502040204020203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1054100" y="4761865"/>
            <a:ext cx="3762375" cy="80137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3E17E7"/>
                </a:solidFill>
                <a:latin typeface="微软雅黑" panose="020B0503020204020204" charset="-122"/>
                <a:ea typeface="微软雅黑" panose="020B0503020204020204" charset="-122"/>
              </a:rPr>
              <a:t>三角形的三个内角和</a:t>
            </a:r>
            <a:endParaRPr lang="zh-CN" altLang="en-US" sz="2800" b="1">
              <a:solidFill>
                <a:srgbClr val="3E17E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898390" y="4544060"/>
            <a:ext cx="1861820" cy="735330"/>
            <a:chOff x="7714" y="7156"/>
            <a:chExt cx="2932" cy="1158"/>
          </a:xfrm>
        </p:grpSpPr>
        <p:sp>
          <p:nvSpPr>
            <p:cNvPr id="139" name="矩形 138"/>
            <p:cNvSpPr/>
            <p:nvPr/>
          </p:nvSpPr>
          <p:spPr>
            <a:xfrm>
              <a:off x="7714" y="7156"/>
              <a:ext cx="2933" cy="8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SzTx/>
              </a:pPr>
              <a:r>
                <a:rPr lang="zh-CN" altLang="en-US" sz="3200" b="1">
                  <a:solidFill>
                    <a:srgbClr val="FF0000"/>
                  </a:solidFill>
                  <a:latin typeface="隶书" panose="02010509060101010101" charset="-122"/>
                  <a:ea typeface="隶书" panose="02010509060101010101" charset="-122"/>
                  <a:cs typeface="黑体" panose="02010609060101010101" charset="-122"/>
                  <a:sym typeface="微软雅黑 Light" panose="020B0502040204020203" charset="-122"/>
                </a:rPr>
                <a:t>裁剪拼接</a:t>
              </a:r>
              <a:endParaRPr lang="zh-CN" altLang="en-US" sz="3200" b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黑体" panose="02010609060101010101" charset="-122"/>
                <a:sym typeface="微软雅黑 Light" panose="020B0502040204020203" charset="-122"/>
              </a:endParaRPr>
            </a:p>
          </p:txBody>
        </p:sp>
        <p:sp>
          <p:nvSpPr>
            <p:cNvPr id="50" name="右箭头 49"/>
            <p:cNvSpPr/>
            <p:nvPr/>
          </p:nvSpPr>
          <p:spPr>
            <a:xfrm>
              <a:off x="7714" y="7854"/>
              <a:ext cx="2815" cy="461"/>
            </a:xfrm>
            <a:prstGeom prst="rightArrow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2" name="圆角矩形 61"/>
          <p:cNvSpPr/>
          <p:nvPr/>
        </p:nvSpPr>
        <p:spPr>
          <a:xfrm>
            <a:off x="6842760" y="4761865"/>
            <a:ext cx="2105025" cy="80137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3E17E7"/>
                </a:solidFill>
                <a:latin typeface="微软雅黑" panose="020B0503020204020204" charset="-122"/>
                <a:ea typeface="微软雅黑" panose="020B0503020204020204" charset="-122"/>
              </a:rPr>
              <a:t>一个</a:t>
            </a:r>
            <a:r>
              <a:rPr lang="zh-CN" altLang="en-US" sz="2800" b="1">
                <a:solidFill>
                  <a:srgbClr val="3E17E7"/>
                </a:solidFill>
                <a:latin typeface="微软雅黑" panose="020B0503020204020204" charset="-122"/>
                <a:ea typeface="微软雅黑" panose="020B0503020204020204" charset="-122"/>
              </a:rPr>
              <a:t>平角</a:t>
            </a:r>
            <a:endParaRPr lang="zh-CN" altLang="en-US" sz="2800" b="1">
              <a:solidFill>
                <a:srgbClr val="3E17E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思想气泡: 云 2"/>
          <p:cNvSpPr/>
          <p:nvPr/>
        </p:nvSpPr>
        <p:spPr>
          <a:xfrm>
            <a:off x="9104630" y="5078095"/>
            <a:ext cx="2781935" cy="1208405"/>
          </a:xfrm>
          <a:prstGeom prst="cloudCallout">
            <a:avLst>
              <a:gd name="adj1" fmla="val -41992"/>
              <a:gd name="adj2" fmla="val -93817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zh-CN" altLang="en-US" sz="2400" b="1" kern="1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如何用数学的</a:t>
            </a:r>
            <a:r>
              <a:rPr lang="zh-CN" altLang="en-US" sz="2400" b="1" kern="1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方法证明？</a:t>
            </a:r>
            <a:endParaRPr lang="zh-CN" altLang="en-US" sz="2400" b="1" kern="12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6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复习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回顾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66" name="直接连接符 6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4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6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bldLvl="0" animBg="1"/>
      <p:bldP spid="126" grpId="0" bldLvl="0" animBg="1"/>
      <p:bldP spid="17" grpId="0" bldLvl="0" animBg="1"/>
      <p:bldP spid="48" grpId="0"/>
      <p:bldP spid="19" grpId="0"/>
      <p:bldP spid="49" grpId="0" animBg="1"/>
      <p:bldP spid="62" grpId="0" animBg="1"/>
      <p:bldP spid="6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42290" y="857250"/>
            <a:ext cx="11530965" cy="1272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457200" algn="l" defTabSz="914400" eaLnBrk="0" fontAlgn="base" latinLnBrk="0" hangingPunct="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如图，已知△ABC，∠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分别是△ABC 的三个内角，证明：∠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+∠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+∠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= 180°.</a:t>
            </a:r>
            <a:endParaRPr lang="zh-CN" altLang="en-US" sz="3200" b="1" kern="1200" noProof="0">
              <a:ln>
                <a:noFill/>
              </a:ln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53440" y="1925955"/>
            <a:ext cx="2433955" cy="2603500"/>
            <a:chOff x="1344" y="3288"/>
            <a:chExt cx="3833" cy="4100"/>
          </a:xfrm>
        </p:grpSpPr>
        <p:sp>
          <p:nvSpPr>
            <p:cNvPr id="17" name="等腰三角形 6"/>
            <p:cNvSpPr/>
            <p:nvPr/>
          </p:nvSpPr>
          <p:spPr>
            <a:xfrm>
              <a:off x="1679" y="4175"/>
              <a:ext cx="3165" cy="2455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499" y="3288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A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344" y="6500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B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509" y="6495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C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1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启发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思考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思想气泡: 云 2"/>
          <p:cNvSpPr/>
          <p:nvPr/>
        </p:nvSpPr>
        <p:spPr>
          <a:xfrm>
            <a:off x="3075940" y="4457700"/>
            <a:ext cx="3890645" cy="1595755"/>
          </a:xfrm>
          <a:prstGeom prst="cloudCallout">
            <a:avLst>
              <a:gd name="adj1" fmla="val -41992"/>
              <a:gd name="adj2" fmla="val -93817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zh-CN" altLang="en-US" sz="2400" b="1" kern="1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通过裁剪拼接的过程，你能否发现证明的思路呢？</a:t>
            </a:r>
            <a:endParaRPr lang="zh-CN" altLang="en-US" sz="2400" b="1" kern="12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9"/>
          <p:cNvSpPr/>
          <p:nvPr>
            <p:custDataLst>
              <p:tags r:id="rId1"/>
            </p:custDataLst>
          </p:nvPr>
        </p:nvSpPr>
        <p:spPr>
          <a:xfrm>
            <a:off x="6962140" y="3608705"/>
            <a:ext cx="1492250" cy="848995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  <a:gd name="connsiteX0-1" fmla="*/ 0 w 1757363"/>
              <a:gd name="connsiteY0-2" fmla="*/ 695325 h 695325"/>
              <a:gd name="connsiteX1-3" fmla="*/ 571500 w 1757363"/>
              <a:gd name="connsiteY1-4" fmla="*/ 61913 h 695325"/>
              <a:gd name="connsiteX2-5" fmla="*/ 728663 w 1757363"/>
              <a:gd name="connsiteY2-6" fmla="*/ 19050 h 695325"/>
              <a:gd name="connsiteX3-7" fmla="*/ 771525 w 1757363"/>
              <a:gd name="connsiteY3-8" fmla="*/ 71438 h 695325"/>
              <a:gd name="connsiteX4-9" fmla="*/ 952500 w 1757363"/>
              <a:gd name="connsiteY4-10" fmla="*/ 4763 h 695325"/>
              <a:gd name="connsiteX5-11" fmla="*/ 1023938 w 1757363"/>
              <a:gd name="connsiteY5-12" fmla="*/ 71438 h 695325"/>
              <a:gd name="connsiteX6-13" fmla="*/ 1071563 w 1757363"/>
              <a:gd name="connsiteY6-14" fmla="*/ 14288 h 695325"/>
              <a:gd name="connsiteX7-15" fmla="*/ 1247775 w 1757363"/>
              <a:gd name="connsiteY7-16" fmla="*/ 95250 h 695325"/>
              <a:gd name="connsiteX8-17" fmla="*/ 1423988 w 1757363"/>
              <a:gd name="connsiteY8-18" fmla="*/ 0 h 695325"/>
              <a:gd name="connsiteX9-19" fmla="*/ 1562100 w 1757363"/>
              <a:gd name="connsiteY9-20" fmla="*/ 80963 h 695325"/>
              <a:gd name="connsiteX10-21" fmla="*/ 1624013 w 1757363"/>
              <a:gd name="connsiteY10-22" fmla="*/ 38100 h 695325"/>
              <a:gd name="connsiteX11-23" fmla="*/ 1757363 w 1757363"/>
              <a:gd name="connsiteY11-24" fmla="*/ 42863 h 695325"/>
              <a:gd name="connsiteX12-25" fmla="*/ 0 w 1757363"/>
              <a:gd name="connsiteY12-26" fmla="*/ 695325 h 695325"/>
              <a:gd name="connsiteX0-27" fmla="*/ 0 w 1624013"/>
              <a:gd name="connsiteY0-28" fmla="*/ 695325 h 700088"/>
              <a:gd name="connsiteX1-29" fmla="*/ 571500 w 1624013"/>
              <a:gd name="connsiteY1-30" fmla="*/ 61913 h 700088"/>
              <a:gd name="connsiteX2-31" fmla="*/ 728663 w 1624013"/>
              <a:gd name="connsiteY2-32" fmla="*/ 19050 h 700088"/>
              <a:gd name="connsiteX3-33" fmla="*/ 771525 w 1624013"/>
              <a:gd name="connsiteY3-34" fmla="*/ 71438 h 700088"/>
              <a:gd name="connsiteX4-35" fmla="*/ 952500 w 1624013"/>
              <a:gd name="connsiteY4-36" fmla="*/ 4763 h 700088"/>
              <a:gd name="connsiteX5-37" fmla="*/ 1023938 w 1624013"/>
              <a:gd name="connsiteY5-38" fmla="*/ 71438 h 700088"/>
              <a:gd name="connsiteX6-39" fmla="*/ 1071563 w 1624013"/>
              <a:gd name="connsiteY6-40" fmla="*/ 14288 h 700088"/>
              <a:gd name="connsiteX7-41" fmla="*/ 1247775 w 1624013"/>
              <a:gd name="connsiteY7-42" fmla="*/ 95250 h 700088"/>
              <a:gd name="connsiteX8-43" fmla="*/ 1423988 w 1624013"/>
              <a:gd name="connsiteY8-44" fmla="*/ 0 h 700088"/>
              <a:gd name="connsiteX9-45" fmla="*/ 1562100 w 1624013"/>
              <a:gd name="connsiteY9-46" fmla="*/ 80963 h 700088"/>
              <a:gd name="connsiteX10-47" fmla="*/ 1624013 w 1624013"/>
              <a:gd name="connsiteY10-48" fmla="*/ 38100 h 700088"/>
              <a:gd name="connsiteX11-49" fmla="*/ 1123951 w 1624013"/>
              <a:gd name="connsiteY11-50" fmla="*/ 700088 h 700088"/>
              <a:gd name="connsiteX12-51" fmla="*/ 0 w 1624013"/>
              <a:gd name="connsiteY12-52" fmla="*/ 695325 h 700088"/>
              <a:gd name="connsiteX0-53" fmla="*/ 0 w 1562100"/>
              <a:gd name="connsiteY0-54" fmla="*/ 695325 h 700088"/>
              <a:gd name="connsiteX1-55" fmla="*/ 571500 w 1562100"/>
              <a:gd name="connsiteY1-56" fmla="*/ 61913 h 700088"/>
              <a:gd name="connsiteX2-57" fmla="*/ 728663 w 1562100"/>
              <a:gd name="connsiteY2-58" fmla="*/ 19050 h 700088"/>
              <a:gd name="connsiteX3-59" fmla="*/ 771525 w 1562100"/>
              <a:gd name="connsiteY3-60" fmla="*/ 71438 h 700088"/>
              <a:gd name="connsiteX4-61" fmla="*/ 952500 w 1562100"/>
              <a:gd name="connsiteY4-62" fmla="*/ 4763 h 700088"/>
              <a:gd name="connsiteX5-63" fmla="*/ 1023938 w 1562100"/>
              <a:gd name="connsiteY5-64" fmla="*/ 71438 h 700088"/>
              <a:gd name="connsiteX6-65" fmla="*/ 1071563 w 1562100"/>
              <a:gd name="connsiteY6-66" fmla="*/ 14288 h 700088"/>
              <a:gd name="connsiteX7-67" fmla="*/ 1247775 w 1562100"/>
              <a:gd name="connsiteY7-68" fmla="*/ 95250 h 700088"/>
              <a:gd name="connsiteX8-69" fmla="*/ 1423988 w 1562100"/>
              <a:gd name="connsiteY8-70" fmla="*/ 0 h 700088"/>
              <a:gd name="connsiteX9-71" fmla="*/ 1562100 w 1562100"/>
              <a:gd name="connsiteY9-72" fmla="*/ 80963 h 700088"/>
              <a:gd name="connsiteX10-73" fmla="*/ 1038226 w 1562100"/>
              <a:gd name="connsiteY10-74" fmla="*/ 581025 h 700088"/>
              <a:gd name="connsiteX11-75" fmla="*/ 1123951 w 1562100"/>
              <a:gd name="connsiteY11-76" fmla="*/ 700088 h 700088"/>
              <a:gd name="connsiteX12-77" fmla="*/ 0 w 1562100"/>
              <a:gd name="connsiteY12-78" fmla="*/ 695325 h 700088"/>
              <a:gd name="connsiteX0-79" fmla="*/ 0 w 1423988"/>
              <a:gd name="connsiteY0-80" fmla="*/ 695325 h 700088"/>
              <a:gd name="connsiteX1-81" fmla="*/ 571500 w 1423988"/>
              <a:gd name="connsiteY1-82" fmla="*/ 61913 h 700088"/>
              <a:gd name="connsiteX2-83" fmla="*/ 728663 w 1423988"/>
              <a:gd name="connsiteY2-84" fmla="*/ 19050 h 700088"/>
              <a:gd name="connsiteX3-85" fmla="*/ 771525 w 1423988"/>
              <a:gd name="connsiteY3-86" fmla="*/ 71438 h 700088"/>
              <a:gd name="connsiteX4-87" fmla="*/ 952500 w 1423988"/>
              <a:gd name="connsiteY4-88" fmla="*/ 4763 h 700088"/>
              <a:gd name="connsiteX5-89" fmla="*/ 1023938 w 1423988"/>
              <a:gd name="connsiteY5-90" fmla="*/ 71438 h 700088"/>
              <a:gd name="connsiteX6-91" fmla="*/ 1071563 w 1423988"/>
              <a:gd name="connsiteY6-92" fmla="*/ 14288 h 700088"/>
              <a:gd name="connsiteX7-93" fmla="*/ 1247775 w 1423988"/>
              <a:gd name="connsiteY7-94" fmla="*/ 95250 h 700088"/>
              <a:gd name="connsiteX8-95" fmla="*/ 1423988 w 1423988"/>
              <a:gd name="connsiteY8-96" fmla="*/ 0 h 700088"/>
              <a:gd name="connsiteX9-97" fmla="*/ 1119188 w 1423988"/>
              <a:gd name="connsiteY9-98" fmla="*/ 538163 h 700088"/>
              <a:gd name="connsiteX10-99" fmla="*/ 1038226 w 1423988"/>
              <a:gd name="connsiteY10-100" fmla="*/ 581025 h 700088"/>
              <a:gd name="connsiteX11-101" fmla="*/ 1123951 w 1423988"/>
              <a:gd name="connsiteY11-102" fmla="*/ 700088 h 700088"/>
              <a:gd name="connsiteX12-103" fmla="*/ 0 w 1423988"/>
              <a:gd name="connsiteY12-104" fmla="*/ 695325 h 700088"/>
              <a:gd name="connsiteX0-105" fmla="*/ 0 w 1247775"/>
              <a:gd name="connsiteY0-106" fmla="*/ 690562 h 695325"/>
              <a:gd name="connsiteX1-107" fmla="*/ 571500 w 1247775"/>
              <a:gd name="connsiteY1-108" fmla="*/ 57150 h 695325"/>
              <a:gd name="connsiteX2-109" fmla="*/ 728663 w 1247775"/>
              <a:gd name="connsiteY2-110" fmla="*/ 14287 h 695325"/>
              <a:gd name="connsiteX3-111" fmla="*/ 771525 w 1247775"/>
              <a:gd name="connsiteY3-112" fmla="*/ 66675 h 695325"/>
              <a:gd name="connsiteX4-113" fmla="*/ 952500 w 1247775"/>
              <a:gd name="connsiteY4-114" fmla="*/ 0 h 695325"/>
              <a:gd name="connsiteX5-115" fmla="*/ 1023938 w 1247775"/>
              <a:gd name="connsiteY5-116" fmla="*/ 66675 h 695325"/>
              <a:gd name="connsiteX6-117" fmla="*/ 1071563 w 1247775"/>
              <a:gd name="connsiteY6-118" fmla="*/ 9525 h 695325"/>
              <a:gd name="connsiteX7-119" fmla="*/ 1247775 w 1247775"/>
              <a:gd name="connsiteY7-120" fmla="*/ 90487 h 695325"/>
              <a:gd name="connsiteX8-121" fmla="*/ 1138238 w 1247775"/>
              <a:gd name="connsiteY8-122" fmla="*/ 380999 h 695325"/>
              <a:gd name="connsiteX9-123" fmla="*/ 1119188 w 1247775"/>
              <a:gd name="connsiteY9-124" fmla="*/ 533400 h 695325"/>
              <a:gd name="connsiteX10-125" fmla="*/ 1038226 w 1247775"/>
              <a:gd name="connsiteY10-126" fmla="*/ 576262 h 695325"/>
              <a:gd name="connsiteX11-127" fmla="*/ 1123951 w 1247775"/>
              <a:gd name="connsiteY11-128" fmla="*/ 695325 h 695325"/>
              <a:gd name="connsiteX12-129" fmla="*/ 0 w 1247775"/>
              <a:gd name="connsiteY12-130" fmla="*/ 690562 h 695325"/>
              <a:gd name="connsiteX0-131" fmla="*/ 0 w 1157287"/>
              <a:gd name="connsiteY0-132" fmla="*/ 690562 h 695325"/>
              <a:gd name="connsiteX1-133" fmla="*/ 571500 w 1157287"/>
              <a:gd name="connsiteY1-134" fmla="*/ 57150 h 695325"/>
              <a:gd name="connsiteX2-135" fmla="*/ 728663 w 1157287"/>
              <a:gd name="connsiteY2-136" fmla="*/ 14287 h 695325"/>
              <a:gd name="connsiteX3-137" fmla="*/ 771525 w 1157287"/>
              <a:gd name="connsiteY3-138" fmla="*/ 66675 h 695325"/>
              <a:gd name="connsiteX4-139" fmla="*/ 952500 w 1157287"/>
              <a:gd name="connsiteY4-140" fmla="*/ 0 h 695325"/>
              <a:gd name="connsiteX5-141" fmla="*/ 1023938 w 1157287"/>
              <a:gd name="connsiteY5-142" fmla="*/ 66675 h 695325"/>
              <a:gd name="connsiteX6-143" fmla="*/ 1071563 w 1157287"/>
              <a:gd name="connsiteY6-144" fmla="*/ 9525 h 695325"/>
              <a:gd name="connsiteX7-145" fmla="*/ 1157287 w 1157287"/>
              <a:gd name="connsiteY7-146" fmla="*/ 157162 h 695325"/>
              <a:gd name="connsiteX8-147" fmla="*/ 1138238 w 1157287"/>
              <a:gd name="connsiteY8-148" fmla="*/ 380999 h 695325"/>
              <a:gd name="connsiteX9-149" fmla="*/ 1119188 w 1157287"/>
              <a:gd name="connsiteY9-150" fmla="*/ 533400 h 695325"/>
              <a:gd name="connsiteX10-151" fmla="*/ 1038226 w 1157287"/>
              <a:gd name="connsiteY10-152" fmla="*/ 576262 h 695325"/>
              <a:gd name="connsiteX11-153" fmla="*/ 1123951 w 1157287"/>
              <a:gd name="connsiteY11-154" fmla="*/ 695325 h 695325"/>
              <a:gd name="connsiteX12-155" fmla="*/ 0 w 1157287"/>
              <a:gd name="connsiteY12-156" fmla="*/ 690562 h 695325"/>
              <a:gd name="connsiteX0-157" fmla="*/ 0 w 1157287"/>
              <a:gd name="connsiteY0-158" fmla="*/ 690562 h 695325"/>
              <a:gd name="connsiteX1-159" fmla="*/ 571500 w 1157287"/>
              <a:gd name="connsiteY1-160" fmla="*/ 57150 h 695325"/>
              <a:gd name="connsiteX2-161" fmla="*/ 728663 w 1157287"/>
              <a:gd name="connsiteY2-162" fmla="*/ 14287 h 695325"/>
              <a:gd name="connsiteX3-163" fmla="*/ 771525 w 1157287"/>
              <a:gd name="connsiteY3-164" fmla="*/ 66675 h 695325"/>
              <a:gd name="connsiteX4-165" fmla="*/ 952500 w 1157287"/>
              <a:gd name="connsiteY4-166" fmla="*/ 0 h 695325"/>
              <a:gd name="connsiteX5-167" fmla="*/ 1023938 w 1157287"/>
              <a:gd name="connsiteY5-168" fmla="*/ 66675 h 695325"/>
              <a:gd name="connsiteX6-169" fmla="*/ 1071563 w 1157287"/>
              <a:gd name="connsiteY6-170" fmla="*/ 9525 h 695325"/>
              <a:gd name="connsiteX7-171" fmla="*/ 1157287 w 1157287"/>
              <a:gd name="connsiteY7-172" fmla="*/ 157162 h 695325"/>
              <a:gd name="connsiteX8-173" fmla="*/ 1081088 w 1157287"/>
              <a:gd name="connsiteY8-174" fmla="*/ 338137 h 695325"/>
              <a:gd name="connsiteX9-175" fmla="*/ 1119188 w 1157287"/>
              <a:gd name="connsiteY9-176" fmla="*/ 533400 h 695325"/>
              <a:gd name="connsiteX10-177" fmla="*/ 1038226 w 1157287"/>
              <a:gd name="connsiteY10-178" fmla="*/ 576262 h 695325"/>
              <a:gd name="connsiteX11-179" fmla="*/ 1123951 w 1157287"/>
              <a:gd name="connsiteY11-180" fmla="*/ 695325 h 695325"/>
              <a:gd name="connsiteX12-181" fmla="*/ 0 w 1157287"/>
              <a:gd name="connsiteY12-182" fmla="*/ 690562 h 695325"/>
              <a:gd name="connsiteX0-183" fmla="*/ 0 w 1157288"/>
              <a:gd name="connsiteY0-184" fmla="*/ 690562 h 695325"/>
              <a:gd name="connsiteX1-185" fmla="*/ 571500 w 1157288"/>
              <a:gd name="connsiteY1-186" fmla="*/ 57150 h 695325"/>
              <a:gd name="connsiteX2-187" fmla="*/ 728663 w 1157288"/>
              <a:gd name="connsiteY2-188" fmla="*/ 14287 h 695325"/>
              <a:gd name="connsiteX3-189" fmla="*/ 771525 w 1157288"/>
              <a:gd name="connsiteY3-190" fmla="*/ 66675 h 695325"/>
              <a:gd name="connsiteX4-191" fmla="*/ 952500 w 1157288"/>
              <a:gd name="connsiteY4-192" fmla="*/ 0 h 695325"/>
              <a:gd name="connsiteX5-193" fmla="*/ 1023938 w 1157288"/>
              <a:gd name="connsiteY5-194" fmla="*/ 66675 h 695325"/>
              <a:gd name="connsiteX6-195" fmla="*/ 1071563 w 1157288"/>
              <a:gd name="connsiteY6-196" fmla="*/ 9525 h 695325"/>
              <a:gd name="connsiteX7-197" fmla="*/ 1157287 w 1157288"/>
              <a:gd name="connsiteY7-198" fmla="*/ 157162 h 695325"/>
              <a:gd name="connsiteX8-199" fmla="*/ 1081088 w 1157288"/>
              <a:gd name="connsiteY8-200" fmla="*/ 338137 h 695325"/>
              <a:gd name="connsiteX9-201" fmla="*/ 1157288 w 1157288"/>
              <a:gd name="connsiteY9-202" fmla="*/ 485775 h 695325"/>
              <a:gd name="connsiteX10-203" fmla="*/ 1038226 w 1157288"/>
              <a:gd name="connsiteY10-204" fmla="*/ 576262 h 695325"/>
              <a:gd name="connsiteX11-205" fmla="*/ 1123951 w 1157288"/>
              <a:gd name="connsiteY11-206" fmla="*/ 695325 h 695325"/>
              <a:gd name="connsiteX12-207" fmla="*/ 0 w 1157288"/>
              <a:gd name="connsiteY12-208" fmla="*/ 690562 h 695325"/>
              <a:gd name="connsiteX0-209" fmla="*/ 0 w 1157288"/>
              <a:gd name="connsiteY0-210" fmla="*/ 690562 h 695325"/>
              <a:gd name="connsiteX1-211" fmla="*/ 571500 w 1157288"/>
              <a:gd name="connsiteY1-212" fmla="*/ 57150 h 695325"/>
              <a:gd name="connsiteX2-213" fmla="*/ 728663 w 1157288"/>
              <a:gd name="connsiteY2-214" fmla="*/ 14287 h 695325"/>
              <a:gd name="connsiteX3-215" fmla="*/ 771525 w 1157288"/>
              <a:gd name="connsiteY3-216" fmla="*/ 66675 h 695325"/>
              <a:gd name="connsiteX4-217" fmla="*/ 952500 w 1157288"/>
              <a:gd name="connsiteY4-218" fmla="*/ 0 h 695325"/>
              <a:gd name="connsiteX5-219" fmla="*/ 1023938 w 1157288"/>
              <a:gd name="connsiteY5-220" fmla="*/ 66675 h 695325"/>
              <a:gd name="connsiteX6-221" fmla="*/ 1071563 w 1157288"/>
              <a:gd name="connsiteY6-222" fmla="*/ 9525 h 695325"/>
              <a:gd name="connsiteX7-223" fmla="*/ 1157287 w 1157288"/>
              <a:gd name="connsiteY7-224" fmla="*/ 157162 h 695325"/>
              <a:gd name="connsiteX8-225" fmla="*/ 1081088 w 1157288"/>
              <a:gd name="connsiteY8-226" fmla="*/ 338137 h 695325"/>
              <a:gd name="connsiteX9-227" fmla="*/ 1157288 w 1157288"/>
              <a:gd name="connsiteY9-228" fmla="*/ 485775 h 695325"/>
              <a:gd name="connsiteX10-229" fmla="*/ 1081089 w 1157288"/>
              <a:gd name="connsiteY10-230" fmla="*/ 576262 h 695325"/>
              <a:gd name="connsiteX11-231" fmla="*/ 1123951 w 1157288"/>
              <a:gd name="connsiteY11-232" fmla="*/ 695325 h 695325"/>
              <a:gd name="connsiteX12-233" fmla="*/ 0 w 1157288"/>
              <a:gd name="connsiteY12-234" fmla="*/ 690562 h 695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1157288" h="695325">
                <a:moveTo>
                  <a:pt x="0" y="690562"/>
                </a:moveTo>
                <a:lnTo>
                  <a:pt x="571500" y="57150"/>
                </a:lnTo>
                <a:lnTo>
                  <a:pt x="728663" y="14287"/>
                </a:lnTo>
                <a:lnTo>
                  <a:pt x="771525" y="66675"/>
                </a:lnTo>
                <a:lnTo>
                  <a:pt x="952500" y="0"/>
                </a:lnTo>
                <a:lnTo>
                  <a:pt x="1023938" y="66675"/>
                </a:lnTo>
                <a:lnTo>
                  <a:pt x="1071563" y="9525"/>
                </a:lnTo>
                <a:lnTo>
                  <a:pt x="1157287" y="157162"/>
                </a:lnTo>
                <a:lnTo>
                  <a:pt x="1081088" y="338137"/>
                </a:lnTo>
                <a:lnTo>
                  <a:pt x="1157288" y="485775"/>
                </a:lnTo>
                <a:lnTo>
                  <a:pt x="1081089" y="576262"/>
                </a:lnTo>
                <a:lnTo>
                  <a:pt x="1123951" y="695325"/>
                </a:lnTo>
                <a:lnTo>
                  <a:pt x="0" y="69056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任意多边形: 形状 18"/>
          <p:cNvSpPr/>
          <p:nvPr>
            <p:custDataLst>
              <p:tags r:id="rId2"/>
            </p:custDataLst>
          </p:nvPr>
        </p:nvSpPr>
        <p:spPr>
          <a:xfrm>
            <a:off x="7730490" y="2603500"/>
            <a:ext cx="1439545" cy="1113155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5863" h="957262">
                <a:moveTo>
                  <a:pt x="838200" y="0"/>
                </a:moveTo>
                <a:lnTo>
                  <a:pt x="0" y="923925"/>
                </a:lnTo>
                <a:lnTo>
                  <a:pt x="157163" y="881062"/>
                </a:lnTo>
                <a:lnTo>
                  <a:pt x="200025" y="933450"/>
                </a:lnTo>
                <a:lnTo>
                  <a:pt x="381000" y="866775"/>
                </a:lnTo>
                <a:lnTo>
                  <a:pt x="452438" y="933450"/>
                </a:lnTo>
                <a:lnTo>
                  <a:pt x="500063" y="876300"/>
                </a:lnTo>
                <a:lnTo>
                  <a:pt x="676275" y="957262"/>
                </a:lnTo>
                <a:lnTo>
                  <a:pt x="852488" y="862012"/>
                </a:lnTo>
                <a:lnTo>
                  <a:pt x="990600" y="942975"/>
                </a:lnTo>
                <a:lnTo>
                  <a:pt x="1052513" y="900112"/>
                </a:lnTo>
                <a:lnTo>
                  <a:pt x="1185863" y="904875"/>
                </a:lnTo>
                <a:lnTo>
                  <a:pt x="83820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B0F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任意多边形: 形状 22"/>
          <p:cNvSpPr/>
          <p:nvPr>
            <p:custDataLst>
              <p:tags r:id="rId3"/>
            </p:custDataLst>
          </p:nvPr>
        </p:nvSpPr>
        <p:spPr>
          <a:xfrm>
            <a:off x="6969125" y="3599180"/>
            <a:ext cx="2505075" cy="857250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  <a:gd name="connsiteX0-1" fmla="*/ 0 w 1766888"/>
              <a:gd name="connsiteY0-2" fmla="*/ 693738 h 693738"/>
              <a:gd name="connsiteX1-3" fmla="*/ 581025 w 1766888"/>
              <a:gd name="connsiteY1-4" fmla="*/ 61913 h 693738"/>
              <a:gd name="connsiteX2-5" fmla="*/ 738188 w 1766888"/>
              <a:gd name="connsiteY2-6" fmla="*/ 19050 h 693738"/>
              <a:gd name="connsiteX3-7" fmla="*/ 781050 w 1766888"/>
              <a:gd name="connsiteY3-8" fmla="*/ 71438 h 693738"/>
              <a:gd name="connsiteX4-9" fmla="*/ 962025 w 1766888"/>
              <a:gd name="connsiteY4-10" fmla="*/ 4763 h 693738"/>
              <a:gd name="connsiteX5-11" fmla="*/ 1033463 w 1766888"/>
              <a:gd name="connsiteY5-12" fmla="*/ 71438 h 693738"/>
              <a:gd name="connsiteX6-13" fmla="*/ 1081088 w 1766888"/>
              <a:gd name="connsiteY6-14" fmla="*/ 14288 h 693738"/>
              <a:gd name="connsiteX7-15" fmla="*/ 1257300 w 1766888"/>
              <a:gd name="connsiteY7-16" fmla="*/ 95250 h 693738"/>
              <a:gd name="connsiteX8-17" fmla="*/ 1433513 w 1766888"/>
              <a:gd name="connsiteY8-18" fmla="*/ 0 h 693738"/>
              <a:gd name="connsiteX9-19" fmla="*/ 1571625 w 1766888"/>
              <a:gd name="connsiteY9-20" fmla="*/ 80963 h 693738"/>
              <a:gd name="connsiteX10-21" fmla="*/ 1633538 w 1766888"/>
              <a:gd name="connsiteY10-22" fmla="*/ 38100 h 693738"/>
              <a:gd name="connsiteX11-23" fmla="*/ 1766888 w 1766888"/>
              <a:gd name="connsiteY11-24" fmla="*/ 42863 h 693738"/>
              <a:gd name="connsiteX12-25" fmla="*/ 0 w 1766888"/>
              <a:gd name="connsiteY12-26" fmla="*/ 693738 h 693738"/>
              <a:gd name="connsiteX0-27" fmla="*/ 0 w 1766888"/>
              <a:gd name="connsiteY0-28" fmla="*/ 693738 h 693738"/>
              <a:gd name="connsiteX1-29" fmla="*/ 581025 w 1766888"/>
              <a:gd name="connsiteY1-30" fmla="*/ 61913 h 693738"/>
              <a:gd name="connsiteX2-31" fmla="*/ 738188 w 1766888"/>
              <a:gd name="connsiteY2-32" fmla="*/ 19050 h 693738"/>
              <a:gd name="connsiteX3-33" fmla="*/ 781050 w 1766888"/>
              <a:gd name="connsiteY3-34" fmla="*/ 71438 h 693738"/>
              <a:gd name="connsiteX4-35" fmla="*/ 962025 w 1766888"/>
              <a:gd name="connsiteY4-36" fmla="*/ 4763 h 693738"/>
              <a:gd name="connsiteX5-37" fmla="*/ 1033463 w 1766888"/>
              <a:gd name="connsiteY5-38" fmla="*/ 71438 h 693738"/>
              <a:gd name="connsiteX6-39" fmla="*/ 1081088 w 1766888"/>
              <a:gd name="connsiteY6-40" fmla="*/ 14288 h 693738"/>
              <a:gd name="connsiteX7-41" fmla="*/ 1257300 w 1766888"/>
              <a:gd name="connsiteY7-42" fmla="*/ 95250 h 693738"/>
              <a:gd name="connsiteX8-43" fmla="*/ 1433513 w 1766888"/>
              <a:gd name="connsiteY8-44" fmla="*/ 0 h 693738"/>
              <a:gd name="connsiteX9-45" fmla="*/ 1571625 w 1766888"/>
              <a:gd name="connsiteY9-46" fmla="*/ 80963 h 693738"/>
              <a:gd name="connsiteX10-47" fmla="*/ 1633538 w 1766888"/>
              <a:gd name="connsiteY10-48" fmla="*/ 38100 h 693738"/>
              <a:gd name="connsiteX11-49" fmla="*/ 1766888 w 1766888"/>
              <a:gd name="connsiteY11-50" fmla="*/ 42863 h 693738"/>
              <a:gd name="connsiteX12-51" fmla="*/ 734607 w 1766888"/>
              <a:gd name="connsiteY12-52" fmla="*/ 421016 h 693738"/>
              <a:gd name="connsiteX13" fmla="*/ 0 w 1766888"/>
              <a:gd name="connsiteY13" fmla="*/ 693738 h 693738"/>
              <a:gd name="connsiteX0-53" fmla="*/ 0 w 2010957"/>
              <a:gd name="connsiteY0-54" fmla="*/ 693738 h 693738"/>
              <a:gd name="connsiteX1-55" fmla="*/ 581025 w 2010957"/>
              <a:gd name="connsiteY1-56" fmla="*/ 61913 h 693738"/>
              <a:gd name="connsiteX2-57" fmla="*/ 738188 w 2010957"/>
              <a:gd name="connsiteY2-58" fmla="*/ 19050 h 693738"/>
              <a:gd name="connsiteX3-59" fmla="*/ 781050 w 2010957"/>
              <a:gd name="connsiteY3-60" fmla="*/ 71438 h 693738"/>
              <a:gd name="connsiteX4-61" fmla="*/ 962025 w 2010957"/>
              <a:gd name="connsiteY4-62" fmla="*/ 4763 h 693738"/>
              <a:gd name="connsiteX5-63" fmla="*/ 1033463 w 2010957"/>
              <a:gd name="connsiteY5-64" fmla="*/ 71438 h 693738"/>
              <a:gd name="connsiteX6-65" fmla="*/ 1081088 w 2010957"/>
              <a:gd name="connsiteY6-66" fmla="*/ 14288 h 693738"/>
              <a:gd name="connsiteX7-67" fmla="*/ 1257300 w 2010957"/>
              <a:gd name="connsiteY7-68" fmla="*/ 95250 h 693738"/>
              <a:gd name="connsiteX8-69" fmla="*/ 1433513 w 2010957"/>
              <a:gd name="connsiteY8-70" fmla="*/ 0 h 693738"/>
              <a:gd name="connsiteX9-71" fmla="*/ 1571625 w 2010957"/>
              <a:gd name="connsiteY9-72" fmla="*/ 80963 h 693738"/>
              <a:gd name="connsiteX10-73" fmla="*/ 1633538 w 2010957"/>
              <a:gd name="connsiteY10-74" fmla="*/ 38100 h 693738"/>
              <a:gd name="connsiteX11-75" fmla="*/ 1766888 w 2010957"/>
              <a:gd name="connsiteY11-76" fmla="*/ 42863 h 693738"/>
              <a:gd name="connsiteX12-77" fmla="*/ 2010957 w 2010957"/>
              <a:gd name="connsiteY12-78" fmla="*/ 690891 h 693738"/>
              <a:gd name="connsiteX13-79" fmla="*/ 0 w 2010957"/>
              <a:gd name="connsiteY13-80" fmla="*/ 693738 h 6937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79" y="connsiteY13-80"/>
              </a:cxn>
            </a:cxnLst>
            <a:rect l="l" t="t" r="r" b="b"/>
            <a:pathLst>
              <a:path w="2010957" h="693738">
                <a:moveTo>
                  <a:pt x="0" y="693738"/>
                </a:moveTo>
                <a:lnTo>
                  <a:pt x="581025" y="61913"/>
                </a:lnTo>
                <a:lnTo>
                  <a:pt x="738188" y="19050"/>
                </a:lnTo>
                <a:lnTo>
                  <a:pt x="781050" y="71438"/>
                </a:lnTo>
                <a:lnTo>
                  <a:pt x="962025" y="4763"/>
                </a:lnTo>
                <a:lnTo>
                  <a:pt x="1033463" y="71438"/>
                </a:lnTo>
                <a:lnTo>
                  <a:pt x="1081088" y="14288"/>
                </a:lnTo>
                <a:lnTo>
                  <a:pt x="1257300" y="95250"/>
                </a:lnTo>
                <a:lnTo>
                  <a:pt x="1433513" y="0"/>
                </a:lnTo>
                <a:lnTo>
                  <a:pt x="1571625" y="80963"/>
                </a:lnTo>
                <a:lnTo>
                  <a:pt x="1633538" y="38100"/>
                </a:lnTo>
                <a:lnTo>
                  <a:pt x="1766888" y="42863"/>
                </a:lnTo>
                <a:lnTo>
                  <a:pt x="2010957" y="690891"/>
                </a:lnTo>
                <a:lnTo>
                  <a:pt x="0" y="693738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522720" y="2025650"/>
            <a:ext cx="3164840" cy="2901950"/>
            <a:chOff x="10272" y="3190"/>
            <a:chExt cx="4984" cy="4570"/>
          </a:xfrm>
        </p:grpSpPr>
        <p:sp>
          <p:nvSpPr>
            <p:cNvPr id="3" name="等腰三角形 6"/>
            <p:cNvSpPr/>
            <p:nvPr>
              <p:custDataLst>
                <p:tags r:id="rId4"/>
              </p:custDataLst>
            </p:nvPr>
          </p:nvSpPr>
          <p:spPr>
            <a:xfrm>
              <a:off x="10953" y="4101"/>
              <a:ext cx="3972" cy="2927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3248" y="3190"/>
              <a:ext cx="865" cy="85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A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6"/>
              </p:custDataLst>
            </p:nvPr>
          </p:nvSpPr>
          <p:spPr>
            <a:xfrm>
              <a:off x="10272" y="6501"/>
              <a:ext cx="726" cy="88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B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7"/>
              </p:custDataLst>
            </p:nvPr>
          </p:nvSpPr>
          <p:spPr>
            <a:xfrm>
              <a:off x="14488" y="6818"/>
              <a:ext cx="768" cy="94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C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sp>
        <p:nvSpPr>
          <p:cNvPr id="20" name="任意多边形: 形状 19"/>
          <p:cNvSpPr/>
          <p:nvPr>
            <p:custDataLst>
              <p:tags r:id="rId8"/>
            </p:custDataLst>
          </p:nvPr>
        </p:nvSpPr>
        <p:spPr>
          <a:xfrm>
            <a:off x="6955155" y="3604895"/>
            <a:ext cx="1503680" cy="875665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  <a:gd name="connsiteX0-1" fmla="*/ 0 w 1757363"/>
              <a:gd name="connsiteY0-2" fmla="*/ 695325 h 695325"/>
              <a:gd name="connsiteX1-3" fmla="*/ 571500 w 1757363"/>
              <a:gd name="connsiteY1-4" fmla="*/ 61913 h 695325"/>
              <a:gd name="connsiteX2-5" fmla="*/ 728663 w 1757363"/>
              <a:gd name="connsiteY2-6" fmla="*/ 19050 h 695325"/>
              <a:gd name="connsiteX3-7" fmla="*/ 771525 w 1757363"/>
              <a:gd name="connsiteY3-8" fmla="*/ 71438 h 695325"/>
              <a:gd name="connsiteX4-9" fmla="*/ 952500 w 1757363"/>
              <a:gd name="connsiteY4-10" fmla="*/ 4763 h 695325"/>
              <a:gd name="connsiteX5-11" fmla="*/ 1023938 w 1757363"/>
              <a:gd name="connsiteY5-12" fmla="*/ 71438 h 695325"/>
              <a:gd name="connsiteX6-13" fmla="*/ 1071563 w 1757363"/>
              <a:gd name="connsiteY6-14" fmla="*/ 14288 h 695325"/>
              <a:gd name="connsiteX7-15" fmla="*/ 1247775 w 1757363"/>
              <a:gd name="connsiteY7-16" fmla="*/ 95250 h 695325"/>
              <a:gd name="connsiteX8-17" fmla="*/ 1423988 w 1757363"/>
              <a:gd name="connsiteY8-18" fmla="*/ 0 h 695325"/>
              <a:gd name="connsiteX9-19" fmla="*/ 1562100 w 1757363"/>
              <a:gd name="connsiteY9-20" fmla="*/ 80963 h 695325"/>
              <a:gd name="connsiteX10-21" fmla="*/ 1624013 w 1757363"/>
              <a:gd name="connsiteY10-22" fmla="*/ 38100 h 695325"/>
              <a:gd name="connsiteX11-23" fmla="*/ 1757363 w 1757363"/>
              <a:gd name="connsiteY11-24" fmla="*/ 42863 h 695325"/>
              <a:gd name="connsiteX12-25" fmla="*/ 0 w 1757363"/>
              <a:gd name="connsiteY12-26" fmla="*/ 695325 h 695325"/>
              <a:gd name="connsiteX0-27" fmla="*/ 0 w 1624013"/>
              <a:gd name="connsiteY0-28" fmla="*/ 695325 h 700088"/>
              <a:gd name="connsiteX1-29" fmla="*/ 571500 w 1624013"/>
              <a:gd name="connsiteY1-30" fmla="*/ 61913 h 700088"/>
              <a:gd name="connsiteX2-31" fmla="*/ 728663 w 1624013"/>
              <a:gd name="connsiteY2-32" fmla="*/ 19050 h 700088"/>
              <a:gd name="connsiteX3-33" fmla="*/ 771525 w 1624013"/>
              <a:gd name="connsiteY3-34" fmla="*/ 71438 h 700088"/>
              <a:gd name="connsiteX4-35" fmla="*/ 952500 w 1624013"/>
              <a:gd name="connsiteY4-36" fmla="*/ 4763 h 700088"/>
              <a:gd name="connsiteX5-37" fmla="*/ 1023938 w 1624013"/>
              <a:gd name="connsiteY5-38" fmla="*/ 71438 h 700088"/>
              <a:gd name="connsiteX6-39" fmla="*/ 1071563 w 1624013"/>
              <a:gd name="connsiteY6-40" fmla="*/ 14288 h 700088"/>
              <a:gd name="connsiteX7-41" fmla="*/ 1247775 w 1624013"/>
              <a:gd name="connsiteY7-42" fmla="*/ 95250 h 700088"/>
              <a:gd name="connsiteX8-43" fmla="*/ 1423988 w 1624013"/>
              <a:gd name="connsiteY8-44" fmla="*/ 0 h 700088"/>
              <a:gd name="connsiteX9-45" fmla="*/ 1562100 w 1624013"/>
              <a:gd name="connsiteY9-46" fmla="*/ 80963 h 700088"/>
              <a:gd name="connsiteX10-47" fmla="*/ 1624013 w 1624013"/>
              <a:gd name="connsiteY10-48" fmla="*/ 38100 h 700088"/>
              <a:gd name="connsiteX11-49" fmla="*/ 1123951 w 1624013"/>
              <a:gd name="connsiteY11-50" fmla="*/ 700088 h 700088"/>
              <a:gd name="connsiteX12-51" fmla="*/ 0 w 1624013"/>
              <a:gd name="connsiteY12-52" fmla="*/ 695325 h 700088"/>
              <a:gd name="connsiteX0-53" fmla="*/ 0 w 1562100"/>
              <a:gd name="connsiteY0-54" fmla="*/ 695325 h 700088"/>
              <a:gd name="connsiteX1-55" fmla="*/ 571500 w 1562100"/>
              <a:gd name="connsiteY1-56" fmla="*/ 61913 h 700088"/>
              <a:gd name="connsiteX2-57" fmla="*/ 728663 w 1562100"/>
              <a:gd name="connsiteY2-58" fmla="*/ 19050 h 700088"/>
              <a:gd name="connsiteX3-59" fmla="*/ 771525 w 1562100"/>
              <a:gd name="connsiteY3-60" fmla="*/ 71438 h 700088"/>
              <a:gd name="connsiteX4-61" fmla="*/ 952500 w 1562100"/>
              <a:gd name="connsiteY4-62" fmla="*/ 4763 h 700088"/>
              <a:gd name="connsiteX5-63" fmla="*/ 1023938 w 1562100"/>
              <a:gd name="connsiteY5-64" fmla="*/ 71438 h 700088"/>
              <a:gd name="connsiteX6-65" fmla="*/ 1071563 w 1562100"/>
              <a:gd name="connsiteY6-66" fmla="*/ 14288 h 700088"/>
              <a:gd name="connsiteX7-67" fmla="*/ 1247775 w 1562100"/>
              <a:gd name="connsiteY7-68" fmla="*/ 95250 h 700088"/>
              <a:gd name="connsiteX8-69" fmla="*/ 1423988 w 1562100"/>
              <a:gd name="connsiteY8-70" fmla="*/ 0 h 700088"/>
              <a:gd name="connsiteX9-71" fmla="*/ 1562100 w 1562100"/>
              <a:gd name="connsiteY9-72" fmla="*/ 80963 h 700088"/>
              <a:gd name="connsiteX10-73" fmla="*/ 1038226 w 1562100"/>
              <a:gd name="connsiteY10-74" fmla="*/ 581025 h 700088"/>
              <a:gd name="connsiteX11-75" fmla="*/ 1123951 w 1562100"/>
              <a:gd name="connsiteY11-76" fmla="*/ 700088 h 700088"/>
              <a:gd name="connsiteX12-77" fmla="*/ 0 w 1562100"/>
              <a:gd name="connsiteY12-78" fmla="*/ 695325 h 700088"/>
              <a:gd name="connsiteX0-79" fmla="*/ 0 w 1423988"/>
              <a:gd name="connsiteY0-80" fmla="*/ 695325 h 700088"/>
              <a:gd name="connsiteX1-81" fmla="*/ 571500 w 1423988"/>
              <a:gd name="connsiteY1-82" fmla="*/ 61913 h 700088"/>
              <a:gd name="connsiteX2-83" fmla="*/ 728663 w 1423988"/>
              <a:gd name="connsiteY2-84" fmla="*/ 19050 h 700088"/>
              <a:gd name="connsiteX3-85" fmla="*/ 771525 w 1423988"/>
              <a:gd name="connsiteY3-86" fmla="*/ 71438 h 700088"/>
              <a:gd name="connsiteX4-87" fmla="*/ 952500 w 1423988"/>
              <a:gd name="connsiteY4-88" fmla="*/ 4763 h 700088"/>
              <a:gd name="connsiteX5-89" fmla="*/ 1023938 w 1423988"/>
              <a:gd name="connsiteY5-90" fmla="*/ 71438 h 700088"/>
              <a:gd name="connsiteX6-91" fmla="*/ 1071563 w 1423988"/>
              <a:gd name="connsiteY6-92" fmla="*/ 14288 h 700088"/>
              <a:gd name="connsiteX7-93" fmla="*/ 1247775 w 1423988"/>
              <a:gd name="connsiteY7-94" fmla="*/ 95250 h 700088"/>
              <a:gd name="connsiteX8-95" fmla="*/ 1423988 w 1423988"/>
              <a:gd name="connsiteY8-96" fmla="*/ 0 h 700088"/>
              <a:gd name="connsiteX9-97" fmla="*/ 1119188 w 1423988"/>
              <a:gd name="connsiteY9-98" fmla="*/ 538163 h 700088"/>
              <a:gd name="connsiteX10-99" fmla="*/ 1038226 w 1423988"/>
              <a:gd name="connsiteY10-100" fmla="*/ 581025 h 700088"/>
              <a:gd name="connsiteX11-101" fmla="*/ 1123951 w 1423988"/>
              <a:gd name="connsiteY11-102" fmla="*/ 700088 h 700088"/>
              <a:gd name="connsiteX12-103" fmla="*/ 0 w 1423988"/>
              <a:gd name="connsiteY12-104" fmla="*/ 695325 h 700088"/>
              <a:gd name="connsiteX0-105" fmla="*/ 0 w 1247775"/>
              <a:gd name="connsiteY0-106" fmla="*/ 690562 h 695325"/>
              <a:gd name="connsiteX1-107" fmla="*/ 571500 w 1247775"/>
              <a:gd name="connsiteY1-108" fmla="*/ 57150 h 695325"/>
              <a:gd name="connsiteX2-109" fmla="*/ 728663 w 1247775"/>
              <a:gd name="connsiteY2-110" fmla="*/ 14287 h 695325"/>
              <a:gd name="connsiteX3-111" fmla="*/ 771525 w 1247775"/>
              <a:gd name="connsiteY3-112" fmla="*/ 66675 h 695325"/>
              <a:gd name="connsiteX4-113" fmla="*/ 952500 w 1247775"/>
              <a:gd name="connsiteY4-114" fmla="*/ 0 h 695325"/>
              <a:gd name="connsiteX5-115" fmla="*/ 1023938 w 1247775"/>
              <a:gd name="connsiteY5-116" fmla="*/ 66675 h 695325"/>
              <a:gd name="connsiteX6-117" fmla="*/ 1071563 w 1247775"/>
              <a:gd name="connsiteY6-118" fmla="*/ 9525 h 695325"/>
              <a:gd name="connsiteX7-119" fmla="*/ 1247775 w 1247775"/>
              <a:gd name="connsiteY7-120" fmla="*/ 90487 h 695325"/>
              <a:gd name="connsiteX8-121" fmla="*/ 1138238 w 1247775"/>
              <a:gd name="connsiteY8-122" fmla="*/ 380999 h 695325"/>
              <a:gd name="connsiteX9-123" fmla="*/ 1119188 w 1247775"/>
              <a:gd name="connsiteY9-124" fmla="*/ 533400 h 695325"/>
              <a:gd name="connsiteX10-125" fmla="*/ 1038226 w 1247775"/>
              <a:gd name="connsiteY10-126" fmla="*/ 576262 h 695325"/>
              <a:gd name="connsiteX11-127" fmla="*/ 1123951 w 1247775"/>
              <a:gd name="connsiteY11-128" fmla="*/ 695325 h 695325"/>
              <a:gd name="connsiteX12-129" fmla="*/ 0 w 1247775"/>
              <a:gd name="connsiteY12-130" fmla="*/ 690562 h 695325"/>
              <a:gd name="connsiteX0-131" fmla="*/ 0 w 1157287"/>
              <a:gd name="connsiteY0-132" fmla="*/ 690562 h 695325"/>
              <a:gd name="connsiteX1-133" fmla="*/ 571500 w 1157287"/>
              <a:gd name="connsiteY1-134" fmla="*/ 57150 h 695325"/>
              <a:gd name="connsiteX2-135" fmla="*/ 728663 w 1157287"/>
              <a:gd name="connsiteY2-136" fmla="*/ 14287 h 695325"/>
              <a:gd name="connsiteX3-137" fmla="*/ 771525 w 1157287"/>
              <a:gd name="connsiteY3-138" fmla="*/ 66675 h 695325"/>
              <a:gd name="connsiteX4-139" fmla="*/ 952500 w 1157287"/>
              <a:gd name="connsiteY4-140" fmla="*/ 0 h 695325"/>
              <a:gd name="connsiteX5-141" fmla="*/ 1023938 w 1157287"/>
              <a:gd name="connsiteY5-142" fmla="*/ 66675 h 695325"/>
              <a:gd name="connsiteX6-143" fmla="*/ 1071563 w 1157287"/>
              <a:gd name="connsiteY6-144" fmla="*/ 9525 h 695325"/>
              <a:gd name="connsiteX7-145" fmla="*/ 1157287 w 1157287"/>
              <a:gd name="connsiteY7-146" fmla="*/ 157162 h 695325"/>
              <a:gd name="connsiteX8-147" fmla="*/ 1138238 w 1157287"/>
              <a:gd name="connsiteY8-148" fmla="*/ 380999 h 695325"/>
              <a:gd name="connsiteX9-149" fmla="*/ 1119188 w 1157287"/>
              <a:gd name="connsiteY9-150" fmla="*/ 533400 h 695325"/>
              <a:gd name="connsiteX10-151" fmla="*/ 1038226 w 1157287"/>
              <a:gd name="connsiteY10-152" fmla="*/ 576262 h 695325"/>
              <a:gd name="connsiteX11-153" fmla="*/ 1123951 w 1157287"/>
              <a:gd name="connsiteY11-154" fmla="*/ 695325 h 695325"/>
              <a:gd name="connsiteX12-155" fmla="*/ 0 w 1157287"/>
              <a:gd name="connsiteY12-156" fmla="*/ 690562 h 695325"/>
              <a:gd name="connsiteX0-157" fmla="*/ 0 w 1157287"/>
              <a:gd name="connsiteY0-158" fmla="*/ 690562 h 695325"/>
              <a:gd name="connsiteX1-159" fmla="*/ 571500 w 1157287"/>
              <a:gd name="connsiteY1-160" fmla="*/ 57150 h 695325"/>
              <a:gd name="connsiteX2-161" fmla="*/ 728663 w 1157287"/>
              <a:gd name="connsiteY2-162" fmla="*/ 14287 h 695325"/>
              <a:gd name="connsiteX3-163" fmla="*/ 771525 w 1157287"/>
              <a:gd name="connsiteY3-164" fmla="*/ 66675 h 695325"/>
              <a:gd name="connsiteX4-165" fmla="*/ 952500 w 1157287"/>
              <a:gd name="connsiteY4-166" fmla="*/ 0 h 695325"/>
              <a:gd name="connsiteX5-167" fmla="*/ 1023938 w 1157287"/>
              <a:gd name="connsiteY5-168" fmla="*/ 66675 h 695325"/>
              <a:gd name="connsiteX6-169" fmla="*/ 1071563 w 1157287"/>
              <a:gd name="connsiteY6-170" fmla="*/ 9525 h 695325"/>
              <a:gd name="connsiteX7-171" fmla="*/ 1157287 w 1157287"/>
              <a:gd name="connsiteY7-172" fmla="*/ 157162 h 695325"/>
              <a:gd name="connsiteX8-173" fmla="*/ 1081088 w 1157287"/>
              <a:gd name="connsiteY8-174" fmla="*/ 338137 h 695325"/>
              <a:gd name="connsiteX9-175" fmla="*/ 1119188 w 1157287"/>
              <a:gd name="connsiteY9-176" fmla="*/ 533400 h 695325"/>
              <a:gd name="connsiteX10-177" fmla="*/ 1038226 w 1157287"/>
              <a:gd name="connsiteY10-178" fmla="*/ 576262 h 695325"/>
              <a:gd name="connsiteX11-179" fmla="*/ 1123951 w 1157287"/>
              <a:gd name="connsiteY11-180" fmla="*/ 695325 h 695325"/>
              <a:gd name="connsiteX12-181" fmla="*/ 0 w 1157287"/>
              <a:gd name="connsiteY12-182" fmla="*/ 690562 h 695325"/>
              <a:gd name="connsiteX0-183" fmla="*/ 0 w 1157288"/>
              <a:gd name="connsiteY0-184" fmla="*/ 690562 h 695325"/>
              <a:gd name="connsiteX1-185" fmla="*/ 571500 w 1157288"/>
              <a:gd name="connsiteY1-186" fmla="*/ 57150 h 695325"/>
              <a:gd name="connsiteX2-187" fmla="*/ 728663 w 1157288"/>
              <a:gd name="connsiteY2-188" fmla="*/ 14287 h 695325"/>
              <a:gd name="connsiteX3-189" fmla="*/ 771525 w 1157288"/>
              <a:gd name="connsiteY3-190" fmla="*/ 66675 h 695325"/>
              <a:gd name="connsiteX4-191" fmla="*/ 952500 w 1157288"/>
              <a:gd name="connsiteY4-192" fmla="*/ 0 h 695325"/>
              <a:gd name="connsiteX5-193" fmla="*/ 1023938 w 1157288"/>
              <a:gd name="connsiteY5-194" fmla="*/ 66675 h 695325"/>
              <a:gd name="connsiteX6-195" fmla="*/ 1071563 w 1157288"/>
              <a:gd name="connsiteY6-196" fmla="*/ 9525 h 695325"/>
              <a:gd name="connsiteX7-197" fmla="*/ 1157287 w 1157288"/>
              <a:gd name="connsiteY7-198" fmla="*/ 157162 h 695325"/>
              <a:gd name="connsiteX8-199" fmla="*/ 1081088 w 1157288"/>
              <a:gd name="connsiteY8-200" fmla="*/ 338137 h 695325"/>
              <a:gd name="connsiteX9-201" fmla="*/ 1157288 w 1157288"/>
              <a:gd name="connsiteY9-202" fmla="*/ 485775 h 695325"/>
              <a:gd name="connsiteX10-203" fmla="*/ 1038226 w 1157288"/>
              <a:gd name="connsiteY10-204" fmla="*/ 576262 h 695325"/>
              <a:gd name="connsiteX11-205" fmla="*/ 1123951 w 1157288"/>
              <a:gd name="connsiteY11-206" fmla="*/ 695325 h 695325"/>
              <a:gd name="connsiteX12-207" fmla="*/ 0 w 1157288"/>
              <a:gd name="connsiteY12-208" fmla="*/ 690562 h 695325"/>
              <a:gd name="connsiteX0-209" fmla="*/ 0 w 1157288"/>
              <a:gd name="connsiteY0-210" fmla="*/ 690562 h 695325"/>
              <a:gd name="connsiteX1-211" fmla="*/ 571500 w 1157288"/>
              <a:gd name="connsiteY1-212" fmla="*/ 57150 h 695325"/>
              <a:gd name="connsiteX2-213" fmla="*/ 728663 w 1157288"/>
              <a:gd name="connsiteY2-214" fmla="*/ 14287 h 695325"/>
              <a:gd name="connsiteX3-215" fmla="*/ 771525 w 1157288"/>
              <a:gd name="connsiteY3-216" fmla="*/ 66675 h 695325"/>
              <a:gd name="connsiteX4-217" fmla="*/ 952500 w 1157288"/>
              <a:gd name="connsiteY4-218" fmla="*/ 0 h 695325"/>
              <a:gd name="connsiteX5-219" fmla="*/ 1023938 w 1157288"/>
              <a:gd name="connsiteY5-220" fmla="*/ 66675 h 695325"/>
              <a:gd name="connsiteX6-221" fmla="*/ 1071563 w 1157288"/>
              <a:gd name="connsiteY6-222" fmla="*/ 9525 h 695325"/>
              <a:gd name="connsiteX7-223" fmla="*/ 1157287 w 1157288"/>
              <a:gd name="connsiteY7-224" fmla="*/ 157162 h 695325"/>
              <a:gd name="connsiteX8-225" fmla="*/ 1081088 w 1157288"/>
              <a:gd name="connsiteY8-226" fmla="*/ 338137 h 695325"/>
              <a:gd name="connsiteX9-227" fmla="*/ 1157288 w 1157288"/>
              <a:gd name="connsiteY9-228" fmla="*/ 485775 h 695325"/>
              <a:gd name="connsiteX10-229" fmla="*/ 1081089 w 1157288"/>
              <a:gd name="connsiteY10-230" fmla="*/ 576262 h 695325"/>
              <a:gd name="connsiteX11-231" fmla="*/ 1123951 w 1157288"/>
              <a:gd name="connsiteY11-232" fmla="*/ 695325 h 695325"/>
              <a:gd name="connsiteX12-233" fmla="*/ 0 w 1157288"/>
              <a:gd name="connsiteY12-234" fmla="*/ 690562 h 695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1157288" h="695325">
                <a:moveTo>
                  <a:pt x="0" y="690562"/>
                </a:moveTo>
                <a:lnTo>
                  <a:pt x="571500" y="57150"/>
                </a:lnTo>
                <a:lnTo>
                  <a:pt x="728663" y="14287"/>
                </a:lnTo>
                <a:lnTo>
                  <a:pt x="771525" y="66675"/>
                </a:lnTo>
                <a:lnTo>
                  <a:pt x="952500" y="0"/>
                </a:lnTo>
                <a:lnTo>
                  <a:pt x="1023938" y="66675"/>
                </a:lnTo>
                <a:lnTo>
                  <a:pt x="1071563" y="9525"/>
                </a:lnTo>
                <a:lnTo>
                  <a:pt x="1157287" y="157162"/>
                </a:lnTo>
                <a:lnTo>
                  <a:pt x="1081088" y="338137"/>
                </a:lnTo>
                <a:lnTo>
                  <a:pt x="1157288" y="485775"/>
                </a:lnTo>
                <a:lnTo>
                  <a:pt x="1081089" y="576262"/>
                </a:lnTo>
                <a:lnTo>
                  <a:pt x="1123951" y="695325"/>
                </a:lnTo>
                <a:lnTo>
                  <a:pt x="0" y="690562"/>
                </a:lnTo>
                <a:close/>
              </a:path>
            </a:pathLst>
          </a:cu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任意多边形: 形状 18"/>
          <p:cNvSpPr/>
          <p:nvPr>
            <p:custDataLst>
              <p:tags r:id="rId9"/>
            </p:custDataLst>
          </p:nvPr>
        </p:nvSpPr>
        <p:spPr>
          <a:xfrm>
            <a:off x="7730490" y="2625090"/>
            <a:ext cx="1438910" cy="1071880"/>
          </a:xfrm>
          <a:custGeom>
            <a:avLst/>
            <a:gdLst>
              <a:gd name="connsiteX0" fmla="*/ 838200 w 1185863"/>
              <a:gd name="connsiteY0" fmla="*/ 0 h 957262"/>
              <a:gd name="connsiteX1" fmla="*/ 0 w 1185863"/>
              <a:gd name="connsiteY1" fmla="*/ 923925 h 957262"/>
              <a:gd name="connsiteX2" fmla="*/ 157163 w 1185863"/>
              <a:gd name="connsiteY2" fmla="*/ 881062 h 957262"/>
              <a:gd name="connsiteX3" fmla="*/ 200025 w 1185863"/>
              <a:gd name="connsiteY3" fmla="*/ 933450 h 957262"/>
              <a:gd name="connsiteX4" fmla="*/ 381000 w 1185863"/>
              <a:gd name="connsiteY4" fmla="*/ 866775 h 957262"/>
              <a:gd name="connsiteX5" fmla="*/ 452438 w 1185863"/>
              <a:gd name="connsiteY5" fmla="*/ 933450 h 957262"/>
              <a:gd name="connsiteX6" fmla="*/ 500063 w 1185863"/>
              <a:gd name="connsiteY6" fmla="*/ 876300 h 957262"/>
              <a:gd name="connsiteX7" fmla="*/ 676275 w 1185863"/>
              <a:gd name="connsiteY7" fmla="*/ 957262 h 957262"/>
              <a:gd name="connsiteX8" fmla="*/ 852488 w 1185863"/>
              <a:gd name="connsiteY8" fmla="*/ 862012 h 957262"/>
              <a:gd name="connsiteX9" fmla="*/ 990600 w 1185863"/>
              <a:gd name="connsiteY9" fmla="*/ 942975 h 957262"/>
              <a:gd name="connsiteX10" fmla="*/ 1052513 w 1185863"/>
              <a:gd name="connsiteY10" fmla="*/ 900112 h 957262"/>
              <a:gd name="connsiteX11" fmla="*/ 1185863 w 1185863"/>
              <a:gd name="connsiteY11" fmla="*/ 904875 h 957262"/>
              <a:gd name="connsiteX12" fmla="*/ 838200 w 1185863"/>
              <a:gd name="connsiteY12" fmla="*/ 0 h 95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5863" h="957262">
                <a:moveTo>
                  <a:pt x="838200" y="0"/>
                </a:moveTo>
                <a:lnTo>
                  <a:pt x="0" y="923925"/>
                </a:lnTo>
                <a:lnTo>
                  <a:pt x="157163" y="881062"/>
                </a:lnTo>
                <a:lnTo>
                  <a:pt x="200025" y="933450"/>
                </a:lnTo>
                <a:lnTo>
                  <a:pt x="381000" y="866775"/>
                </a:lnTo>
                <a:lnTo>
                  <a:pt x="452438" y="933450"/>
                </a:lnTo>
                <a:lnTo>
                  <a:pt x="500063" y="876300"/>
                </a:lnTo>
                <a:lnTo>
                  <a:pt x="676275" y="957262"/>
                </a:lnTo>
                <a:lnTo>
                  <a:pt x="852488" y="862012"/>
                </a:lnTo>
                <a:lnTo>
                  <a:pt x="990600" y="942975"/>
                </a:lnTo>
                <a:lnTo>
                  <a:pt x="1052513" y="900112"/>
                </a:lnTo>
                <a:lnTo>
                  <a:pt x="1185863" y="904875"/>
                </a:lnTo>
                <a:lnTo>
                  <a:pt x="838200" y="0"/>
                </a:lnTo>
                <a:close/>
              </a:path>
            </a:pathLst>
          </a:cu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477375" y="2072005"/>
            <a:ext cx="2611120" cy="2856230"/>
            <a:chOff x="14925" y="3263"/>
            <a:chExt cx="4112" cy="4498"/>
          </a:xfrm>
        </p:grpSpPr>
        <p:grpSp>
          <p:nvGrpSpPr>
            <p:cNvPr id="14" name="组合 13"/>
            <p:cNvGrpSpPr/>
            <p:nvPr>
              <p:custDataLst>
                <p:tags r:id="rId10"/>
              </p:custDataLst>
            </p:nvPr>
          </p:nvGrpSpPr>
          <p:grpSpPr>
            <a:xfrm>
              <a:off x="14925" y="6873"/>
              <a:ext cx="4112" cy="888"/>
              <a:chOff x="6645" y="8233"/>
              <a:chExt cx="4112" cy="888"/>
            </a:xfrm>
          </p:grpSpPr>
          <p:cxnSp>
            <p:nvCxnSpPr>
              <p:cNvPr id="9" name="直接连接符 8"/>
              <p:cNvCxnSpPr/>
              <p:nvPr>
                <p:custDataLst>
                  <p:tags r:id="rId11"/>
                </p:custDataLst>
              </p:nvPr>
            </p:nvCxnSpPr>
            <p:spPr>
              <a:xfrm flipH="1" flipV="1">
                <a:off x="6645" y="8368"/>
                <a:ext cx="4112" cy="14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43" name="文本框 4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9956" y="8233"/>
                <a:ext cx="668" cy="8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E</a:t>
                </a:r>
                <a:endParaRPr kumimoji="0" lang="en-US" altLang="zh-CN" sz="28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21" name="组合 20"/>
            <p:cNvGrpSpPr/>
            <p:nvPr>
              <p:custDataLst>
                <p:tags r:id="rId13"/>
              </p:custDataLst>
            </p:nvPr>
          </p:nvGrpSpPr>
          <p:grpSpPr>
            <a:xfrm>
              <a:off x="14925" y="3263"/>
              <a:ext cx="3066" cy="3762"/>
              <a:chOff x="6645" y="4623"/>
              <a:chExt cx="3066" cy="3762"/>
            </a:xfrm>
          </p:grpSpPr>
          <p:cxnSp>
            <p:nvCxnSpPr>
              <p:cNvPr id="29" name="直接连接符 28"/>
              <p:cNvCxnSpPr/>
              <p:nvPr>
                <p:custDataLst>
                  <p:tags r:id="rId14"/>
                </p:custDataLst>
              </p:nvPr>
            </p:nvCxnSpPr>
            <p:spPr>
              <a:xfrm flipH="1">
                <a:off x="6645" y="5178"/>
                <a:ext cx="3066" cy="3207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44" name="文本框 43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8351" y="4623"/>
                <a:ext cx="599" cy="9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哇塞可爱体" panose="02000503000000000000" charset="-122"/>
                    <a:cs typeface="Times New Roman" panose="02020603050405020304" charset="0"/>
                  </a:rPr>
                  <a:t>D</a:t>
                </a:r>
                <a:endParaRPr kumimoji="0" lang="en-US" altLang="zh-CN" sz="28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1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新知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探究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矩形 138"/>
          <p:cNvSpPr/>
          <p:nvPr/>
        </p:nvSpPr>
        <p:spPr>
          <a:xfrm>
            <a:off x="6796405" y="4991735"/>
            <a:ext cx="1035685" cy="63246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zh-CN" altLang="en-US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endParaRPr lang="en-US" altLang="zh-CN" sz="32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505315" y="4991735"/>
            <a:ext cx="17443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DCE</a:t>
            </a:r>
            <a:endParaRPr lang="en-US" altLang="zh-CN" sz="32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7861935" y="5351145"/>
            <a:ext cx="1612900" cy="3175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8039735" y="4961255"/>
            <a:ext cx="1463675" cy="36830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90000"/>
              </a:lnSpc>
              <a:buSzTx/>
            </a:pPr>
            <a:r>
              <a:rPr lang="zh-CN" altLang="en-US" sz="2000" b="1">
                <a:solidFill>
                  <a:srgbClr val="3E17E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等量代换</a:t>
            </a:r>
            <a:endParaRPr lang="zh-CN" altLang="en-US" sz="2000" b="1">
              <a:solidFill>
                <a:srgbClr val="3E17E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28790" y="5769610"/>
            <a:ext cx="1035685" cy="63246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zh-CN" altLang="en-US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endParaRPr lang="en-US" altLang="zh-CN" sz="32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505950" y="5786120"/>
            <a:ext cx="17443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sz="32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ACD</a:t>
            </a:r>
            <a:endParaRPr lang="en-US" sz="32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61035" y="795655"/>
            <a:ext cx="11530965" cy="127254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lvl="0" indent="457200" algn="l" defTabSz="914400" eaLnBrk="0" fontAlgn="base" latinLnBrk="0" hangingPunct="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如图，已知△ABC，∠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分别是△ABC 的三个内角，证明：∠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+∠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+∠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= 180°.</a:t>
            </a:r>
            <a:endParaRPr lang="zh-CN" altLang="en-US" sz="3200" b="1" kern="1200" noProof="0">
              <a:ln>
                <a:noFill/>
              </a:ln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48310" y="1945005"/>
            <a:ext cx="2433955" cy="2603500"/>
            <a:chOff x="1344" y="3288"/>
            <a:chExt cx="3833" cy="4100"/>
          </a:xfrm>
        </p:grpSpPr>
        <p:sp>
          <p:nvSpPr>
            <p:cNvPr id="39" name="等腰三角形 6"/>
            <p:cNvSpPr/>
            <p:nvPr/>
          </p:nvSpPr>
          <p:spPr>
            <a:xfrm>
              <a:off x="1679" y="4175"/>
              <a:ext cx="3165" cy="2455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499" y="3288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A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344" y="6500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B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4509" y="6495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C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sp>
        <p:nvSpPr>
          <p:cNvPr id="52" name="圆角矩形 51"/>
          <p:cNvSpPr/>
          <p:nvPr/>
        </p:nvSpPr>
        <p:spPr>
          <a:xfrm>
            <a:off x="405765" y="4690745"/>
            <a:ext cx="1073785" cy="513080"/>
          </a:xfrm>
          <a:prstGeom prst="round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9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作法：</a:t>
            </a:r>
            <a:endParaRPr lang="en-US" altLang="zh-CN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16"/>
            </p:custDataLst>
          </p:nvPr>
        </p:nvSpPr>
        <p:spPr>
          <a:xfrm>
            <a:off x="1619250" y="4674870"/>
            <a:ext cx="29730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延长BC至点 E，</a:t>
            </a:r>
            <a:endParaRPr lang="zh-CN" altLang="en-US" sz="28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4" name="文本框 53"/>
          <p:cNvSpPr txBox="1"/>
          <p:nvPr>
            <p:custDataLst>
              <p:tags r:id="rId17"/>
            </p:custDataLst>
          </p:nvPr>
        </p:nvSpPr>
        <p:spPr>
          <a:xfrm>
            <a:off x="1703070" y="5196840"/>
            <a:ext cx="2663190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作</a:t>
            </a:r>
            <a:r>
              <a:rPr lang="zh-CN" altLang="en-US" sz="2800" b="1" noProof="0">
                <a:ln>
                  <a:noFill/>
                </a:ln>
                <a:solidFill>
                  <a:srgbClr val="3E17E7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∠DCE =∠</a:t>
            </a:r>
            <a:r>
              <a:rPr lang="en-US" altLang="zh-CN" sz="2800" b="1" noProof="0">
                <a:ln>
                  <a:noFill/>
                </a:ln>
                <a:solidFill>
                  <a:srgbClr val="3E17E7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endParaRPr lang="en-US" altLang="zh-CN" sz="2800" b="1" noProof="0">
              <a:ln>
                <a:noFill/>
              </a:ln>
              <a:solidFill>
                <a:srgbClr val="3E17E7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670810" y="3989070"/>
            <a:ext cx="2009775" cy="563880"/>
            <a:chOff x="4206" y="6282"/>
            <a:chExt cx="3165" cy="888"/>
          </a:xfrm>
        </p:grpSpPr>
        <p:cxnSp>
          <p:nvCxnSpPr>
            <p:cNvPr id="55" name="直接连接符 54"/>
            <p:cNvCxnSpPr/>
            <p:nvPr/>
          </p:nvCxnSpPr>
          <p:spPr>
            <a:xfrm>
              <a:off x="4206" y="6417"/>
              <a:ext cx="2800" cy="0"/>
            </a:xfrm>
            <a:prstGeom prst="line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6" name="文本框 55"/>
            <p:cNvSpPr txBox="1"/>
            <p:nvPr/>
          </p:nvSpPr>
          <p:spPr>
            <a:xfrm>
              <a:off x="6703" y="6282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E</a:t>
              </a:r>
              <a:endParaRPr kumimoji="0" lang="en-US" altLang="zh-CN" sz="28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670810" y="2531745"/>
            <a:ext cx="1587500" cy="1542415"/>
            <a:chOff x="4206" y="3987"/>
            <a:chExt cx="2500" cy="2429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4206" y="4432"/>
              <a:ext cx="1800" cy="1985"/>
            </a:xfrm>
            <a:prstGeom prst="line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6006" y="3987"/>
              <a:ext cx="700" cy="89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D</a:t>
              </a:r>
              <a:endParaRPr kumimoji="0" lang="en-US" altLang="zh-CN" sz="28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sp>
        <p:nvSpPr>
          <p:cNvPr id="2" name="左箭头 1"/>
          <p:cNvSpPr/>
          <p:nvPr/>
        </p:nvSpPr>
        <p:spPr>
          <a:xfrm>
            <a:off x="4486910" y="5419090"/>
            <a:ext cx="1699260" cy="324485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11395" y="5097145"/>
            <a:ext cx="1217930" cy="4235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90000"/>
              </a:lnSpc>
              <a:buSzTx/>
            </a:pPr>
            <a:r>
              <a:rPr lang="zh-CN" altLang="en-US" sz="2400" b="1">
                <a:solidFill>
                  <a:srgbClr val="3E17E7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作等角</a:t>
            </a:r>
            <a:endParaRPr lang="zh-CN" altLang="en-US" sz="2400" b="1">
              <a:solidFill>
                <a:srgbClr val="3E17E7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1064260" y="5791200"/>
            <a:ext cx="3616960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2800" b="1" noProof="0">
                <a:ln>
                  <a:noFill/>
                </a:ln>
                <a:solidFill>
                  <a:srgbClr val="E21CE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或：作∠</a:t>
            </a:r>
            <a:r>
              <a:rPr lang="en-US" altLang="zh-CN" sz="2800" b="1" noProof="0">
                <a:ln>
                  <a:noFill/>
                </a:ln>
                <a:solidFill>
                  <a:srgbClr val="E21CE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ACD</a:t>
            </a:r>
            <a:r>
              <a:rPr lang="zh-CN" altLang="en-US" sz="2800" b="1" noProof="0">
                <a:ln>
                  <a:noFill/>
                </a:ln>
                <a:solidFill>
                  <a:srgbClr val="E21CE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=∠</a:t>
            </a:r>
            <a:r>
              <a:rPr lang="en-US" altLang="zh-CN" sz="2800" b="1" noProof="0">
                <a:ln>
                  <a:noFill/>
                </a:ln>
                <a:solidFill>
                  <a:srgbClr val="E21CE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endParaRPr lang="en-US" altLang="zh-CN" sz="2800" b="1" noProof="0">
              <a:ln>
                <a:noFill/>
              </a:ln>
              <a:solidFill>
                <a:srgbClr val="E21CE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235315" y="5313045"/>
            <a:ext cx="828040" cy="36830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90000"/>
              </a:lnSpc>
              <a:buSzTx/>
            </a:pPr>
            <a:r>
              <a:rPr lang="zh-CN" altLang="en-US" sz="2000" b="1">
                <a:solidFill>
                  <a:srgbClr val="3E17E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转化</a:t>
            </a:r>
            <a:endParaRPr lang="zh-CN" altLang="en-US" sz="2000" b="1">
              <a:solidFill>
                <a:srgbClr val="3E17E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853680" y="5756910"/>
            <a:ext cx="1645285" cy="711200"/>
            <a:chOff x="12334" y="9457"/>
            <a:chExt cx="2591" cy="1120"/>
          </a:xfrm>
        </p:grpSpPr>
        <p:cxnSp>
          <p:nvCxnSpPr>
            <p:cNvPr id="36" name="直接箭头连接符 35"/>
            <p:cNvCxnSpPr/>
            <p:nvPr/>
          </p:nvCxnSpPr>
          <p:spPr>
            <a:xfrm>
              <a:off x="12334" y="10005"/>
              <a:ext cx="2540" cy="5"/>
            </a:xfrm>
            <a:prstGeom prst="straightConnector1">
              <a:avLst/>
            </a:prstGeom>
            <a:ln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12620" y="9457"/>
              <a:ext cx="2305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90000"/>
                </a:lnSpc>
                <a:buSzTx/>
              </a:pPr>
              <a:r>
                <a:rPr lang="zh-CN" altLang="en-US" sz="2000" b="1">
                  <a:solidFill>
                    <a:srgbClr val="3E17E7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微软雅黑 Light" panose="020B0502040204020203" charset="-122"/>
                </a:rPr>
                <a:t>等量代换</a:t>
              </a:r>
              <a:endParaRPr lang="zh-CN" altLang="en-US" sz="2000" b="1">
                <a:solidFill>
                  <a:srgbClr val="3E17E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3136" y="9997"/>
              <a:ext cx="1304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90000"/>
                </a:lnSpc>
                <a:buSzTx/>
              </a:pPr>
              <a:r>
                <a:rPr lang="zh-CN" altLang="en-US" sz="2000" b="1">
                  <a:solidFill>
                    <a:srgbClr val="3E17E7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微软雅黑 Light" panose="020B0502040204020203" charset="-122"/>
                </a:rPr>
                <a:t>转化</a:t>
              </a:r>
              <a:endParaRPr lang="zh-CN" altLang="en-US" sz="2000" b="1">
                <a:solidFill>
                  <a:srgbClr val="3E17E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6875 -0.00962963 L 0.10901 0.110278 " pathEditMode="relative" rAng="0" ptsTypes="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5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7083 -0.005 L 0.203229 -0.000648148 " pathEditMode="relative" rAng="0" ptsTypes="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3" grpId="1" bldLvl="0" animBg="1"/>
      <p:bldP spid="20" grpId="0" bldLvl="0" animBg="1"/>
      <p:bldP spid="20" grpId="1" bldLvl="0" animBg="1"/>
      <p:bldP spid="19" grpId="0" bldLvl="0" animBg="1"/>
      <p:bldP spid="19" grpId="1" bldLvl="0" animBg="1"/>
      <p:bldP spid="19" grpId="2" bldLvl="0" animBg="1"/>
      <p:bldP spid="8" grpId="0" bldLvl="0" animBg="1"/>
      <p:bldP spid="11" grpId="0" bldLvl="0" animBg="1"/>
      <p:bldP spid="139" grpId="0"/>
      <p:bldP spid="34" grpId="0"/>
      <p:bldP spid="26" grpId="0"/>
      <p:bldP spid="32" grpId="0"/>
      <p:bldP spid="35" grpId="0"/>
      <p:bldP spid="52" grpId="0" bldLvl="0" animBg="1"/>
      <p:bldP spid="53" grpId="0"/>
      <p:bldP spid="54" grpId="0"/>
      <p:bldP spid="2" grpId="0" animBg="1"/>
      <p:bldP spid="2" grpId="1" animBg="1"/>
      <p:bldP spid="10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4810" y="796290"/>
            <a:ext cx="11256645" cy="1272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457200" algn="l" defTabSz="914400" eaLnBrk="0" fontAlgn="base" latinLnBrk="0" hangingPunct="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如图，已知△ABC，∠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表示△ABC 的三个内角，证明：∠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= 180°.</a:t>
            </a:r>
            <a:endParaRPr lang="zh-CN" altLang="en-US" sz="3200" b="1" kern="1200" noProof="0">
              <a:ln>
                <a:noFill/>
              </a:ln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7" name="等腰三角形 6"/>
          <p:cNvSpPr/>
          <p:nvPr/>
        </p:nvSpPr>
        <p:spPr>
          <a:xfrm>
            <a:off x="905193" y="2511425"/>
            <a:ext cx="2009775" cy="1558925"/>
          </a:xfrm>
          <a:custGeom>
            <a:avLst/>
            <a:gdLst>
              <a:gd name="connsiteX0" fmla="*/ 0 w 2009775"/>
              <a:gd name="connsiteY0" fmla="*/ 1642110 h 1642110"/>
              <a:gd name="connsiteX1" fmla="*/ 1004888 w 2009775"/>
              <a:gd name="connsiteY1" fmla="*/ 0 h 1642110"/>
              <a:gd name="connsiteX2" fmla="*/ 2009775 w 2009775"/>
              <a:gd name="connsiteY2" fmla="*/ 1642110 h 1642110"/>
              <a:gd name="connsiteX3" fmla="*/ 0 w 2009775"/>
              <a:gd name="connsiteY3" fmla="*/ 1642110 h 1642110"/>
              <a:gd name="connsiteX0-1" fmla="*/ 0 w 2009775"/>
              <a:gd name="connsiteY0-2" fmla="*/ 1558290 h 1558290"/>
              <a:gd name="connsiteX1-3" fmla="*/ 1416368 w 2009775"/>
              <a:gd name="connsiteY1-4" fmla="*/ 0 h 1558290"/>
              <a:gd name="connsiteX2-5" fmla="*/ 2009775 w 2009775"/>
              <a:gd name="connsiteY2-6" fmla="*/ 1558290 h 1558290"/>
              <a:gd name="connsiteX3-7" fmla="*/ 0 w 2009775"/>
              <a:gd name="connsiteY3-8" fmla="*/ 1558290 h 15582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9775" h="1558290">
                <a:moveTo>
                  <a:pt x="0" y="1558290"/>
                </a:moveTo>
                <a:lnTo>
                  <a:pt x="1416368" y="0"/>
                </a:lnTo>
                <a:lnTo>
                  <a:pt x="2009775" y="1558290"/>
                </a:lnTo>
                <a:lnTo>
                  <a:pt x="0" y="155829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60893" y="1947863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rPr>
              <a:t>A</a:t>
            </a:r>
            <a:endParaRPr kumimoji="0" lang="en-US" altLang="zh-CN" sz="2800" b="1" i="1" kern="1200" cap="none" spc="0" normalizeH="0" baseline="0" noProof="0"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2468" y="3987800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rPr>
              <a:t>B</a:t>
            </a:r>
            <a:endParaRPr kumimoji="0" lang="en-US" altLang="zh-CN" sz="2800" b="1" i="1" kern="1200" cap="none" spc="0" normalizeH="0" baseline="0" noProof="0"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02243" y="3984625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rPr>
              <a:t>C</a:t>
            </a:r>
            <a:endParaRPr kumimoji="0" lang="en-US" altLang="zh-CN" sz="2800" b="1" i="1" kern="1200" cap="none" spc="0" normalizeH="0" baseline="0" noProof="0"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25" name="任意多边形: 形状 12"/>
          <p:cNvSpPr/>
          <p:nvPr/>
        </p:nvSpPr>
        <p:spPr>
          <a:xfrm rot="7021538">
            <a:off x="2673668" y="3948113"/>
            <a:ext cx="193675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402205" y="3536950"/>
            <a:ext cx="360680" cy="6076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rPr>
              <a:t>1</a:t>
            </a:r>
            <a:endParaRPr kumimoji="0" lang="en-US" altLang="zh-CN" sz="2800" b="1" kern="1200" cap="none" spc="0" normalizeH="0" baseline="0" noProof="0"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914968" y="4070350"/>
            <a:ext cx="1778000" cy="0"/>
          </a:xfrm>
          <a:prstGeom prst="lin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919730" y="2809875"/>
            <a:ext cx="1143000" cy="1260475"/>
          </a:xfrm>
          <a:prstGeom prst="lin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文本框 29"/>
          <p:cNvSpPr txBox="1"/>
          <p:nvPr/>
        </p:nvSpPr>
        <p:spPr>
          <a:xfrm>
            <a:off x="4500880" y="3984625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E</a:t>
            </a:r>
            <a:endParaRPr kumimoji="0" lang="en-US" altLang="zh-CN" sz="2800" b="1" i="1" kern="1200" cap="none" spc="0" normalizeH="0" baseline="0" noProof="0">
              <a:solidFill>
                <a:srgbClr val="FF0000"/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62730" y="2527300"/>
            <a:ext cx="444500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D</a:t>
            </a:r>
            <a:endParaRPr kumimoji="0" lang="en-US" altLang="zh-CN" sz="2800" b="1" i="1" kern="1200" cap="none" spc="0" normalizeH="0" baseline="0" noProof="0">
              <a:solidFill>
                <a:srgbClr val="FF0000"/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4837430" y="2268855"/>
            <a:ext cx="1073785" cy="513080"/>
          </a:xfrm>
          <a:prstGeom prst="round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9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证明：</a:t>
            </a:r>
            <a:endParaRPr lang="en-US" altLang="zh-CN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1"/>
            </p:custDataLst>
          </p:nvPr>
        </p:nvSpPr>
        <p:spPr>
          <a:xfrm>
            <a:off x="6029325" y="2231390"/>
            <a:ext cx="29730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延长BC至点 E，</a:t>
            </a:r>
            <a:endParaRPr lang="zh-CN" altLang="en-US" sz="28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4" name="文本框 53"/>
          <p:cNvSpPr txBox="1"/>
          <p:nvPr>
            <p:custDataLst>
              <p:tags r:id="rId2"/>
            </p:custDataLst>
          </p:nvPr>
        </p:nvSpPr>
        <p:spPr>
          <a:xfrm>
            <a:off x="6080760" y="2774950"/>
            <a:ext cx="2663190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作</a:t>
            </a:r>
            <a:r>
              <a:rPr lang="zh-CN" altLang="en-US" sz="2800" b="1" noProof="0">
                <a:ln>
                  <a:noFill/>
                </a:ln>
                <a:solidFill>
                  <a:srgbClr val="3E17E7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∠DCE =∠</a:t>
            </a:r>
            <a:r>
              <a:rPr lang="en-US" altLang="zh-CN" sz="2800" b="1" noProof="0">
                <a:ln>
                  <a:noFill/>
                </a:ln>
                <a:solidFill>
                  <a:srgbClr val="3E17E7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endParaRPr lang="en-US" altLang="zh-CN" sz="2800" b="1" noProof="0">
              <a:ln>
                <a:noFill/>
              </a:ln>
              <a:solidFill>
                <a:srgbClr val="3E17E7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127115" y="3905250"/>
            <a:ext cx="26193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∴</a:t>
            </a:r>
            <a:r>
              <a:rPr lang="zh-CN" altLang="en-US" sz="2800" b="1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800" b="1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800" b="1" i="1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CD</a:t>
            </a:r>
            <a:r>
              <a:rPr lang="en-US" altLang="zh-CN" sz="2800" b="1" i="1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800" b="1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// </a:t>
            </a:r>
            <a:r>
              <a:rPr lang="zh-CN" altLang="en-US" sz="2800" b="1" i="1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BA</a:t>
            </a:r>
            <a:endParaRPr lang="zh-CN" altLang="en-US" sz="2800" b="1" i="1" noProof="0">
              <a:ln>
                <a:noFill/>
              </a:ln>
              <a:solidFill>
                <a:srgbClr val="2323DB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6134100" y="3340100"/>
            <a:ext cx="2663190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∵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800" b="1" noProof="0">
                <a:ln>
                  <a:noFill/>
                </a:ln>
                <a:solidFill>
                  <a:srgbClr val="3E17E7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∠DCE =∠</a:t>
            </a:r>
            <a:r>
              <a:rPr lang="en-US" altLang="zh-CN" sz="2800" b="1" noProof="0">
                <a:ln>
                  <a:noFill/>
                </a:ln>
                <a:solidFill>
                  <a:srgbClr val="3E17E7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endParaRPr lang="en-US" altLang="zh-CN" sz="2800" b="1" noProof="0">
              <a:ln>
                <a:noFill/>
              </a:ln>
              <a:solidFill>
                <a:srgbClr val="3E17E7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00140" y="4992370"/>
            <a:ext cx="5441315" cy="164147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∵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∠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+</a:t>
            </a: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∠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ACD +</a:t>
            </a: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∠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DCE = 180°</a:t>
            </a:r>
            <a:endParaRPr kumimoji="0" lang="en-US" altLang="zh-CN" sz="2800" b="1" u="none" strike="noStrike" kern="1200" cap="none" spc="0" normalizeH="0" baseline="0" noProof="0">
              <a:ln>
                <a:noFill/>
              </a:ln>
              <a:solidFill>
                <a:srgbClr val="2323DB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∴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∠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 +</a:t>
            </a: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∠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+</a:t>
            </a: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∠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= 180°</a:t>
            </a:r>
            <a:endParaRPr kumimoji="0" lang="en-US" altLang="zh-CN" sz="2800" b="1" u="none" strike="noStrike" kern="1200" cap="none" spc="0" normalizeH="0" baseline="0" noProof="0">
              <a:ln>
                <a:noFill/>
              </a:ln>
              <a:solidFill>
                <a:srgbClr val="2323DB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即∠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+</a:t>
            </a: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+</a:t>
            </a: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= 180°</a:t>
            </a:r>
            <a:endParaRPr kumimoji="0" lang="en-US" altLang="zh-CN" sz="2800" b="1" u="none" strike="noStrike" kern="1200" cap="none" spc="0" normalizeH="0" baseline="0" noProof="0">
              <a:ln>
                <a:noFill/>
              </a:ln>
              <a:solidFill>
                <a:srgbClr val="2323DB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9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新知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探究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6156960" y="4427220"/>
            <a:ext cx="2947035" cy="5651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∴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=</a:t>
            </a: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ACD</a:t>
            </a:r>
            <a:endParaRPr lang="en-US" altLang="zh-CN" sz="2800" b="1" kern="1200" noProof="0">
              <a:ln>
                <a:noFill/>
              </a:ln>
              <a:solidFill>
                <a:srgbClr val="2323DB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27" name="思想气泡: 云 2"/>
          <p:cNvSpPr/>
          <p:nvPr/>
        </p:nvSpPr>
        <p:spPr>
          <a:xfrm>
            <a:off x="8746490" y="3658870"/>
            <a:ext cx="2368550" cy="1140460"/>
          </a:xfrm>
          <a:prstGeom prst="cloudCallout">
            <a:avLst>
              <a:gd name="adj1" fmla="val -41992"/>
              <a:gd name="adj2" fmla="val -93817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zh-CN" altLang="en-US" sz="2400" b="1" kern="1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你还有其他</a:t>
            </a:r>
            <a:r>
              <a:rPr lang="zh-CN" altLang="en-US" sz="24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作法</a:t>
            </a:r>
            <a:r>
              <a:rPr lang="zh-CN" altLang="en-US" sz="2400" b="1" kern="1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吗？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5"/>
            </p:custDataLst>
          </p:nvPr>
        </p:nvSpPr>
        <p:spPr>
          <a:xfrm>
            <a:off x="692785" y="4541520"/>
            <a:ext cx="4505325" cy="6324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能否直接作平行线呢？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1570355" y="5202555"/>
            <a:ext cx="33750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延长</a:t>
            </a:r>
            <a:r>
              <a:rPr lang="en-US" altLang="zh-CN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BC </a:t>
            </a:r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至点</a:t>
            </a:r>
            <a:r>
              <a:rPr lang="en-US" altLang="zh-CN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E</a:t>
            </a:r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endParaRPr lang="en-US" altLang="zh-CN" sz="28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89405" y="5789295"/>
            <a:ext cx="2996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过点</a:t>
            </a:r>
            <a:r>
              <a:rPr lang="en-US" altLang="zh-CN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2800" b="1" noProof="0">
                <a:ln>
                  <a:noFill/>
                </a:ln>
                <a:solidFill>
                  <a:srgbClr val="2323DB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作</a:t>
            </a:r>
            <a:r>
              <a:rPr lang="en-US" altLang="zh-CN" sz="2800" b="1" noProof="0">
                <a:ln>
                  <a:noFill/>
                </a:ln>
                <a:solidFill>
                  <a:srgbClr val="2323DB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CD//BA</a:t>
            </a:r>
            <a:endParaRPr lang="en-US" altLang="zh-CN" sz="2800" b="1" noProof="0">
              <a:ln>
                <a:noFill/>
              </a:ln>
              <a:solidFill>
                <a:srgbClr val="2323DB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58445" y="5234305"/>
            <a:ext cx="1358265" cy="513080"/>
          </a:xfrm>
          <a:prstGeom prst="round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9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作法</a:t>
            </a:r>
            <a:r>
              <a:rPr lang="en-US" altLang="zh-CN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：</a:t>
            </a:r>
            <a:endParaRPr lang="en-US" altLang="zh-CN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6021705" y="3840480"/>
            <a:ext cx="2277745" cy="63309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 bldLvl="0" animBg="1"/>
      <p:bldP spid="14" grpId="0"/>
      <p:bldP spid="27" grpId="0" bldLvl="0" animBg="1"/>
      <p:bldP spid="35" grpId="0"/>
      <p:bldP spid="36" grpId="0"/>
      <p:bldP spid="33" grpId="0" bldLvl="0" animBg="1"/>
      <p:bldP spid="32" grpId="0"/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4810" y="796290"/>
            <a:ext cx="11256645" cy="1272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457200" algn="l" defTabSz="914400" eaLnBrk="0" fontAlgn="base" latinLnBrk="0" hangingPunct="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如图，已知△ABC，∠1、∠2、∠3 表示△ABC 的三个内角，证明：∠1 +∠2 +∠3 = 180°.</a:t>
            </a:r>
            <a:endParaRPr lang="zh-CN" altLang="en-US" sz="3200" b="1" kern="1200" noProof="0">
              <a:ln>
                <a:noFill/>
              </a:ln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7" name="等腰三角形 6"/>
          <p:cNvSpPr/>
          <p:nvPr/>
        </p:nvSpPr>
        <p:spPr>
          <a:xfrm>
            <a:off x="905193" y="2759075"/>
            <a:ext cx="2009775" cy="1558925"/>
          </a:xfrm>
          <a:custGeom>
            <a:avLst/>
            <a:gdLst>
              <a:gd name="connsiteX0" fmla="*/ 0 w 2009775"/>
              <a:gd name="connsiteY0" fmla="*/ 1642110 h 1642110"/>
              <a:gd name="connsiteX1" fmla="*/ 1004888 w 2009775"/>
              <a:gd name="connsiteY1" fmla="*/ 0 h 1642110"/>
              <a:gd name="connsiteX2" fmla="*/ 2009775 w 2009775"/>
              <a:gd name="connsiteY2" fmla="*/ 1642110 h 1642110"/>
              <a:gd name="connsiteX3" fmla="*/ 0 w 2009775"/>
              <a:gd name="connsiteY3" fmla="*/ 1642110 h 1642110"/>
              <a:gd name="connsiteX0-1" fmla="*/ 0 w 2009775"/>
              <a:gd name="connsiteY0-2" fmla="*/ 1558290 h 1558290"/>
              <a:gd name="connsiteX1-3" fmla="*/ 1416368 w 2009775"/>
              <a:gd name="connsiteY1-4" fmla="*/ 0 h 1558290"/>
              <a:gd name="connsiteX2-5" fmla="*/ 2009775 w 2009775"/>
              <a:gd name="connsiteY2-6" fmla="*/ 1558290 h 1558290"/>
              <a:gd name="connsiteX3-7" fmla="*/ 0 w 2009775"/>
              <a:gd name="connsiteY3-8" fmla="*/ 1558290 h 15582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9775" h="1558290">
                <a:moveTo>
                  <a:pt x="0" y="1558290"/>
                </a:moveTo>
                <a:lnTo>
                  <a:pt x="1416368" y="0"/>
                </a:lnTo>
                <a:lnTo>
                  <a:pt x="2009775" y="1558290"/>
                </a:lnTo>
                <a:lnTo>
                  <a:pt x="0" y="155829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60893" y="2195513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rPr>
              <a:t>A</a:t>
            </a:r>
            <a:endParaRPr kumimoji="0" lang="en-US" altLang="zh-CN" sz="2800" b="1" i="1" kern="1200" cap="none" spc="0" normalizeH="0" baseline="0" noProof="0"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2468" y="4235450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rPr>
              <a:t>B</a:t>
            </a:r>
            <a:endParaRPr kumimoji="0" lang="en-US" altLang="zh-CN" sz="2800" b="1" i="1" kern="1200" cap="none" spc="0" normalizeH="0" baseline="0" noProof="0"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02243" y="4232275"/>
            <a:ext cx="423863" cy="56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rPr>
              <a:t>C</a:t>
            </a:r>
            <a:endParaRPr kumimoji="0" lang="en-US" altLang="zh-CN" sz="2800" b="1" i="1" kern="1200" cap="none" spc="0" normalizeH="0" baseline="0" noProof="0"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25" name="任意多边形: 形状 12"/>
          <p:cNvSpPr/>
          <p:nvPr/>
        </p:nvSpPr>
        <p:spPr>
          <a:xfrm rot="7021538">
            <a:off x="2673668" y="4195763"/>
            <a:ext cx="193675" cy="38100"/>
          </a:xfrm>
          <a:custGeom>
            <a:avLst/>
            <a:gdLst>
              <a:gd name="connsiteX0" fmla="*/ 0 w 175260"/>
              <a:gd name="connsiteY0" fmla="*/ 0 h 38426"/>
              <a:gd name="connsiteX1" fmla="*/ 60960 w 175260"/>
              <a:gd name="connsiteY1" fmla="*/ 38100 h 38426"/>
              <a:gd name="connsiteX2" fmla="*/ 175260 w 175260"/>
              <a:gd name="connsiteY2" fmla="*/ 15240 h 38426"/>
              <a:gd name="connsiteX0-1" fmla="*/ 0 w 175260"/>
              <a:gd name="connsiteY0-2" fmla="*/ 0 h 38426"/>
              <a:gd name="connsiteX1-3" fmla="*/ 84772 w 175260"/>
              <a:gd name="connsiteY1-4" fmla="*/ 38100 h 38426"/>
              <a:gd name="connsiteX2-5" fmla="*/ 175260 w 175260"/>
              <a:gd name="connsiteY2-6" fmla="*/ 15240 h 38426"/>
              <a:gd name="connsiteX0-7" fmla="*/ 0 w 194310"/>
              <a:gd name="connsiteY0-8" fmla="*/ 0 h 38309"/>
              <a:gd name="connsiteX1-9" fmla="*/ 84772 w 194310"/>
              <a:gd name="connsiteY1-10" fmla="*/ 38100 h 38309"/>
              <a:gd name="connsiteX2-11" fmla="*/ 194310 w 194310"/>
              <a:gd name="connsiteY2-12" fmla="*/ 12859 h 38309"/>
              <a:gd name="connsiteX0-13" fmla="*/ 0 w 194310"/>
              <a:gd name="connsiteY0-14" fmla="*/ 0 h 38683"/>
              <a:gd name="connsiteX1-15" fmla="*/ 84772 w 194310"/>
              <a:gd name="connsiteY1-16" fmla="*/ 38100 h 38683"/>
              <a:gd name="connsiteX2-17" fmla="*/ 194310 w 194310"/>
              <a:gd name="connsiteY2-18" fmla="*/ 12859 h 38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310" h="38683">
                <a:moveTo>
                  <a:pt x="0" y="0"/>
                </a:moveTo>
                <a:cubicBezTo>
                  <a:pt x="15875" y="17780"/>
                  <a:pt x="52387" y="35957"/>
                  <a:pt x="84772" y="38100"/>
                </a:cubicBezTo>
                <a:cubicBezTo>
                  <a:pt x="117157" y="40243"/>
                  <a:pt x="151765" y="37466"/>
                  <a:pt x="194310" y="12859"/>
                </a:cubicBezTo>
              </a:path>
            </a:pathLst>
          </a:custGeom>
          <a:noFill/>
          <a:ln>
            <a:solidFill>
              <a:srgbClr val="F33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402205" y="3784600"/>
            <a:ext cx="360680" cy="6076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rPr>
              <a:t>1</a:t>
            </a:r>
            <a:endParaRPr kumimoji="0" lang="en-US" altLang="zh-CN" sz="2800" b="1" kern="1200" cap="none" spc="0" normalizeH="0" baseline="0" noProof="0"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2919730" y="3057525"/>
            <a:ext cx="1143000" cy="1260475"/>
          </a:xfrm>
          <a:prstGeom prst="lin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3" name="组合 12"/>
          <p:cNvGrpSpPr/>
          <p:nvPr/>
        </p:nvGrpSpPr>
        <p:grpSpPr>
          <a:xfrm>
            <a:off x="2915285" y="4232275"/>
            <a:ext cx="2009775" cy="563880"/>
            <a:chOff x="4591" y="6665"/>
            <a:chExt cx="3165" cy="888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591" y="6800"/>
              <a:ext cx="2800" cy="0"/>
            </a:xfrm>
            <a:prstGeom prst="line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7088" y="6665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E</a:t>
              </a:r>
              <a:endParaRPr kumimoji="0" lang="en-US" altLang="zh-CN" sz="28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4062730" y="2774950"/>
            <a:ext cx="444500" cy="565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D</a:t>
            </a:r>
            <a:endParaRPr kumimoji="0" lang="en-US" altLang="zh-CN" sz="2800" b="1" i="1" kern="1200" cap="none" spc="0" normalizeH="0" baseline="0" noProof="0">
              <a:solidFill>
                <a:srgbClr val="FF0000"/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9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新知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探究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426516" y="3112281"/>
            <a:ext cx="2619152" cy="2600551"/>
            <a:chOff x="7602" y="-1135"/>
            <a:chExt cx="6719" cy="7137"/>
          </a:xfrm>
        </p:grpSpPr>
        <p:cxnSp>
          <p:nvCxnSpPr>
            <p:cNvPr id="7" name="直接连接符 6"/>
            <p:cNvCxnSpPr/>
            <p:nvPr>
              <p:custDataLst>
                <p:tags r:id="rId2"/>
              </p:custDataLst>
            </p:nvPr>
          </p:nvCxnSpPr>
          <p:spPr>
            <a:xfrm flipH="1">
              <a:off x="8486" y="-1135"/>
              <a:ext cx="5835" cy="6814"/>
            </a:xfrm>
            <a:prstGeom prst="line">
              <a:avLst/>
            </a:prstGeom>
            <a:ln w="38100">
              <a:solidFill>
                <a:srgbClr val="2323DB"/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7602" y="4334"/>
              <a:ext cx="790" cy="16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solidFill>
                    <a:srgbClr val="2323DB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rPr>
                <a:t>E</a:t>
              </a:r>
              <a:endParaRPr kumimoji="0" lang="en-US" altLang="zh-CN" sz="2800" b="1" i="1" kern="1200" cap="none" spc="0" normalizeH="0" baseline="0" noProof="0">
                <a:solidFill>
                  <a:srgbClr val="2323DB"/>
                </a:solidFill>
                <a:latin typeface="Times New Roman" panose="02020603050405020304" charset="0"/>
                <a:ea typeface="哇塞可爱体" panose="02000503000000000000" charset="-122"/>
                <a:cs typeface="Times New Roman" panose="02020603050405020304" charset="0"/>
              </a:endParaRPr>
            </a:p>
          </p:txBody>
        </p:sp>
      </p:grpSp>
      <p:sp>
        <p:nvSpPr>
          <p:cNvPr id="33" name="圆角矩形 32"/>
          <p:cNvSpPr/>
          <p:nvPr/>
        </p:nvSpPr>
        <p:spPr>
          <a:xfrm>
            <a:off x="5502910" y="2403475"/>
            <a:ext cx="1358265" cy="513080"/>
          </a:xfrm>
          <a:prstGeom prst="round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9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作法</a:t>
            </a:r>
            <a:r>
              <a:rPr lang="en-US" altLang="zh-CN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：</a:t>
            </a:r>
            <a:endParaRPr lang="en-US" altLang="zh-CN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94525" y="2421890"/>
            <a:ext cx="3261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过点</a:t>
            </a:r>
            <a:r>
              <a:rPr lang="en-US" altLang="zh-CN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作</a:t>
            </a:r>
            <a:r>
              <a:rPr lang="en-US" altLang="zh-CN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DE//AB</a:t>
            </a:r>
            <a:endParaRPr lang="en-US" altLang="zh-CN" sz="28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502910" y="4021455"/>
            <a:ext cx="1358265" cy="513080"/>
          </a:xfrm>
          <a:prstGeom prst="round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9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作法</a:t>
            </a:r>
            <a:r>
              <a:rPr lang="en-US" altLang="zh-CN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4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：</a:t>
            </a:r>
            <a:endParaRPr lang="en-US" altLang="zh-CN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071995" y="4021455"/>
            <a:ext cx="3183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过点</a:t>
            </a:r>
            <a:r>
              <a:rPr lang="en-US" altLang="zh-CN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作</a:t>
            </a:r>
            <a:r>
              <a:rPr lang="en-US" altLang="zh-CN" sz="28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CD//AB</a:t>
            </a:r>
            <a:endParaRPr lang="en-US" altLang="zh-CN" sz="28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36" name="矩形 35"/>
          <p:cNvSpPr/>
          <p:nvPr>
            <p:custDataLst>
              <p:tags r:id="rId4"/>
            </p:custDataLst>
          </p:nvPr>
        </p:nvSpPr>
        <p:spPr>
          <a:xfrm>
            <a:off x="8888730" y="3185160"/>
            <a:ext cx="2938780" cy="7004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如何证明？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3755 0.0192593 L -0.0932292 0.177687 " pathEditMode="relative" rAng="0" ptsTypes="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7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1249 0.231203 L -0.19677 0.365925 " pathEditMode="relative" rAng="0" ptsTypes="">
                                      <p:cBhvr>
                                        <p:cTn id="5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15" grpId="0"/>
      <p:bldP spid="16" grpId="0" bldLvl="0" animBg="1"/>
      <p:bldP spid="34" grpId="0"/>
      <p:bldP spid="31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" name="组合 15"/>
          <p:cNvGrpSpPr/>
          <p:nvPr/>
        </p:nvGrpSpPr>
        <p:grpSpPr>
          <a:xfrm>
            <a:off x="181610" y="969645"/>
            <a:ext cx="3367405" cy="2366010"/>
            <a:chOff x="434" y="1222"/>
            <a:chExt cx="5303" cy="3726"/>
          </a:xfrm>
        </p:grpSpPr>
        <p:grpSp>
          <p:nvGrpSpPr>
            <p:cNvPr id="5" name="组合 4"/>
            <p:cNvGrpSpPr/>
            <p:nvPr/>
          </p:nvGrpSpPr>
          <p:grpSpPr>
            <a:xfrm>
              <a:off x="434" y="1222"/>
              <a:ext cx="3336" cy="3650"/>
              <a:chOff x="3058439" y="2340265"/>
              <a:chExt cx="2118360" cy="2317433"/>
            </a:xfrm>
          </p:grpSpPr>
          <p:sp>
            <p:nvSpPr>
              <p:cNvPr id="7" name="等腰三角形 6"/>
              <p:cNvSpPr/>
              <p:nvPr/>
            </p:nvSpPr>
            <p:spPr>
              <a:xfrm>
                <a:off x="3433089" y="2796830"/>
                <a:ext cx="1595120" cy="1470660"/>
              </a:xfrm>
              <a:custGeom>
                <a:avLst/>
                <a:gdLst>
                  <a:gd name="connsiteX0" fmla="*/ 0 w 2009775"/>
                  <a:gd name="connsiteY0" fmla="*/ 1642110 h 1642110"/>
                  <a:gd name="connsiteX1" fmla="*/ 1004888 w 2009775"/>
                  <a:gd name="connsiteY1" fmla="*/ 0 h 1642110"/>
                  <a:gd name="connsiteX2" fmla="*/ 2009775 w 2009775"/>
                  <a:gd name="connsiteY2" fmla="*/ 1642110 h 1642110"/>
                  <a:gd name="connsiteX3" fmla="*/ 0 w 2009775"/>
                  <a:gd name="connsiteY3" fmla="*/ 1642110 h 1642110"/>
                  <a:gd name="connsiteX0-1" fmla="*/ 0 w 2009775"/>
                  <a:gd name="connsiteY0-2" fmla="*/ 1558290 h 1558290"/>
                  <a:gd name="connsiteX1-3" fmla="*/ 1416368 w 2009775"/>
                  <a:gd name="connsiteY1-4" fmla="*/ 0 h 1558290"/>
                  <a:gd name="connsiteX2-5" fmla="*/ 2009775 w 2009775"/>
                  <a:gd name="connsiteY2-6" fmla="*/ 1558290 h 1558290"/>
                  <a:gd name="connsiteX3-7" fmla="*/ 0 w 2009775"/>
                  <a:gd name="connsiteY3-8" fmla="*/ 1558290 h 15582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009775" h="1558290">
                    <a:moveTo>
                      <a:pt x="0" y="1558290"/>
                    </a:moveTo>
                    <a:lnTo>
                      <a:pt x="1416368" y="0"/>
                    </a:lnTo>
                    <a:lnTo>
                      <a:pt x="2009775" y="1558290"/>
                    </a:lnTo>
                    <a:lnTo>
                      <a:pt x="0" y="155829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Times New Roman" panose="02020603050405020304" charset="0"/>
                  <a:ea typeface="+mn-ea"/>
                  <a:cs typeface="Times New Roman" panose="02020603050405020304" charset="0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242396" y="2340265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A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058439" y="4078578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B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790719" y="4123663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C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13" name="组合 12"/>
            <p:cNvGrpSpPr/>
            <p:nvPr>
              <p:custDataLst>
                <p:tags r:id="rId1"/>
              </p:custDataLst>
            </p:nvPr>
          </p:nvGrpSpPr>
          <p:grpSpPr>
            <a:xfrm>
              <a:off x="3453" y="4108"/>
              <a:ext cx="2285" cy="841"/>
              <a:chOff x="6645" y="8233"/>
              <a:chExt cx="2285" cy="841"/>
            </a:xfrm>
          </p:grpSpPr>
          <p:cxnSp>
            <p:nvCxnSpPr>
              <p:cNvPr id="15" name="直接连接符 14"/>
              <p:cNvCxnSpPr/>
              <p:nvPr>
                <p:custDataLst>
                  <p:tags r:id="rId2"/>
                </p:custDataLst>
              </p:nvPr>
            </p:nvCxnSpPr>
            <p:spPr>
              <a:xfrm flipH="1" flipV="1">
                <a:off x="6645" y="8368"/>
                <a:ext cx="2170" cy="2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43" name="文本框 4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8322" y="8233"/>
                <a:ext cx="608" cy="84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E</a:t>
                </a:r>
                <a:endPara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21" name="组合 20"/>
            <p:cNvGrpSpPr/>
            <p:nvPr>
              <p:custDataLst>
                <p:tags r:id="rId4"/>
              </p:custDataLst>
            </p:nvPr>
          </p:nvGrpSpPr>
          <p:grpSpPr>
            <a:xfrm>
              <a:off x="3536" y="1853"/>
              <a:ext cx="1619" cy="2411"/>
              <a:chOff x="6645" y="5974"/>
              <a:chExt cx="1619" cy="2411"/>
            </a:xfrm>
          </p:grpSpPr>
          <p:cxnSp>
            <p:nvCxnSpPr>
              <p:cNvPr id="29" name="直接连接符 28"/>
              <p:cNvCxnSpPr/>
              <p:nvPr>
                <p:custDataLst>
                  <p:tags r:id="rId5"/>
                </p:custDataLst>
              </p:nvPr>
            </p:nvCxnSpPr>
            <p:spPr>
              <a:xfrm flipH="1">
                <a:off x="6645" y="6562"/>
                <a:ext cx="1583" cy="1823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44" name="文本框 4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629" y="5974"/>
                <a:ext cx="635" cy="84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哇塞可爱体" panose="02000503000000000000" charset="-122"/>
                    <a:cs typeface="Times New Roman" panose="02020603050405020304" charset="0"/>
                  </a:rPr>
                  <a:t>D</a:t>
                </a:r>
                <a:endPara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9792970" y="897890"/>
            <a:ext cx="2118360" cy="3284220"/>
            <a:chOff x="6097" y="1246"/>
            <a:chExt cx="3336" cy="5172"/>
          </a:xfrm>
        </p:grpSpPr>
        <p:grpSp>
          <p:nvGrpSpPr>
            <p:cNvPr id="17" name="组合 16"/>
            <p:cNvGrpSpPr/>
            <p:nvPr/>
          </p:nvGrpSpPr>
          <p:grpSpPr>
            <a:xfrm>
              <a:off x="6097" y="1246"/>
              <a:ext cx="3336" cy="5172"/>
              <a:chOff x="434" y="1222"/>
              <a:chExt cx="3336" cy="517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434" y="1222"/>
                <a:ext cx="3336" cy="3650"/>
                <a:chOff x="3058439" y="2340265"/>
                <a:chExt cx="2118360" cy="2317433"/>
              </a:xfrm>
            </p:grpSpPr>
            <p:sp>
              <p:nvSpPr>
                <p:cNvPr id="19" name="等腰三角形 6"/>
                <p:cNvSpPr/>
                <p:nvPr/>
              </p:nvSpPr>
              <p:spPr>
                <a:xfrm>
                  <a:off x="3433089" y="2796830"/>
                  <a:ext cx="1595120" cy="1470660"/>
                </a:xfrm>
                <a:custGeom>
                  <a:avLst/>
                  <a:gdLst>
                    <a:gd name="connsiteX0" fmla="*/ 0 w 2009775"/>
                    <a:gd name="connsiteY0" fmla="*/ 1642110 h 1642110"/>
                    <a:gd name="connsiteX1" fmla="*/ 1004888 w 2009775"/>
                    <a:gd name="connsiteY1" fmla="*/ 0 h 1642110"/>
                    <a:gd name="connsiteX2" fmla="*/ 2009775 w 2009775"/>
                    <a:gd name="connsiteY2" fmla="*/ 1642110 h 1642110"/>
                    <a:gd name="connsiteX3" fmla="*/ 0 w 2009775"/>
                    <a:gd name="connsiteY3" fmla="*/ 1642110 h 1642110"/>
                    <a:gd name="connsiteX0-1" fmla="*/ 0 w 2009775"/>
                    <a:gd name="connsiteY0-2" fmla="*/ 1558290 h 1558290"/>
                    <a:gd name="connsiteX1-3" fmla="*/ 1416368 w 2009775"/>
                    <a:gd name="connsiteY1-4" fmla="*/ 0 h 1558290"/>
                    <a:gd name="connsiteX2-5" fmla="*/ 2009775 w 2009775"/>
                    <a:gd name="connsiteY2-6" fmla="*/ 1558290 h 1558290"/>
                    <a:gd name="connsiteX3-7" fmla="*/ 0 w 2009775"/>
                    <a:gd name="connsiteY3-8" fmla="*/ 1558290 h 155829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2009775" h="1558290">
                      <a:moveTo>
                        <a:pt x="0" y="1558290"/>
                      </a:moveTo>
                      <a:lnTo>
                        <a:pt x="1416368" y="0"/>
                      </a:lnTo>
                      <a:lnTo>
                        <a:pt x="2009775" y="1558290"/>
                      </a:lnTo>
                      <a:lnTo>
                        <a:pt x="0" y="155829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Times New Roman" panose="02020603050405020304" charset="0"/>
                    <a:ea typeface="+mn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4242396" y="2340265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A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22" name="文本框 21"/>
                <p:cNvSpPr txBox="1"/>
                <p:nvPr/>
              </p:nvSpPr>
              <p:spPr>
                <a:xfrm>
                  <a:off x="3058439" y="4078578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B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4790719" y="4123663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C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</p:grpSp>
          <p:cxnSp>
            <p:nvCxnSpPr>
              <p:cNvPr id="28" name="直接连接符 27"/>
              <p:cNvCxnSpPr/>
              <p:nvPr>
                <p:custDataLst>
                  <p:tags r:id="rId7"/>
                </p:custDataLst>
              </p:nvPr>
            </p:nvCxnSpPr>
            <p:spPr>
              <a:xfrm flipH="1">
                <a:off x="1955" y="4238"/>
                <a:ext cx="1568" cy="2156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/>
            <p:cNvSpPr txBox="1"/>
            <p:nvPr>
              <p:custDataLst>
                <p:tags r:id="rId8"/>
              </p:custDataLst>
            </p:nvPr>
          </p:nvSpPr>
          <p:spPr>
            <a:xfrm>
              <a:off x="7295" y="5528"/>
              <a:ext cx="635" cy="84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rPr>
                <a:t>D</a:t>
              </a:r>
              <a:endParaRPr kumimoji="0" lang="en-US" altLang="zh-CN" sz="24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哇塞可爱体" panose="02000503000000000000" charset="-122"/>
                <a:cs typeface="Times New Roman" panose="0202060305040502030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rot="0">
            <a:off x="6849745" y="1085850"/>
            <a:ext cx="3107690" cy="2317750"/>
            <a:chOff x="434" y="1222"/>
            <a:chExt cx="4894" cy="3650"/>
          </a:xfrm>
        </p:grpSpPr>
        <p:grpSp>
          <p:nvGrpSpPr>
            <p:cNvPr id="35" name="组合 34"/>
            <p:cNvGrpSpPr/>
            <p:nvPr/>
          </p:nvGrpSpPr>
          <p:grpSpPr>
            <a:xfrm>
              <a:off x="434" y="1222"/>
              <a:ext cx="3336" cy="3650"/>
              <a:chOff x="3058439" y="2340265"/>
              <a:chExt cx="2118360" cy="2317433"/>
            </a:xfrm>
          </p:grpSpPr>
          <p:sp>
            <p:nvSpPr>
              <p:cNvPr id="36" name="等腰三角形 6"/>
              <p:cNvSpPr/>
              <p:nvPr/>
            </p:nvSpPr>
            <p:spPr>
              <a:xfrm>
                <a:off x="3433089" y="2796830"/>
                <a:ext cx="1595120" cy="1470660"/>
              </a:xfrm>
              <a:custGeom>
                <a:avLst/>
                <a:gdLst>
                  <a:gd name="connsiteX0" fmla="*/ 0 w 2009775"/>
                  <a:gd name="connsiteY0" fmla="*/ 1642110 h 1642110"/>
                  <a:gd name="connsiteX1" fmla="*/ 1004888 w 2009775"/>
                  <a:gd name="connsiteY1" fmla="*/ 0 h 1642110"/>
                  <a:gd name="connsiteX2" fmla="*/ 2009775 w 2009775"/>
                  <a:gd name="connsiteY2" fmla="*/ 1642110 h 1642110"/>
                  <a:gd name="connsiteX3" fmla="*/ 0 w 2009775"/>
                  <a:gd name="connsiteY3" fmla="*/ 1642110 h 1642110"/>
                  <a:gd name="connsiteX0-1" fmla="*/ 0 w 2009775"/>
                  <a:gd name="connsiteY0-2" fmla="*/ 1558290 h 1558290"/>
                  <a:gd name="connsiteX1-3" fmla="*/ 1416368 w 2009775"/>
                  <a:gd name="connsiteY1-4" fmla="*/ 0 h 1558290"/>
                  <a:gd name="connsiteX2-5" fmla="*/ 2009775 w 2009775"/>
                  <a:gd name="connsiteY2-6" fmla="*/ 1558290 h 1558290"/>
                  <a:gd name="connsiteX3-7" fmla="*/ 0 w 2009775"/>
                  <a:gd name="connsiteY3-8" fmla="*/ 1558290 h 15582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009775" h="1558290">
                    <a:moveTo>
                      <a:pt x="0" y="1558290"/>
                    </a:moveTo>
                    <a:lnTo>
                      <a:pt x="1416368" y="0"/>
                    </a:lnTo>
                    <a:lnTo>
                      <a:pt x="2009775" y="1558290"/>
                    </a:lnTo>
                    <a:lnTo>
                      <a:pt x="0" y="155829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Times New Roman" panose="02020603050405020304" charset="0"/>
                  <a:ea typeface="+mn-ea"/>
                  <a:cs typeface="Times New Roman" panose="0202060305040502030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4242396" y="2340265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A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058439" y="4078578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B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4790719" y="4123663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C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40" name="组合 39"/>
            <p:cNvGrpSpPr/>
            <p:nvPr>
              <p:custDataLst>
                <p:tags r:id="rId9"/>
              </p:custDataLst>
            </p:nvPr>
          </p:nvGrpSpPr>
          <p:grpSpPr>
            <a:xfrm>
              <a:off x="3546" y="1820"/>
              <a:ext cx="1782" cy="2376"/>
              <a:chOff x="6655" y="5941"/>
              <a:chExt cx="1782" cy="2376"/>
            </a:xfrm>
          </p:grpSpPr>
          <p:cxnSp>
            <p:nvCxnSpPr>
              <p:cNvPr id="41" name="直接连接符 40"/>
              <p:cNvCxnSpPr/>
              <p:nvPr>
                <p:custDataLst>
                  <p:tags r:id="rId10"/>
                </p:custDataLst>
              </p:nvPr>
            </p:nvCxnSpPr>
            <p:spPr>
              <a:xfrm flipH="1">
                <a:off x="6655" y="6435"/>
                <a:ext cx="1230" cy="1882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42" name="文本框 4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7802" y="5941"/>
                <a:ext cx="635" cy="84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哇塞可爱体" panose="02000503000000000000" charset="-122"/>
                    <a:cs typeface="Times New Roman" panose="02020603050405020304" charset="0"/>
                  </a:rPr>
                  <a:t>D</a:t>
                </a:r>
                <a:endPara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3766185" y="1009015"/>
            <a:ext cx="3010535" cy="2734310"/>
            <a:chOff x="6097" y="1246"/>
            <a:chExt cx="4741" cy="4306"/>
          </a:xfrm>
        </p:grpSpPr>
        <p:grpSp>
          <p:nvGrpSpPr>
            <p:cNvPr id="47" name="组合 46"/>
            <p:cNvGrpSpPr/>
            <p:nvPr/>
          </p:nvGrpSpPr>
          <p:grpSpPr>
            <a:xfrm>
              <a:off x="6097" y="1246"/>
              <a:ext cx="4741" cy="3983"/>
              <a:chOff x="434" y="1222"/>
              <a:chExt cx="4741" cy="3983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434" y="1222"/>
                <a:ext cx="3336" cy="3650"/>
                <a:chOff x="3058439" y="2340265"/>
                <a:chExt cx="2118360" cy="2317433"/>
              </a:xfrm>
            </p:grpSpPr>
            <p:sp>
              <p:nvSpPr>
                <p:cNvPr id="49" name="等腰三角形 6"/>
                <p:cNvSpPr/>
                <p:nvPr/>
              </p:nvSpPr>
              <p:spPr>
                <a:xfrm>
                  <a:off x="3433089" y="2796830"/>
                  <a:ext cx="1595120" cy="1470660"/>
                </a:xfrm>
                <a:custGeom>
                  <a:avLst/>
                  <a:gdLst>
                    <a:gd name="connsiteX0" fmla="*/ 0 w 2009775"/>
                    <a:gd name="connsiteY0" fmla="*/ 1642110 h 1642110"/>
                    <a:gd name="connsiteX1" fmla="*/ 1004888 w 2009775"/>
                    <a:gd name="connsiteY1" fmla="*/ 0 h 1642110"/>
                    <a:gd name="connsiteX2" fmla="*/ 2009775 w 2009775"/>
                    <a:gd name="connsiteY2" fmla="*/ 1642110 h 1642110"/>
                    <a:gd name="connsiteX3" fmla="*/ 0 w 2009775"/>
                    <a:gd name="connsiteY3" fmla="*/ 1642110 h 1642110"/>
                    <a:gd name="connsiteX0-1" fmla="*/ 0 w 2009775"/>
                    <a:gd name="connsiteY0-2" fmla="*/ 1558290 h 1558290"/>
                    <a:gd name="connsiteX1-3" fmla="*/ 1416368 w 2009775"/>
                    <a:gd name="connsiteY1-4" fmla="*/ 0 h 1558290"/>
                    <a:gd name="connsiteX2-5" fmla="*/ 2009775 w 2009775"/>
                    <a:gd name="connsiteY2-6" fmla="*/ 1558290 h 1558290"/>
                    <a:gd name="connsiteX3-7" fmla="*/ 0 w 2009775"/>
                    <a:gd name="connsiteY3-8" fmla="*/ 1558290 h 155829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2009775" h="1558290">
                      <a:moveTo>
                        <a:pt x="0" y="1558290"/>
                      </a:moveTo>
                      <a:lnTo>
                        <a:pt x="1416368" y="0"/>
                      </a:lnTo>
                      <a:lnTo>
                        <a:pt x="2009775" y="1558290"/>
                      </a:lnTo>
                      <a:lnTo>
                        <a:pt x="0" y="155829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Times New Roman" panose="02020603050405020304" charset="0"/>
                    <a:ea typeface="+mn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50" name="文本框 49"/>
                <p:cNvSpPr txBox="1"/>
                <p:nvPr/>
              </p:nvSpPr>
              <p:spPr>
                <a:xfrm>
                  <a:off x="4242396" y="2340265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A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3058439" y="4078578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B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52" name="文本框 51"/>
                <p:cNvSpPr txBox="1"/>
                <p:nvPr/>
              </p:nvSpPr>
              <p:spPr>
                <a:xfrm>
                  <a:off x="4790719" y="4123663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C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</p:grpSp>
          <p:grpSp>
            <p:nvGrpSpPr>
              <p:cNvPr id="53" name="组合 52"/>
              <p:cNvGrpSpPr/>
              <p:nvPr>
                <p:custDataLst>
                  <p:tags r:id="rId12"/>
                </p:custDataLst>
              </p:nvPr>
            </p:nvGrpSpPr>
            <p:grpSpPr>
              <a:xfrm>
                <a:off x="2819" y="1706"/>
                <a:ext cx="2356" cy="3499"/>
                <a:chOff x="5928" y="5827"/>
                <a:chExt cx="2356" cy="3499"/>
              </a:xfrm>
            </p:grpSpPr>
            <p:cxnSp>
              <p:nvCxnSpPr>
                <p:cNvPr id="54" name="直接连接符 53"/>
                <p:cNvCxnSpPr/>
                <p:nvPr>
                  <p:custDataLst>
                    <p:tags r:id="rId13"/>
                  </p:custDataLst>
                </p:nvPr>
              </p:nvCxnSpPr>
              <p:spPr>
                <a:xfrm flipH="1">
                  <a:off x="5928" y="6552"/>
                  <a:ext cx="1939" cy="2774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sp>
              <p:nvSpPr>
                <p:cNvPr id="55" name="文本框 54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7649" y="5827"/>
                  <a:ext cx="635" cy="841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solidFill>
                        <a:srgbClr val="FF0000"/>
                      </a:solidFill>
                      <a:latin typeface="Times New Roman" panose="02020603050405020304" charset="0"/>
                      <a:ea typeface="哇塞可爱体" panose="02000503000000000000" charset="-122"/>
                      <a:cs typeface="Times New Roman" panose="02020603050405020304" charset="0"/>
                    </a:rPr>
                    <a:t>D</a:t>
                  </a:r>
                  <a:endParaRPr kumimoji="0" lang="en-US" altLang="zh-CN" sz="24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哇塞可爱体" panose="02000503000000000000" charset="-122"/>
                    <a:cs typeface="Times New Roman" panose="02020603050405020304" charset="0"/>
                  </a:endParaRPr>
                </a:p>
              </p:txBody>
            </p:sp>
          </p:grpSp>
        </p:grpSp>
        <p:sp>
          <p:nvSpPr>
            <p:cNvPr id="56" name="文本框 55"/>
            <p:cNvSpPr txBox="1"/>
            <p:nvPr>
              <p:custDataLst>
                <p:tags r:id="rId15"/>
              </p:custDataLst>
            </p:nvPr>
          </p:nvSpPr>
          <p:spPr>
            <a:xfrm>
              <a:off x="7967" y="4711"/>
              <a:ext cx="608" cy="84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rPr>
                <a:t>E</a:t>
              </a:r>
              <a:endParaRPr kumimoji="0" lang="en-US" altLang="zh-CN" sz="24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哇塞可爱体" panose="02000503000000000000" charset="-122"/>
                <a:cs typeface="Times New Roman" panose="0202060305040502030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3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归纳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发现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圆角矩形 5"/>
          <p:cNvSpPr/>
          <p:nvPr/>
        </p:nvSpPr>
        <p:spPr>
          <a:xfrm>
            <a:off x="109855" y="756285"/>
            <a:ext cx="6680835" cy="32162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657350" y="3984625"/>
            <a:ext cx="2877820" cy="80137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3E17E7"/>
                </a:solidFill>
                <a:latin typeface="微软雅黑" panose="020B0503020204020204" charset="-122"/>
                <a:ea typeface="微软雅黑" panose="020B0503020204020204" charset="-122"/>
              </a:rPr>
              <a:t>三角形的内角和</a:t>
            </a:r>
            <a:endParaRPr lang="zh-CN" altLang="en-US" sz="2800" b="1">
              <a:solidFill>
                <a:srgbClr val="3E17E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1993265" y="5815330"/>
            <a:ext cx="2105025" cy="80137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3E17E7"/>
                </a:solidFill>
                <a:latin typeface="微软雅黑" panose="020B0503020204020204" charset="-122"/>
                <a:ea typeface="微软雅黑" panose="020B0503020204020204" charset="-122"/>
              </a:rPr>
              <a:t>一个平角</a:t>
            </a:r>
            <a:endParaRPr lang="zh-CN" altLang="en-US" sz="2800" b="1">
              <a:solidFill>
                <a:srgbClr val="3E17E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下箭头 23"/>
          <p:cNvSpPr/>
          <p:nvPr/>
        </p:nvSpPr>
        <p:spPr>
          <a:xfrm>
            <a:off x="2889250" y="4937760"/>
            <a:ext cx="273685" cy="802005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9" name="矩形 138"/>
          <p:cNvSpPr/>
          <p:nvPr/>
        </p:nvSpPr>
        <p:spPr>
          <a:xfrm>
            <a:off x="3102610" y="4935220"/>
            <a:ext cx="662940" cy="75565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90000"/>
              </a:lnSpc>
              <a:buSzTx/>
            </a:pPr>
            <a:r>
              <a:rPr lang="zh-CN" altLang="en-US" sz="2400" b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黑体" panose="02010609060101010101" charset="-122"/>
                <a:sym typeface="微软雅黑 Light" panose="020B0502040204020203" charset="-122"/>
              </a:rPr>
              <a:t>转化</a:t>
            </a:r>
            <a:endParaRPr lang="zh-CN" altLang="en-US" sz="2400" b="1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842760" y="756285"/>
            <a:ext cx="5205095" cy="3479165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7880985" y="4235450"/>
            <a:ext cx="2877820" cy="80137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3E17E7"/>
                </a:solidFill>
                <a:latin typeface="微软雅黑" panose="020B0503020204020204" charset="-122"/>
                <a:ea typeface="微软雅黑" panose="020B0503020204020204" charset="-122"/>
              </a:rPr>
              <a:t>三角形的内角和</a:t>
            </a:r>
            <a:endParaRPr lang="zh-CN" altLang="en-US" sz="2800" b="1">
              <a:solidFill>
                <a:srgbClr val="3E17E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8072755" y="5897880"/>
            <a:ext cx="2728595" cy="80137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3E17E7"/>
                </a:solidFill>
                <a:latin typeface="微软雅黑" panose="020B0503020204020204" charset="-122"/>
                <a:ea typeface="微软雅黑" panose="020B0503020204020204" charset="-122"/>
              </a:rPr>
              <a:t>同旁内角</a:t>
            </a:r>
            <a:r>
              <a:rPr lang="zh-CN" altLang="en-US" sz="2800" b="1">
                <a:solidFill>
                  <a:srgbClr val="3E17E7"/>
                </a:solidFill>
                <a:latin typeface="微软雅黑" panose="020B0503020204020204" charset="-122"/>
                <a:ea typeface="微软雅黑" panose="020B0503020204020204" charset="-122"/>
              </a:rPr>
              <a:t>互补</a:t>
            </a:r>
            <a:endParaRPr lang="zh-CN" altLang="en-US" sz="2800" b="1">
              <a:solidFill>
                <a:srgbClr val="3E17E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下箭头 29"/>
          <p:cNvSpPr/>
          <p:nvPr/>
        </p:nvSpPr>
        <p:spPr>
          <a:xfrm>
            <a:off x="9163050" y="5064760"/>
            <a:ext cx="273685" cy="802005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9376410" y="5062220"/>
            <a:ext cx="662940" cy="75565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90000"/>
              </a:lnSpc>
              <a:buSzTx/>
            </a:pPr>
            <a:r>
              <a:rPr lang="zh-CN" altLang="en-US" sz="2400" b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  <a:cs typeface="黑体" panose="02010609060101010101" charset="-122"/>
                <a:sym typeface="微软雅黑 Light" panose="020B0502040204020203" charset="-122"/>
              </a:rPr>
              <a:t>转化</a:t>
            </a:r>
            <a:endParaRPr lang="zh-CN" altLang="en-US" sz="2400" b="1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195705" y="5036820"/>
            <a:ext cx="1821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>
                    <a:alpha val="100000"/>
                  </a:srgb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构造平行线</a:t>
            </a:r>
            <a:endParaRPr lang="zh-CN" altLang="en-US" sz="2400" b="1">
              <a:solidFill>
                <a:srgbClr val="FF0000">
                  <a:alpha val="100000"/>
                </a:srgbClr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554595" y="5163820"/>
            <a:ext cx="1821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>
                    <a:alpha val="100000"/>
                  </a:srgbClr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构造平行线</a:t>
            </a:r>
            <a:endParaRPr lang="zh-CN" altLang="en-US" sz="2400" b="1">
              <a:solidFill>
                <a:srgbClr val="FF0000">
                  <a:alpha val="100000"/>
                </a:srgbClr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9" name="思想气泡: 云 2"/>
          <p:cNvSpPr/>
          <p:nvPr/>
        </p:nvSpPr>
        <p:spPr>
          <a:xfrm>
            <a:off x="4714875" y="4599305"/>
            <a:ext cx="2609215" cy="1589405"/>
          </a:xfrm>
          <a:prstGeom prst="cloudCallout">
            <a:avLst>
              <a:gd name="adj1" fmla="val -41992"/>
              <a:gd name="adj2" fmla="val -93817"/>
            </a:avLst>
          </a:prstGeom>
          <a:solidFill>
            <a:schemeClr val="accent4">
              <a:lumMod val="9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SzTx/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能否过点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或点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作平行线？</a:t>
            </a:r>
            <a:endParaRPr lang="zh-CN" altLang="en-US" sz="2800" b="1">
              <a:solidFill>
                <a:schemeClr val="tx1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6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2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4" dur="1" fill="hold"/>
                                        <p:tgtEl>
                                          <p:spTgt spid="2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 animBg="1"/>
      <p:bldP spid="139" grpId="0"/>
      <p:bldP spid="62" grpId="0" bldLvl="0" animBg="1"/>
      <p:bldP spid="6" grpId="0" animBg="1"/>
      <p:bldP spid="25" grpId="0" bldLvl="0" animBg="1"/>
      <p:bldP spid="26" grpId="0" bldLvl="0" animBg="1"/>
      <p:bldP spid="30" grpId="0" bldLvl="0" animBg="1"/>
      <p:bldP spid="33" grpId="0"/>
      <p:bldP spid="27" grpId="0" bldLvl="0" animBg="1"/>
      <p:bldP spid="57" grpId="0"/>
      <p:bldP spid="58" grpId="0"/>
      <p:bldP spid="5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" name="组合 15"/>
          <p:cNvGrpSpPr/>
          <p:nvPr/>
        </p:nvGrpSpPr>
        <p:grpSpPr>
          <a:xfrm>
            <a:off x="181610" y="969645"/>
            <a:ext cx="3367405" cy="2366010"/>
            <a:chOff x="434" y="1222"/>
            <a:chExt cx="5303" cy="3726"/>
          </a:xfrm>
        </p:grpSpPr>
        <p:grpSp>
          <p:nvGrpSpPr>
            <p:cNvPr id="5" name="组合 4"/>
            <p:cNvGrpSpPr/>
            <p:nvPr/>
          </p:nvGrpSpPr>
          <p:grpSpPr>
            <a:xfrm>
              <a:off x="434" y="1222"/>
              <a:ext cx="3336" cy="3650"/>
              <a:chOff x="3058439" y="2340265"/>
              <a:chExt cx="2118360" cy="2317433"/>
            </a:xfrm>
          </p:grpSpPr>
          <p:sp>
            <p:nvSpPr>
              <p:cNvPr id="7" name="等腰三角形 6"/>
              <p:cNvSpPr/>
              <p:nvPr/>
            </p:nvSpPr>
            <p:spPr>
              <a:xfrm>
                <a:off x="3433089" y="2796830"/>
                <a:ext cx="1595120" cy="1470660"/>
              </a:xfrm>
              <a:custGeom>
                <a:avLst/>
                <a:gdLst>
                  <a:gd name="connsiteX0" fmla="*/ 0 w 2009775"/>
                  <a:gd name="connsiteY0" fmla="*/ 1642110 h 1642110"/>
                  <a:gd name="connsiteX1" fmla="*/ 1004888 w 2009775"/>
                  <a:gd name="connsiteY1" fmla="*/ 0 h 1642110"/>
                  <a:gd name="connsiteX2" fmla="*/ 2009775 w 2009775"/>
                  <a:gd name="connsiteY2" fmla="*/ 1642110 h 1642110"/>
                  <a:gd name="connsiteX3" fmla="*/ 0 w 2009775"/>
                  <a:gd name="connsiteY3" fmla="*/ 1642110 h 1642110"/>
                  <a:gd name="connsiteX0-1" fmla="*/ 0 w 2009775"/>
                  <a:gd name="connsiteY0-2" fmla="*/ 1558290 h 1558290"/>
                  <a:gd name="connsiteX1-3" fmla="*/ 1416368 w 2009775"/>
                  <a:gd name="connsiteY1-4" fmla="*/ 0 h 1558290"/>
                  <a:gd name="connsiteX2-5" fmla="*/ 2009775 w 2009775"/>
                  <a:gd name="connsiteY2-6" fmla="*/ 1558290 h 1558290"/>
                  <a:gd name="connsiteX3-7" fmla="*/ 0 w 2009775"/>
                  <a:gd name="connsiteY3-8" fmla="*/ 1558290 h 15582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009775" h="1558290">
                    <a:moveTo>
                      <a:pt x="0" y="1558290"/>
                    </a:moveTo>
                    <a:lnTo>
                      <a:pt x="1416368" y="0"/>
                    </a:lnTo>
                    <a:lnTo>
                      <a:pt x="2009775" y="1558290"/>
                    </a:lnTo>
                    <a:lnTo>
                      <a:pt x="0" y="155829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Times New Roman" panose="02020603050405020304" charset="0"/>
                  <a:ea typeface="+mn-ea"/>
                  <a:cs typeface="Times New Roman" panose="02020603050405020304" charset="0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242396" y="2340265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A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058439" y="4078578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B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790719" y="4123663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C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13" name="组合 12"/>
            <p:cNvGrpSpPr/>
            <p:nvPr>
              <p:custDataLst>
                <p:tags r:id="rId1"/>
              </p:custDataLst>
            </p:nvPr>
          </p:nvGrpSpPr>
          <p:grpSpPr>
            <a:xfrm>
              <a:off x="3453" y="4108"/>
              <a:ext cx="2285" cy="841"/>
              <a:chOff x="6645" y="8233"/>
              <a:chExt cx="2285" cy="841"/>
            </a:xfrm>
          </p:grpSpPr>
          <p:cxnSp>
            <p:nvCxnSpPr>
              <p:cNvPr id="15" name="直接连接符 14"/>
              <p:cNvCxnSpPr/>
              <p:nvPr>
                <p:custDataLst>
                  <p:tags r:id="rId2"/>
                </p:custDataLst>
              </p:nvPr>
            </p:nvCxnSpPr>
            <p:spPr>
              <a:xfrm flipH="1" flipV="1">
                <a:off x="6645" y="8368"/>
                <a:ext cx="2170" cy="2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43" name="文本框 4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8322" y="8233"/>
                <a:ext cx="608" cy="84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E</a:t>
                </a:r>
                <a:endPara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21" name="组合 20"/>
            <p:cNvGrpSpPr/>
            <p:nvPr>
              <p:custDataLst>
                <p:tags r:id="rId4"/>
              </p:custDataLst>
            </p:nvPr>
          </p:nvGrpSpPr>
          <p:grpSpPr>
            <a:xfrm>
              <a:off x="3536" y="1853"/>
              <a:ext cx="1619" cy="2411"/>
              <a:chOff x="6645" y="5974"/>
              <a:chExt cx="1619" cy="2411"/>
            </a:xfrm>
          </p:grpSpPr>
          <p:cxnSp>
            <p:nvCxnSpPr>
              <p:cNvPr id="29" name="直接连接符 28"/>
              <p:cNvCxnSpPr/>
              <p:nvPr>
                <p:custDataLst>
                  <p:tags r:id="rId5"/>
                </p:custDataLst>
              </p:nvPr>
            </p:nvCxnSpPr>
            <p:spPr>
              <a:xfrm flipH="1">
                <a:off x="6645" y="6562"/>
                <a:ext cx="1583" cy="1823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44" name="文本框 4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629" y="5974"/>
                <a:ext cx="635" cy="84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哇塞可爱体" panose="02000503000000000000" charset="-122"/>
                    <a:cs typeface="Times New Roman" panose="02020603050405020304" charset="0"/>
                  </a:rPr>
                  <a:t>D</a:t>
                </a:r>
                <a:endPara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9618980" y="552450"/>
            <a:ext cx="2118360" cy="3284220"/>
            <a:chOff x="6097" y="1246"/>
            <a:chExt cx="3336" cy="5172"/>
          </a:xfrm>
        </p:grpSpPr>
        <p:grpSp>
          <p:nvGrpSpPr>
            <p:cNvPr id="17" name="组合 16"/>
            <p:cNvGrpSpPr/>
            <p:nvPr/>
          </p:nvGrpSpPr>
          <p:grpSpPr>
            <a:xfrm>
              <a:off x="6097" y="1246"/>
              <a:ext cx="3336" cy="5172"/>
              <a:chOff x="434" y="1222"/>
              <a:chExt cx="3336" cy="517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434" y="1222"/>
                <a:ext cx="3336" cy="3650"/>
                <a:chOff x="3058439" y="2340265"/>
                <a:chExt cx="2118360" cy="2317433"/>
              </a:xfrm>
            </p:grpSpPr>
            <p:sp>
              <p:nvSpPr>
                <p:cNvPr id="19" name="等腰三角形 6"/>
                <p:cNvSpPr/>
                <p:nvPr/>
              </p:nvSpPr>
              <p:spPr>
                <a:xfrm>
                  <a:off x="3433089" y="2796830"/>
                  <a:ext cx="1595120" cy="1470660"/>
                </a:xfrm>
                <a:custGeom>
                  <a:avLst/>
                  <a:gdLst>
                    <a:gd name="connsiteX0" fmla="*/ 0 w 2009775"/>
                    <a:gd name="connsiteY0" fmla="*/ 1642110 h 1642110"/>
                    <a:gd name="connsiteX1" fmla="*/ 1004888 w 2009775"/>
                    <a:gd name="connsiteY1" fmla="*/ 0 h 1642110"/>
                    <a:gd name="connsiteX2" fmla="*/ 2009775 w 2009775"/>
                    <a:gd name="connsiteY2" fmla="*/ 1642110 h 1642110"/>
                    <a:gd name="connsiteX3" fmla="*/ 0 w 2009775"/>
                    <a:gd name="connsiteY3" fmla="*/ 1642110 h 1642110"/>
                    <a:gd name="connsiteX0-1" fmla="*/ 0 w 2009775"/>
                    <a:gd name="connsiteY0-2" fmla="*/ 1558290 h 1558290"/>
                    <a:gd name="connsiteX1-3" fmla="*/ 1416368 w 2009775"/>
                    <a:gd name="connsiteY1-4" fmla="*/ 0 h 1558290"/>
                    <a:gd name="connsiteX2-5" fmla="*/ 2009775 w 2009775"/>
                    <a:gd name="connsiteY2-6" fmla="*/ 1558290 h 1558290"/>
                    <a:gd name="connsiteX3-7" fmla="*/ 0 w 2009775"/>
                    <a:gd name="connsiteY3-8" fmla="*/ 1558290 h 155829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2009775" h="1558290">
                      <a:moveTo>
                        <a:pt x="0" y="1558290"/>
                      </a:moveTo>
                      <a:lnTo>
                        <a:pt x="1416368" y="0"/>
                      </a:lnTo>
                      <a:lnTo>
                        <a:pt x="2009775" y="1558290"/>
                      </a:lnTo>
                      <a:lnTo>
                        <a:pt x="0" y="155829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Times New Roman" panose="02020603050405020304" charset="0"/>
                    <a:ea typeface="+mn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4242396" y="2340265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A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22" name="文本框 21"/>
                <p:cNvSpPr txBox="1"/>
                <p:nvPr/>
              </p:nvSpPr>
              <p:spPr>
                <a:xfrm>
                  <a:off x="3058439" y="4078578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B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4790719" y="4123663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C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</p:grpSp>
          <p:cxnSp>
            <p:nvCxnSpPr>
              <p:cNvPr id="28" name="直接连接符 27"/>
              <p:cNvCxnSpPr/>
              <p:nvPr>
                <p:custDataLst>
                  <p:tags r:id="rId7"/>
                </p:custDataLst>
              </p:nvPr>
            </p:nvCxnSpPr>
            <p:spPr>
              <a:xfrm flipH="1">
                <a:off x="1955" y="4238"/>
                <a:ext cx="1568" cy="2156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/>
            <p:cNvSpPr txBox="1"/>
            <p:nvPr>
              <p:custDataLst>
                <p:tags r:id="rId8"/>
              </p:custDataLst>
            </p:nvPr>
          </p:nvSpPr>
          <p:spPr>
            <a:xfrm>
              <a:off x="7295" y="5528"/>
              <a:ext cx="635" cy="84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rPr>
                <a:t>D</a:t>
              </a:r>
              <a:endParaRPr kumimoji="0" lang="en-US" altLang="zh-CN" sz="24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哇塞可爱体" panose="02000503000000000000" charset="-122"/>
                <a:cs typeface="Times New Roman" panose="0202060305040502030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rot="0">
            <a:off x="6849745" y="1085850"/>
            <a:ext cx="3107690" cy="2317750"/>
            <a:chOff x="434" y="1222"/>
            <a:chExt cx="4894" cy="3650"/>
          </a:xfrm>
        </p:grpSpPr>
        <p:grpSp>
          <p:nvGrpSpPr>
            <p:cNvPr id="35" name="组合 34"/>
            <p:cNvGrpSpPr/>
            <p:nvPr/>
          </p:nvGrpSpPr>
          <p:grpSpPr>
            <a:xfrm>
              <a:off x="434" y="1222"/>
              <a:ext cx="3336" cy="3650"/>
              <a:chOff x="3058439" y="2340265"/>
              <a:chExt cx="2118360" cy="2317433"/>
            </a:xfrm>
          </p:grpSpPr>
          <p:sp>
            <p:nvSpPr>
              <p:cNvPr id="36" name="等腰三角形 6"/>
              <p:cNvSpPr/>
              <p:nvPr/>
            </p:nvSpPr>
            <p:spPr>
              <a:xfrm>
                <a:off x="3433089" y="2796830"/>
                <a:ext cx="1595120" cy="1470660"/>
              </a:xfrm>
              <a:custGeom>
                <a:avLst/>
                <a:gdLst>
                  <a:gd name="connsiteX0" fmla="*/ 0 w 2009775"/>
                  <a:gd name="connsiteY0" fmla="*/ 1642110 h 1642110"/>
                  <a:gd name="connsiteX1" fmla="*/ 1004888 w 2009775"/>
                  <a:gd name="connsiteY1" fmla="*/ 0 h 1642110"/>
                  <a:gd name="connsiteX2" fmla="*/ 2009775 w 2009775"/>
                  <a:gd name="connsiteY2" fmla="*/ 1642110 h 1642110"/>
                  <a:gd name="connsiteX3" fmla="*/ 0 w 2009775"/>
                  <a:gd name="connsiteY3" fmla="*/ 1642110 h 1642110"/>
                  <a:gd name="connsiteX0-1" fmla="*/ 0 w 2009775"/>
                  <a:gd name="connsiteY0-2" fmla="*/ 1558290 h 1558290"/>
                  <a:gd name="connsiteX1-3" fmla="*/ 1416368 w 2009775"/>
                  <a:gd name="connsiteY1-4" fmla="*/ 0 h 1558290"/>
                  <a:gd name="connsiteX2-5" fmla="*/ 2009775 w 2009775"/>
                  <a:gd name="connsiteY2-6" fmla="*/ 1558290 h 1558290"/>
                  <a:gd name="connsiteX3-7" fmla="*/ 0 w 2009775"/>
                  <a:gd name="connsiteY3-8" fmla="*/ 1558290 h 15582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009775" h="1558290">
                    <a:moveTo>
                      <a:pt x="0" y="1558290"/>
                    </a:moveTo>
                    <a:lnTo>
                      <a:pt x="1416368" y="0"/>
                    </a:lnTo>
                    <a:lnTo>
                      <a:pt x="2009775" y="1558290"/>
                    </a:lnTo>
                    <a:lnTo>
                      <a:pt x="0" y="155829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Times New Roman" panose="02020603050405020304" charset="0"/>
                  <a:ea typeface="+mn-ea"/>
                  <a:cs typeface="Times New Roman" panose="0202060305040502030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4242396" y="2340265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A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058439" y="4078578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B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4790719" y="4123663"/>
                <a:ext cx="386080" cy="53403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rPr>
                  <a:t>C</a:t>
                </a:r>
                <a:endParaRPr kumimoji="0" lang="en-US" altLang="zh-CN" sz="24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40" name="组合 39"/>
            <p:cNvGrpSpPr/>
            <p:nvPr>
              <p:custDataLst>
                <p:tags r:id="rId9"/>
              </p:custDataLst>
            </p:nvPr>
          </p:nvGrpSpPr>
          <p:grpSpPr>
            <a:xfrm>
              <a:off x="3546" y="1820"/>
              <a:ext cx="1782" cy="2376"/>
              <a:chOff x="6655" y="5941"/>
              <a:chExt cx="1782" cy="2376"/>
            </a:xfrm>
          </p:grpSpPr>
          <p:cxnSp>
            <p:nvCxnSpPr>
              <p:cNvPr id="41" name="直接连接符 40"/>
              <p:cNvCxnSpPr/>
              <p:nvPr>
                <p:custDataLst>
                  <p:tags r:id="rId10"/>
                </p:custDataLst>
              </p:nvPr>
            </p:nvCxnSpPr>
            <p:spPr>
              <a:xfrm flipH="1">
                <a:off x="6655" y="6435"/>
                <a:ext cx="1230" cy="1882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42" name="文本框 4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7802" y="5941"/>
                <a:ext cx="635" cy="84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marR="0" defTabSz="914400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哇塞可爱体" panose="02000503000000000000" charset="-122"/>
                    <a:cs typeface="Times New Roman" panose="02020603050405020304" charset="0"/>
                  </a:rPr>
                  <a:t>D</a:t>
                </a:r>
                <a:endPara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3766185" y="1009015"/>
            <a:ext cx="3010535" cy="2734310"/>
            <a:chOff x="6097" y="1246"/>
            <a:chExt cx="4741" cy="4306"/>
          </a:xfrm>
        </p:grpSpPr>
        <p:grpSp>
          <p:nvGrpSpPr>
            <p:cNvPr id="47" name="组合 46"/>
            <p:cNvGrpSpPr/>
            <p:nvPr/>
          </p:nvGrpSpPr>
          <p:grpSpPr>
            <a:xfrm>
              <a:off x="6097" y="1246"/>
              <a:ext cx="4741" cy="3983"/>
              <a:chOff x="434" y="1222"/>
              <a:chExt cx="4741" cy="3983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434" y="1222"/>
                <a:ext cx="3336" cy="3650"/>
                <a:chOff x="3058439" y="2340265"/>
                <a:chExt cx="2118360" cy="2317433"/>
              </a:xfrm>
            </p:grpSpPr>
            <p:sp>
              <p:nvSpPr>
                <p:cNvPr id="49" name="等腰三角形 6"/>
                <p:cNvSpPr/>
                <p:nvPr/>
              </p:nvSpPr>
              <p:spPr>
                <a:xfrm>
                  <a:off x="3433089" y="2796830"/>
                  <a:ext cx="1595120" cy="1470660"/>
                </a:xfrm>
                <a:custGeom>
                  <a:avLst/>
                  <a:gdLst>
                    <a:gd name="connsiteX0" fmla="*/ 0 w 2009775"/>
                    <a:gd name="connsiteY0" fmla="*/ 1642110 h 1642110"/>
                    <a:gd name="connsiteX1" fmla="*/ 1004888 w 2009775"/>
                    <a:gd name="connsiteY1" fmla="*/ 0 h 1642110"/>
                    <a:gd name="connsiteX2" fmla="*/ 2009775 w 2009775"/>
                    <a:gd name="connsiteY2" fmla="*/ 1642110 h 1642110"/>
                    <a:gd name="connsiteX3" fmla="*/ 0 w 2009775"/>
                    <a:gd name="connsiteY3" fmla="*/ 1642110 h 1642110"/>
                    <a:gd name="connsiteX0-1" fmla="*/ 0 w 2009775"/>
                    <a:gd name="connsiteY0-2" fmla="*/ 1558290 h 1558290"/>
                    <a:gd name="connsiteX1-3" fmla="*/ 1416368 w 2009775"/>
                    <a:gd name="connsiteY1-4" fmla="*/ 0 h 1558290"/>
                    <a:gd name="connsiteX2-5" fmla="*/ 2009775 w 2009775"/>
                    <a:gd name="connsiteY2-6" fmla="*/ 1558290 h 1558290"/>
                    <a:gd name="connsiteX3-7" fmla="*/ 0 w 2009775"/>
                    <a:gd name="connsiteY3-8" fmla="*/ 1558290 h 155829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2009775" h="1558290">
                      <a:moveTo>
                        <a:pt x="0" y="1558290"/>
                      </a:moveTo>
                      <a:lnTo>
                        <a:pt x="1416368" y="0"/>
                      </a:lnTo>
                      <a:lnTo>
                        <a:pt x="2009775" y="1558290"/>
                      </a:lnTo>
                      <a:lnTo>
                        <a:pt x="0" y="155829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Times New Roman" panose="02020603050405020304" charset="0"/>
                    <a:ea typeface="+mn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50" name="文本框 49"/>
                <p:cNvSpPr txBox="1"/>
                <p:nvPr/>
              </p:nvSpPr>
              <p:spPr>
                <a:xfrm>
                  <a:off x="4242396" y="2340265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A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3058439" y="4078578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B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  <p:sp>
              <p:nvSpPr>
                <p:cNvPr id="52" name="文本框 51"/>
                <p:cNvSpPr txBox="1"/>
                <p:nvPr/>
              </p:nvSpPr>
              <p:spPr>
                <a:xfrm>
                  <a:off x="4790719" y="4123663"/>
                  <a:ext cx="386080" cy="5340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latin typeface="Times New Roman" panose="02020603050405020304" charset="0"/>
                      <a:ea typeface="+mj-ea"/>
                      <a:cs typeface="Times New Roman" panose="02020603050405020304" charset="0"/>
                    </a:rPr>
                    <a:t>C</a:t>
                  </a:r>
                  <a:endParaRPr kumimoji="0" lang="en-US" altLang="zh-CN" sz="2400" b="1" i="1" kern="1200" cap="none" spc="0" normalizeH="0" baseline="0" noProof="0">
                    <a:latin typeface="Times New Roman" panose="02020603050405020304" charset="0"/>
                    <a:ea typeface="+mj-ea"/>
                    <a:cs typeface="Times New Roman" panose="02020603050405020304" charset="0"/>
                  </a:endParaRPr>
                </a:p>
              </p:txBody>
            </p:sp>
          </p:grpSp>
          <p:grpSp>
            <p:nvGrpSpPr>
              <p:cNvPr id="53" name="组合 52"/>
              <p:cNvGrpSpPr/>
              <p:nvPr>
                <p:custDataLst>
                  <p:tags r:id="rId12"/>
                </p:custDataLst>
              </p:nvPr>
            </p:nvGrpSpPr>
            <p:grpSpPr>
              <a:xfrm>
                <a:off x="2819" y="1706"/>
                <a:ext cx="2356" cy="3499"/>
                <a:chOff x="5928" y="5827"/>
                <a:chExt cx="2356" cy="3499"/>
              </a:xfrm>
            </p:grpSpPr>
            <p:cxnSp>
              <p:nvCxnSpPr>
                <p:cNvPr id="54" name="直接连接符 53"/>
                <p:cNvCxnSpPr/>
                <p:nvPr>
                  <p:custDataLst>
                    <p:tags r:id="rId13"/>
                  </p:custDataLst>
                </p:nvPr>
              </p:nvCxnSpPr>
              <p:spPr>
                <a:xfrm flipH="1">
                  <a:off x="5928" y="6552"/>
                  <a:ext cx="1939" cy="2774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sp>
              <p:nvSpPr>
                <p:cNvPr id="55" name="文本框 54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7649" y="5827"/>
                  <a:ext cx="635" cy="841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p>
                  <a:pPr marR="0" defTabSz="914400">
                    <a:lnSpc>
                      <a:spcPct val="12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2400" b="1" i="1" kern="1200" cap="none" spc="0" normalizeH="0" baseline="0" noProof="0">
                      <a:solidFill>
                        <a:srgbClr val="FF0000"/>
                      </a:solidFill>
                      <a:latin typeface="Times New Roman" panose="02020603050405020304" charset="0"/>
                      <a:ea typeface="哇塞可爱体" panose="02000503000000000000" charset="-122"/>
                      <a:cs typeface="Times New Roman" panose="02020603050405020304" charset="0"/>
                    </a:rPr>
                    <a:t>D</a:t>
                  </a:r>
                  <a:endParaRPr kumimoji="0" lang="en-US" altLang="zh-CN" sz="2400" b="1" i="1" kern="1200" cap="none" spc="0" normalizeH="0" baseline="0" noProof="0">
                    <a:solidFill>
                      <a:srgbClr val="FF0000"/>
                    </a:solidFill>
                    <a:latin typeface="Times New Roman" panose="02020603050405020304" charset="0"/>
                    <a:ea typeface="哇塞可爱体" panose="02000503000000000000" charset="-122"/>
                    <a:cs typeface="Times New Roman" panose="02020603050405020304" charset="0"/>
                  </a:endParaRPr>
                </a:p>
              </p:txBody>
            </p:sp>
          </p:grpSp>
        </p:grpSp>
        <p:sp>
          <p:nvSpPr>
            <p:cNvPr id="56" name="文本框 55"/>
            <p:cNvSpPr txBox="1"/>
            <p:nvPr>
              <p:custDataLst>
                <p:tags r:id="rId15"/>
              </p:custDataLst>
            </p:nvPr>
          </p:nvSpPr>
          <p:spPr>
            <a:xfrm>
              <a:off x="7967" y="4711"/>
              <a:ext cx="608" cy="84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400" b="1" i="1" kern="1200" cap="none" spc="0" normalizeH="0" baseline="0" noProof="0">
                  <a:solidFill>
                    <a:srgbClr val="FF0000"/>
                  </a:solidFill>
                  <a:latin typeface="Times New Roman" panose="02020603050405020304" charset="0"/>
                  <a:ea typeface="哇塞可爱体" panose="02000503000000000000" charset="-122"/>
                  <a:cs typeface="Times New Roman" panose="02020603050405020304" charset="0"/>
                </a:rPr>
                <a:t>E</a:t>
              </a:r>
              <a:endParaRPr kumimoji="0" lang="en-US" altLang="zh-CN" sz="2400" b="1" i="1" kern="1200" cap="none" spc="0" normalizeH="0" baseline="0" noProof="0">
                <a:solidFill>
                  <a:srgbClr val="FF0000"/>
                </a:solidFill>
                <a:latin typeface="Times New Roman" panose="02020603050405020304" charset="0"/>
                <a:ea typeface="哇塞可爱体" panose="02000503000000000000" charset="-122"/>
                <a:cs typeface="Times New Roman" panose="0202060305040502030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3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归纳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发现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圆角矩形 5"/>
          <p:cNvSpPr/>
          <p:nvPr/>
        </p:nvSpPr>
        <p:spPr>
          <a:xfrm>
            <a:off x="109855" y="756285"/>
            <a:ext cx="6680835" cy="32162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6835775" y="627380"/>
            <a:ext cx="5205095" cy="3479165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矩形 70"/>
          <p:cNvSpPr/>
          <p:nvPr>
            <p:custDataLst>
              <p:tags r:id="rId16"/>
            </p:custDataLst>
          </p:nvPr>
        </p:nvSpPr>
        <p:spPr>
          <a:xfrm>
            <a:off x="765175" y="4211955"/>
            <a:ext cx="10170160" cy="593725"/>
          </a:xfrm>
          <a:prstGeom prst="rect">
            <a:avLst/>
          </a:prstGeom>
          <a:ln w="28575" cmpd="dbl">
            <a:noFill/>
            <a:prstDash val="solid"/>
          </a:ln>
        </p:spPr>
        <p:txBody>
          <a:bodyPr wrap="square">
            <a:noAutofit/>
          </a:bodyPr>
          <a:p>
            <a:pPr marL="0" lvl="0" indent="0" algn="l" defTabSz="914400" eaLnBrk="0" fontAlgn="base" latinLnBrk="0" hangingPunct="0">
              <a:lnSpc>
                <a:spcPct val="110000"/>
              </a:lnSpc>
              <a:buClrTx/>
              <a:buSzTx/>
              <a:buFontTx/>
              <a:defRPr/>
            </a:pPr>
            <a:r>
              <a:rPr lang="zh-CN" altLang="en-US" sz="2800" b="1">
                <a:solidFill>
                  <a:srgbClr val="006E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作法归纳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：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过</a:t>
            </a:r>
            <a:r>
              <a:rPr lang="zh-CN" altLang="en-US" sz="3200" b="1" kern="12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三角形其中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一个顶点</a:t>
            </a:r>
            <a:r>
              <a:rPr lang="zh-CN" altLang="en-US" sz="3200" b="1" kern="12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作</a:t>
            </a:r>
            <a:r>
              <a:rPr lang="zh-CN" altLang="en-US" sz="3200" b="1" kern="12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其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对边</a:t>
            </a:r>
            <a:r>
              <a:rPr lang="zh-CN" altLang="en-US" sz="3200" b="1" kern="12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平行线</a:t>
            </a:r>
            <a:r>
              <a:rPr lang="zh-CN" altLang="en-US" sz="32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zh-CN" altLang="en-US" sz="3200" b="1" kern="1200" noProof="0">
              <a:ln>
                <a:noFill/>
              </a:ln>
              <a:solidFill>
                <a:srgbClr val="2323DB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48" name="文本2"/>
          <p:cNvSpPr txBox="1"/>
          <p:nvPr/>
        </p:nvSpPr>
        <p:spPr>
          <a:xfrm>
            <a:off x="765175" y="5012690"/>
            <a:ext cx="11089005" cy="12649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t"/>
          <a:p>
            <a:pPr marL="0" indent="0" algn="l" eaLnBrk="1" fontAlgn="auto" latinLnBrk="0" hangingPunct="1">
              <a:lnSpc>
                <a:spcPct val="130000"/>
              </a:lnSpc>
            </a:pPr>
            <a:r>
              <a:rPr lang="zh-CN" altLang="en-US" sz="2800" b="1" i="0">
                <a:solidFill>
                  <a:srgbClr val="006E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证明思路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：通过</a:t>
            </a: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构造平行线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将</a:t>
            </a:r>
            <a:r>
              <a:rPr lang="zh-CN" altLang="en-US" sz="2800" b="1" i="0">
                <a:solidFill>
                  <a:srgbClr val="2323D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三个角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转化为一个</a:t>
            </a:r>
            <a:r>
              <a:rPr lang="zh-CN" altLang="en-US" sz="2800" b="1" i="0">
                <a:solidFill>
                  <a:srgbClr val="2323D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平角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</a:t>
            </a:r>
            <a:r>
              <a:rPr lang="zh-CN" altLang="en-US" sz="2800" b="1" i="0">
                <a:solidFill>
                  <a:srgbClr val="2323D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同旁内角互补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等，这种数学方法称为</a:t>
            </a: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转化思想</a:t>
            </a: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2800" b="1" i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1" grpId="1"/>
      <p:bldP spid="148" grpId="0" bldLvl="0" animBg="1"/>
      <p:bldP spid="14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5"/>
          <p:cNvSpPr/>
          <p:nvPr>
            <p:custDataLst>
              <p:tags r:id="rId1"/>
            </p:custDataLst>
          </p:nvPr>
        </p:nvSpPr>
        <p:spPr>
          <a:xfrm>
            <a:off x="7427913" y="2427102"/>
            <a:ext cx="3290888" cy="2293938"/>
          </a:xfrm>
          <a:custGeom>
            <a:avLst/>
            <a:gdLst>
              <a:gd name="connsiteX0" fmla="*/ 0 w 2668138"/>
              <a:gd name="connsiteY0" fmla="*/ 2470245 h 2470245"/>
              <a:gd name="connsiteX1" fmla="*/ 1334069 w 2668138"/>
              <a:gd name="connsiteY1" fmla="*/ 0 h 2470245"/>
              <a:gd name="connsiteX2" fmla="*/ 2668138 w 2668138"/>
              <a:gd name="connsiteY2" fmla="*/ 2470245 h 2470245"/>
              <a:gd name="connsiteX3" fmla="*/ 0 w 2668138"/>
              <a:gd name="connsiteY3" fmla="*/ 2470245 h 2470245"/>
              <a:gd name="connsiteX0-1" fmla="*/ 0 w 2668138"/>
              <a:gd name="connsiteY0-2" fmla="*/ 1958454 h 1958454"/>
              <a:gd name="connsiteX1-3" fmla="*/ 1593377 w 2668138"/>
              <a:gd name="connsiteY1-4" fmla="*/ 0 h 1958454"/>
              <a:gd name="connsiteX2-5" fmla="*/ 2668138 w 2668138"/>
              <a:gd name="connsiteY2-6" fmla="*/ 1958454 h 1958454"/>
              <a:gd name="connsiteX3-7" fmla="*/ 0 w 2668138"/>
              <a:gd name="connsiteY3-8" fmla="*/ 1958454 h 19584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68138" h="1958454">
                <a:moveTo>
                  <a:pt x="0" y="1958454"/>
                </a:moveTo>
                <a:lnTo>
                  <a:pt x="1593377" y="0"/>
                </a:lnTo>
                <a:lnTo>
                  <a:pt x="2668138" y="1958454"/>
                </a:lnTo>
                <a:lnTo>
                  <a:pt x="0" y="1958454"/>
                </a:lnTo>
                <a:close/>
              </a:path>
            </a:pathLst>
          </a:custGeom>
          <a:solidFill>
            <a:srgbClr val="FFFFCC"/>
          </a:solidFill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8" name="组合 29"/>
          <p:cNvGrpSpPr/>
          <p:nvPr>
            <p:custDataLst>
              <p:tags r:id="rId2"/>
            </p:custDataLst>
          </p:nvPr>
        </p:nvGrpSpPr>
        <p:grpSpPr>
          <a:xfrm>
            <a:off x="10148679" y="4286065"/>
            <a:ext cx="660609" cy="606425"/>
            <a:chOff x="1085820" y="3397095"/>
            <a:chExt cx="659537" cy="606335"/>
          </a:xfrm>
        </p:grpSpPr>
        <p:sp>
          <p:nvSpPr>
            <p:cNvPr id="12" name="弧形 11"/>
            <p:cNvSpPr/>
            <p:nvPr>
              <p:custDataLst>
                <p:tags r:id="rId3"/>
              </p:custDataLst>
            </p:nvPr>
          </p:nvSpPr>
          <p:spPr>
            <a:xfrm rot="15764736">
              <a:off x="1340905" y="3598978"/>
              <a:ext cx="401578" cy="407326"/>
            </a:xfrm>
            <a:prstGeom prst="arc">
              <a:avLst>
                <a:gd name="adj1" fmla="val 16364588"/>
                <a:gd name="adj2" fmla="val 34817"/>
              </a:avLst>
            </a:prstGeom>
            <a:ln w="1905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4"/>
              </p:custDataLst>
            </p:nvPr>
          </p:nvSpPr>
          <p:spPr>
            <a:xfrm>
              <a:off x="1085820" y="3397095"/>
              <a:ext cx="338006" cy="46159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>
                  <a:latin typeface="times" panose="02020603050405020304" pitchFamily="18" charset="0"/>
                  <a:cs typeface="times" panose="02020603050405020304" pitchFamily="18" charset="0"/>
                </a:rPr>
                <a:t>3</a:t>
              </a:r>
              <a:endParaRPr kumimoji="0" lang="zh-CN" altLang="en-US" sz="2400" b="1" kern="1200" cap="none" spc="0" normalizeH="0" baseline="0" noProof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14" name="组合 21"/>
          <p:cNvGrpSpPr/>
          <p:nvPr>
            <p:custDataLst>
              <p:tags r:id="rId5"/>
            </p:custDataLst>
          </p:nvPr>
        </p:nvGrpSpPr>
        <p:grpSpPr>
          <a:xfrm>
            <a:off x="7373939" y="4286065"/>
            <a:ext cx="670134" cy="603250"/>
            <a:chOff x="924602" y="3485805"/>
            <a:chExt cx="670393" cy="602643"/>
          </a:xfrm>
        </p:grpSpPr>
        <p:sp>
          <p:nvSpPr>
            <p:cNvPr id="9" name="弧形 8"/>
            <p:cNvSpPr/>
            <p:nvPr>
              <p:custDataLst>
                <p:tags r:id="rId6"/>
              </p:custDataLst>
            </p:nvPr>
          </p:nvSpPr>
          <p:spPr>
            <a:xfrm rot="648494">
              <a:off x="924602" y="3680871"/>
              <a:ext cx="401793" cy="407577"/>
            </a:xfrm>
            <a:prstGeom prst="arc">
              <a:avLst>
                <a:gd name="adj1" fmla="val 16364588"/>
                <a:gd name="adj2" fmla="val 34817"/>
              </a:avLst>
            </a:prstGeom>
            <a:ln w="1905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7"/>
              </p:custDataLst>
            </p:nvPr>
          </p:nvSpPr>
          <p:spPr>
            <a:xfrm>
              <a:off x="1256309" y="3485805"/>
              <a:ext cx="338686" cy="461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>
                  <a:latin typeface="times" panose="02020603050405020304" pitchFamily="18" charset="0"/>
                  <a:cs typeface="times" panose="02020603050405020304" pitchFamily="18" charset="0"/>
                </a:rPr>
                <a:t>1</a:t>
              </a:r>
              <a:endParaRPr kumimoji="0" lang="zh-CN" altLang="en-US" sz="2400" b="1" kern="1200" cap="none" spc="0" normalizeH="0" baseline="0" noProof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 rot="16200000">
            <a:off x="6824663" y="3638365"/>
            <a:ext cx="1978025" cy="115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" name="组合 19"/>
          <p:cNvGrpSpPr/>
          <p:nvPr>
            <p:custDataLst>
              <p:tags r:id="rId9"/>
            </p:custDataLst>
          </p:nvPr>
        </p:nvGrpSpPr>
        <p:grpSpPr>
          <a:xfrm>
            <a:off x="7351713" y="3578040"/>
            <a:ext cx="1031875" cy="1311275"/>
            <a:chOff x="2591279" y="2705100"/>
            <a:chExt cx="1031736" cy="1311908"/>
          </a:xfrm>
        </p:grpSpPr>
        <p:sp>
          <p:nvSpPr>
            <p:cNvPr id="21" name="等腰三角形 5"/>
            <p:cNvSpPr/>
            <p:nvPr>
              <p:custDataLst>
                <p:tags r:id="rId10"/>
              </p:custDataLst>
            </p:nvPr>
          </p:nvSpPr>
          <p:spPr>
            <a:xfrm>
              <a:off x="2650008" y="2705100"/>
              <a:ext cx="973007" cy="1143552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0 w 1731949"/>
                <a:gd name="connsiteY0-10" fmla="*/ 1958454 h 1958454"/>
                <a:gd name="connsiteX1-11" fmla="*/ 1593377 w 1731949"/>
                <a:gd name="connsiteY1-12" fmla="*/ 0 h 1958454"/>
                <a:gd name="connsiteX2-13" fmla="*/ 1731949 w 1731949"/>
                <a:gd name="connsiteY2-14" fmla="*/ 1958454 h 1958454"/>
                <a:gd name="connsiteX3-15" fmla="*/ 0 w 1731949"/>
                <a:gd name="connsiteY3-16" fmla="*/ 1958454 h 1958454"/>
                <a:gd name="connsiteX0-17" fmla="*/ 0 w 1593377"/>
                <a:gd name="connsiteY0-18" fmla="*/ 1958454 h 1962534"/>
                <a:gd name="connsiteX1-19" fmla="*/ 1593377 w 1593377"/>
                <a:gd name="connsiteY1-20" fmla="*/ 0 h 1962534"/>
                <a:gd name="connsiteX2-21" fmla="*/ 1560314 w 1593377"/>
                <a:gd name="connsiteY2-22" fmla="*/ 1962534 h 1962534"/>
                <a:gd name="connsiteX3-23" fmla="*/ 0 w 1593377"/>
                <a:gd name="connsiteY3-24" fmla="*/ 1958454 h 1962534"/>
                <a:gd name="connsiteX0-25" fmla="*/ 0 w 1593377"/>
                <a:gd name="connsiteY0-26" fmla="*/ 1958454 h 1958454"/>
                <a:gd name="connsiteX1-27" fmla="*/ 1593377 w 1593377"/>
                <a:gd name="connsiteY1-28" fmla="*/ 0 h 1958454"/>
                <a:gd name="connsiteX2-29" fmla="*/ 1579818 w 1593377"/>
                <a:gd name="connsiteY2-30" fmla="*/ 1958454 h 1958454"/>
                <a:gd name="connsiteX3-31" fmla="*/ 0 w 1593377"/>
                <a:gd name="connsiteY3-32" fmla="*/ 1958454 h 1958454"/>
                <a:gd name="connsiteX0-33" fmla="*/ 0 w 1593377"/>
                <a:gd name="connsiteY0-34" fmla="*/ 1958454 h 1962534"/>
                <a:gd name="connsiteX1-35" fmla="*/ 1593377 w 1593377"/>
                <a:gd name="connsiteY1-36" fmla="*/ 0 h 1962534"/>
                <a:gd name="connsiteX2-37" fmla="*/ 1587621 w 1593377"/>
                <a:gd name="connsiteY2-38" fmla="*/ 1962534 h 1962534"/>
                <a:gd name="connsiteX3-39" fmla="*/ 0 w 1593377"/>
                <a:gd name="connsiteY3-40" fmla="*/ 1958454 h 1962534"/>
                <a:gd name="connsiteX0-41" fmla="*/ 0 w 1593377"/>
                <a:gd name="connsiteY0-42" fmla="*/ 1958454 h 1958454"/>
                <a:gd name="connsiteX1-43" fmla="*/ 1593377 w 1593377"/>
                <a:gd name="connsiteY1-44" fmla="*/ 0 h 1958454"/>
                <a:gd name="connsiteX2-45" fmla="*/ 1591521 w 1593377"/>
                <a:gd name="connsiteY2-46" fmla="*/ 1958454 h 1958454"/>
                <a:gd name="connsiteX3-47" fmla="*/ 0 w 1593377"/>
                <a:gd name="connsiteY3-4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93377" h="1958454">
                  <a:moveTo>
                    <a:pt x="0" y="1958454"/>
                  </a:moveTo>
                  <a:lnTo>
                    <a:pt x="1593377" y="0"/>
                  </a:lnTo>
                  <a:cubicBezTo>
                    <a:pt x="1588857" y="652818"/>
                    <a:pt x="1596041" y="1305636"/>
                    <a:pt x="1591521" y="1958454"/>
                  </a:cubicBezTo>
                  <a:lnTo>
                    <a:pt x="0" y="195845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22" name="组合 39"/>
            <p:cNvGrpSpPr/>
            <p:nvPr>
              <p:custDataLst>
                <p:tags r:id="rId11"/>
              </p:custDataLst>
            </p:nvPr>
          </p:nvGrpSpPr>
          <p:grpSpPr>
            <a:xfrm>
              <a:off x="2591279" y="3415054"/>
              <a:ext cx="670043" cy="601954"/>
              <a:chOff x="924602" y="3486494"/>
              <a:chExt cx="670043" cy="601954"/>
            </a:xfrm>
          </p:grpSpPr>
          <p:sp>
            <p:nvSpPr>
              <p:cNvPr id="23" name="弧形 22"/>
              <p:cNvSpPr/>
              <p:nvPr>
                <p:custDataLst>
                  <p:tags r:id="rId12"/>
                </p:custDataLst>
              </p:nvPr>
            </p:nvSpPr>
            <p:spPr>
              <a:xfrm rot="648494">
                <a:off x="924602" y="3681852"/>
                <a:ext cx="401583" cy="406596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256136" y="3486494"/>
                <a:ext cx="338509" cy="461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>
                    <a:latin typeface="times" panose="02020603050405020304" pitchFamily="18" charset="0"/>
                    <a:cs typeface="times" panose="02020603050405020304" pitchFamily="18" charset="0"/>
                  </a:rPr>
                  <a:t>1</a:t>
                </a:r>
                <a:endParaRPr kumimoji="0" lang="zh-CN" altLang="en-US" sz="2400" b="1" kern="1200" cap="none" spc="0" normalizeH="0" baseline="0" noProof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25" name="组合 26"/>
          <p:cNvGrpSpPr/>
          <p:nvPr>
            <p:custDataLst>
              <p:tags r:id="rId14"/>
            </p:custDataLst>
          </p:nvPr>
        </p:nvGrpSpPr>
        <p:grpSpPr>
          <a:xfrm>
            <a:off x="9151940" y="2293751"/>
            <a:ext cx="407987" cy="836316"/>
            <a:chOff x="928296" y="3069801"/>
            <a:chExt cx="407628" cy="836152"/>
          </a:xfrm>
        </p:grpSpPr>
        <p:sp>
          <p:nvSpPr>
            <p:cNvPr id="26" name="弧形 25"/>
            <p:cNvSpPr/>
            <p:nvPr>
              <p:custDataLst>
                <p:tags r:id="rId15"/>
              </p:custDataLst>
            </p:nvPr>
          </p:nvSpPr>
          <p:spPr>
            <a:xfrm rot="7954434">
              <a:off x="931330" y="3066767"/>
              <a:ext cx="401559" cy="407628"/>
            </a:xfrm>
            <a:prstGeom prst="arc">
              <a:avLst>
                <a:gd name="adj1" fmla="val 16364588"/>
                <a:gd name="adj2" fmla="val 34817"/>
              </a:avLst>
            </a:prstGeom>
            <a:ln w="1905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6"/>
              </p:custDataLst>
            </p:nvPr>
          </p:nvSpPr>
          <p:spPr>
            <a:xfrm>
              <a:off x="969324" y="3444379"/>
              <a:ext cx="338257" cy="46157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2400" b="1" kern="1200" cap="none" spc="0" normalizeH="0" baseline="0" noProof="0">
                  <a:latin typeface="times" panose="02020603050405020304" pitchFamily="18" charset="0"/>
                  <a:cs typeface="times" panose="02020603050405020304" pitchFamily="18" charset="0"/>
                </a:rPr>
                <a:t>2</a:t>
              </a:r>
              <a:endParaRPr kumimoji="0" lang="zh-CN" altLang="en-US" sz="2400" b="1" kern="1200" cap="none" spc="0" normalizeH="0" baseline="0" noProof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28" name="矩形 27"/>
          <p:cNvSpPr/>
          <p:nvPr>
            <p:custDataLst>
              <p:tags r:id="rId17"/>
            </p:custDataLst>
          </p:nvPr>
        </p:nvSpPr>
        <p:spPr>
          <a:xfrm>
            <a:off x="8201025" y="2387415"/>
            <a:ext cx="1978025" cy="115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29" name="组合 28"/>
          <p:cNvGrpSpPr/>
          <p:nvPr>
            <p:custDataLst>
              <p:tags r:id="rId18"/>
            </p:custDataLst>
          </p:nvPr>
        </p:nvGrpSpPr>
        <p:grpSpPr>
          <a:xfrm>
            <a:off x="8421688" y="2271528"/>
            <a:ext cx="1628775" cy="1258887"/>
            <a:chOff x="3638551" y="1422047"/>
            <a:chExt cx="1628774" cy="1258303"/>
          </a:xfrm>
        </p:grpSpPr>
        <p:sp>
          <p:nvSpPr>
            <p:cNvPr id="30" name="等腰三角形 5"/>
            <p:cNvSpPr/>
            <p:nvPr>
              <p:custDataLst>
                <p:tags r:id="rId19"/>
              </p:custDataLst>
            </p:nvPr>
          </p:nvSpPr>
          <p:spPr>
            <a:xfrm>
              <a:off x="3638551" y="1536293"/>
              <a:ext cx="1628774" cy="1144057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8138" h="1958454">
                  <a:moveTo>
                    <a:pt x="0" y="1958454"/>
                  </a:moveTo>
                  <a:lnTo>
                    <a:pt x="1593377" y="0"/>
                  </a:lnTo>
                  <a:lnTo>
                    <a:pt x="2668138" y="1958454"/>
                  </a:lnTo>
                  <a:lnTo>
                    <a:pt x="0" y="195845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31" name="组合 33"/>
            <p:cNvGrpSpPr/>
            <p:nvPr>
              <p:custDataLst>
                <p:tags r:id="rId20"/>
              </p:custDataLst>
            </p:nvPr>
          </p:nvGrpSpPr>
          <p:grpSpPr>
            <a:xfrm>
              <a:off x="4368801" y="1422047"/>
              <a:ext cx="407987" cy="835926"/>
              <a:chOff x="927919" y="3069803"/>
              <a:chExt cx="407987" cy="835926"/>
            </a:xfrm>
          </p:grpSpPr>
          <p:sp>
            <p:nvSpPr>
              <p:cNvPr id="32" name="弧形 31"/>
              <p:cNvSpPr/>
              <p:nvPr>
                <p:custDataLst>
                  <p:tags r:id="rId21"/>
                </p:custDataLst>
              </p:nvPr>
            </p:nvSpPr>
            <p:spPr>
              <a:xfrm rot="7954434">
                <a:off x="931187" y="3066535"/>
                <a:ext cx="401452" cy="407987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33" name="文本框 32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968985" y="3444278"/>
                <a:ext cx="338555" cy="4614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>
                    <a:latin typeface="times" panose="02020603050405020304" pitchFamily="18" charset="0"/>
                    <a:cs typeface="times" panose="02020603050405020304" pitchFamily="18" charset="0"/>
                  </a:rPr>
                  <a:t>2</a:t>
                </a:r>
                <a:endParaRPr kumimoji="0" lang="zh-CN" altLang="en-US" sz="2400" b="1" kern="1200" cap="none" spc="0" normalizeH="0" baseline="0" noProof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34" name="组合 33"/>
          <p:cNvGrpSpPr/>
          <p:nvPr>
            <p:custDataLst>
              <p:tags r:id="rId23"/>
            </p:custDataLst>
          </p:nvPr>
        </p:nvGrpSpPr>
        <p:grpSpPr>
          <a:xfrm flipH="1" flipV="1">
            <a:off x="8399463" y="3554227"/>
            <a:ext cx="1647825" cy="1330324"/>
            <a:chOff x="3652489" y="1396484"/>
            <a:chExt cx="1607863" cy="1299094"/>
          </a:xfrm>
        </p:grpSpPr>
        <p:sp>
          <p:nvSpPr>
            <p:cNvPr id="35" name="等腰三角形 5"/>
            <p:cNvSpPr/>
            <p:nvPr>
              <p:custDataLst>
                <p:tags r:id="rId24"/>
              </p:custDataLst>
            </p:nvPr>
          </p:nvSpPr>
          <p:spPr>
            <a:xfrm flipH="1">
              <a:off x="3652489" y="1565458"/>
              <a:ext cx="1607863" cy="113012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8138" h="1958454">
                  <a:moveTo>
                    <a:pt x="0" y="1958454"/>
                  </a:moveTo>
                  <a:lnTo>
                    <a:pt x="1593377" y="0"/>
                  </a:lnTo>
                  <a:lnTo>
                    <a:pt x="2668138" y="1958454"/>
                  </a:lnTo>
                  <a:lnTo>
                    <a:pt x="0" y="1958454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36" name="组合 49"/>
            <p:cNvGrpSpPr/>
            <p:nvPr>
              <p:custDataLst>
                <p:tags r:id="rId25"/>
              </p:custDataLst>
            </p:nvPr>
          </p:nvGrpSpPr>
          <p:grpSpPr>
            <a:xfrm>
              <a:off x="4118738" y="1396484"/>
              <a:ext cx="407387" cy="713106"/>
              <a:chOff x="677856" y="3044240"/>
              <a:chExt cx="407387" cy="713106"/>
            </a:xfrm>
          </p:grpSpPr>
          <p:sp>
            <p:nvSpPr>
              <p:cNvPr id="37" name="弧形 36"/>
              <p:cNvSpPr/>
              <p:nvPr>
                <p:custDataLst>
                  <p:tags r:id="rId26"/>
                </p:custDataLst>
              </p:nvPr>
            </p:nvSpPr>
            <p:spPr>
              <a:xfrm rot="7954434">
                <a:off x="680795" y="3041301"/>
                <a:ext cx="401510" cy="407387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38" name="文本框 37"/>
              <p:cNvSpPr txBox="1"/>
              <p:nvPr>
                <p:custDataLst>
                  <p:tags r:id="rId27"/>
                </p:custDataLst>
              </p:nvPr>
            </p:nvSpPr>
            <p:spPr>
              <a:xfrm flipV="1">
                <a:off x="749112" y="3306519"/>
                <a:ext cx="258683" cy="4508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>
                    <a:latin typeface="times" panose="02020603050405020304" pitchFamily="18" charset="0"/>
                    <a:cs typeface="times" panose="02020603050405020304" pitchFamily="18" charset="0"/>
                  </a:rPr>
                  <a:t>2</a:t>
                </a:r>
                <a:endParaRPr kumimoji="0" lang="zh-CN" altLang="en-US" sz="2400" b="1" kern="1200" cap="none" spc="0" normalizeH="0" baseline="0" noProof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39" name="组合 38"/>
          <p:cNvGrpSpPr/>
          <p:nvPr>
            <p:custDataLst>
              <p:tags r:id="rId28"/>
            </p:custDataLst>
          </p:nvPr>
        </p:nvGrpSpPr>
        <p:grpSpPr>
          <a:xfrm flipH="1">
            <a:off x="8404225" y="3560577"/>
            <a:ext cx="1031875" cy="1331913"/>
            <a:chOff x="2591279" y="2705100"/>
            <a:chExt cx="1031736" cy="1311908"/>
          </a:xfrm>
        </p:grpSpPr>
        <p:sp>
          <p:nvSpPr>
            <p:cNvPr id="40" name="等腰三角形 5"/>
            <p:cNvSpPr/>
            <p:nvPr>
              <p:custDataLst>
                <p:tags r:id="rId29"/>
              </p:custDataLst>
            </p:nvPr>
          </p:nvSpPr>
          <p:spPr>
            <a:xfrm>
              <a:off x="2650008" y="2705100"/>
              <a:ext cx="973007" cy="1143033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0 w 1731949"/>
                <a:gd name="connsiteY0-10" fmla="*/ 1958454 h 1958454"/>
                <a:gd name="connsiteX1-11" fmla="*/ 1593377 w 1731949"/>
                <a:gd name="connsiteY1-12" fmla="*/ 0 h 1958454"/>
                <a:gd name="connsiteX2-13" fmla="*/ 1731949 w 1731949"/>
                <a:gd name="connsiteY2-14" fmla="*/ 1958454 h 1958454"/>
                <a:gd name="connsiteX3-15" fmla="*/ 0 w 1731949"/>
                <a:gd name="connsiteY3-16" fmla="*/ 1958454 h 1958454"/>
                <a:gd name="connsiteX0-17" fmla="*/ 0 w 1593377"/>
                <a:gd name="connsiteY0-18" fmla="*/ 1958454 h 1962534"/>
                <a:gd name="connsiteX1-19" fmla="*/ 1593377 w 1593377"/>
                <a:gd name="connsiteY1-20" fmla="*/ 0 h 1962534"/>
                <a:gd name="connsiteX2-21" fmla="*/ 1560314 w 1593377"/>
                <a:gd name="connsiteY2-22" fmla="*/ 1962534 h 1962534"/>
                <a:gd name="connsiteX3-23" fmla="*/ 0 w 1593377"/>
                <a:gd name="connsiteY3-24" fmla="*/ 1958454 h 1962534"/>
                <a:gd name="connsiteX0-25" fmla="*/ 0 w 1593377"/>
                <a:gd name="connsiteY0-26" fmla="*/ 1958454 h 1958454"/>
                <a:gd name="connsiteX1-27" fmla="*/ 1593377 w 1593377"/>
                <a:gd name="connsiteY1-28" fmla="*/ 0 h 1958454"/>
                <a:gd name="connsiteX2-29" fmla="*/ 1579818 w 1593377"/>
                <a:gd name="connsiteY2-30" fmla="*/ 1958454 h 1958454"/>
                <a:gd name="connsiteX3-31" fmla="*/ 0 w 1593377"/>
                <a:gd name="connsiteY3-32" fmla="*/ 1958454 h 1958454"/>
                <a:gd name="connsiteX0-33" fmla="*/ 0 w 1593377"/>
                <a:gd name="connsiteY0-34" fmla="*/ 1958454 h 1962534"/>
                <a:gd name="connsiteX1-35" fmla="*/ 1593377 w 1593377"/>
                <a:gd name="connsiteY1-36" fmla="*/ 0 h 1962534"/>
                <a:gd name="connsiteX2-37" fmla="*/ 1587621 w 1593377"/>
                <a:gd name="connsiteY2-38" fmla="*/ 1962534 h 1962534"/>
                <a:gd name="connsiteX3-39" fmla="*/ 0 w 1593377"/>
                <a:gd name="connsiteY3-40" fmla="*/ 1958454 h 1962534"/>
                <a:gd name="connsiteX0-41" fmla="*/ 0 w 1593377"/>
                <a:gd name="connsiteY0-42" fmla="*/ 1958454 h 1958454"/>
                <a:gd name="connsiteX1-43" fmla="*/ 1593377 w 1593377"/>
                <a:gd name="connsiteY1-44" fmla="*/ 0 h 1958454"/>
                <a:gd name="connsiteX2-45" fmla="*/ 1591521 w 1593377"/>
                <a:gd name="connsiteY2-46" fmla="*/ 1958454 h 1958454"/>
                <a:gd name="connsiteX3-47" fmla="*/ 0 w 1593377"/>
                <a:gd name="connsiteY3-4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93377" h="1958454">
                  <a:moveTo>
                    <a:pt x="0" y="1958454"/>
                  </a:moveTo>
                  <a:lnTo>
                    <a:pt x="1593377" y="0"/>
                  </a:lnTo>
                  <a:cubicBezTo>
                    <a:pt x="1588857" y="652818"/>
                    <a:pt x="1596041" y="1305636"/>
                    <a:pt x="1591521" y="1958454"/>
                  </a:cubicBezTo>
                  <a:lnTo>
                    <a:pt x="0" y="195845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41" name="组合 54"/>
            <p:cNvGrpSpPr/>
            <p:nvPr>
              <p:custDataLst>
                <p:tags r:id="rId30"/>
              </p:custDataLst>
            </p:nvPr>
          </p:nvGrpSpPr>
          <p:grpSpPr>
            <a:xfrm>
              <a:off x="2591279" y="3441582"/>
              <a:ext cx="670042" cy="575426"/>
              <a:chOff x="924602" y="3513022"/>
              <a:chExt cx="670042" cy="575426"/>
            </a:xfrm>
          </p:grpSpPr>
          <p:sp>
            <p:nvSpPr>
              <p:cNvPr id="42" name="弧形 41"/>
              <p:cNvSpPr/>
              <p:nvPr>
                <p:custDataLst>
                  <p:tags r:id="rId31"/>
                </p:custDataLst>
              </p:nvPr>
            </p:nvSpPr>
            <p:spPr>
              <a:xfrm rot="648494">
                <a:off x="924602" y="3680333"/>
                <a:ext cx="401583" cy="408115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32"/>
                </p:custDataLst>
              </p:nvPr>
            </p:nvSpPr>
            <p:spPr>
              <a:xfrm>
                <a:off x="1256135" y="3513022"/>
                <a:ext cx="338509" cy="4547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>
                    <a:latin typeface="times" panose="02020603050405020304" pitchFamily="18" charset="0"/>
                    <a:cs typeface="times" panose="02020603050405020304" pitchFamily="18" charset="0"/>
                  </a:rPr>
                  <a:t>1</a:t>
                </a:r>
                <a:endParaRPr kumimoji="0" lang="zh-CN" altLang="en-US" sz="2400" b="1" kern="1200" cap="none" spc="0" normalizeH="0" baseline="0" noProof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44" name="组合 43"/>
          <p:cNvGrpSpPr/>
          <p:nvPr>
            <p:custDataLst>
              <p:tags r:id="rId33"/>
            </p:custDataLst>
          </p:nvPr>
        </p:nvGrpSpPr>
        <p:grpSpPr>
          <a:xfrm flipH="1">
            <a:off x="9304339" y="3549465"/>
            <a:ext cx="760411" cy="1347786"/>
            <a:chOff x="5280840" y="2703830"/>
            <a:chExt cx="744736" cy="1316871"/>
          </a:xfrm>
        </p:grpSpPr>
        <p:sp>
          <p:nvSpPr>
            <p:cNvPr id="45" name="等腰三角形 5"/>
            <p:cNvSpPr/>
            <p:nvPr>
              <p:custDataLst>
                <p:tags r:id="rId34"/>
              </p:custDataLst>
            </p:nvPr>
          </p:nvSpPr>
          <p:spPr>
            <a:xfrm>
              <a:off x="5280840" y="2703830"/>
              <a:ext cx="656115" cy="114315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13749 w 1074762"/>
                <a:gd name="connsiteY0-10" fmla="*/ 1958454 h 1958454"/>
                <a:gd name="connsiteX1-11" fmla="*/ 1 w 1074762"/>
                <a:gd name="connsiteY1-12" fmla="*/ 0 h 1958454"/>
                <a:gd name="connsiteX2-13" fmla="*/ 1074762 w 1074762"/>
                <a:gd name="connsiteY2-14" fmla="*/ 1958454 h 1958454"/>
                <a:gd name="connsiteX3-15" fmla="*/ 13749 w 1074762"/>
                <a:gd name="connsiteY3-16" fmla="*/ 1958454 h 1958454"/>
                <a:gd name="connsiteX0-17" fmla="*/ 5944 w 1074760"/>
                <a:gd name="connsiteY0-18" fmla="*/ 1958454 h 1958454"/>
                <a:gd name="connsiteX1-19" fmla="*/ -1 w 1074760"/>
                <a:gd name="connsiteY1-20" fmla="*/ 0 h 1958454"/>
                <a:gd name="connsiteX2-21" fmla="*/ 1074760 w 1074760"/>
                <a:gd name="connsiteY2-22" fmla="*/ 1958454 h 1958454"/>
                <a:gd name="connsiteX3-23" fmla="*/ 5944 w 1074760"/>
                <a:gd name="connsiteY3-24" fmla="*/ 1958454 h 1958454"/>
                <a:gd name="connsiteX0-25" fmla="*/ 2046 w 1074762"/>
                <a:gd name="connsiteY0-26" fmla="*/ 1958454 h 1958454"/>
                <a:gd name="connsiteX1-27" fmla="*/ 1 w 1074762"/>
                <a:gd name="connsiteY1-28" fmla="*/ 0 h 1958454"/>
                <a:gd name="connsiteX2-29" fmla="*/ 1074762 w 1074762"/>
                <a:gd name="connsiteY2-30" fmla="*/ 1958454 h 1958454"/>
                <a:gd name="connsiteX3-31" fmla="*/ 2046 w 1074762"/>
                <a:gd name="connsiteY3-32" fmla="*/ 1958454 h 1958454"/>
                <a:gd name="connsiteX0-33" fmla="*/ 5944 w 1074760"/>
                <a:gd name="connsiteY0-34" fmla="*/ 1958454 h 1958454"/>
                <a:gd name="connsiteX1-35" fmla="*/ -1 w 1074760"/>
                <a:gd name="connsiteY1-36" fmla="*/ 0 h 1958454"/>
                <a:gd name="connsiteX2-37" fmla="*/ 1074760 w 1074760"/>
                <a:gd name="connsiteY2-38" fmla="*/ 1958454 h 1958454"/>
                <a:gd name="connsiteX3-39" fmla="*/ 5944 w 1074760"/>
                <a:gd name="connsiteY3-40" fmla="*/ 1958454 h 1958454"/>
                <a:gd name="connsiteX0-41" fmla="*/ 2046 w 1074762"/>
                <a:gd name="connsiteY0-42" fmla="*/ 1958454 h 1958454"/>
                <a:gd name="connsiteX1-43" fmla="*/ 1 w 1074762"/>
                <a:gd name="connsiteY1-44" fmla="*/ 0 h 1958454"/>
                <a:gd name="connsiteX2-45" fmla="*/ 1074762 w 1074762"/>
                <a:gd name="connsiteY2-46" fmla="*/ 1958454 h 1958454"/>
                <a:gd name="connsiteX3-47" fmla="*/ 2046 w 1074762"/>
                <a:gd name="connsiteY3-48" fmla="*/ 1958454 h 1958454"/>
                <a:gd name="connsiteX0-49" fmla="*/ 885 w 1081403"/>
                <a:gd name="connsiteY0-50" fmla="*/ 1954374 h 1958454"/>
                <a:gd name="connsiteX1-51" fmla="*/ 6642 w 1081403"/>
                <a:gd name="connsiteY1-52" fmla="*/ 0 h 1958454"/>
                <a:gd name="connsiteX2-53" fmla="*/ 1081403 w 1081403"/>
                <a:gd name="connsiteY2-54" fmla="*/ 1958454 h 1958454"/>
                <a:gd name="connsiteX3-55" fmla="*/ 885 w 1081403"/>
                <a:gd name="connsiteY3-56" fmla="*/ 1954374 h 1958454"/>
                <a:gd name="connsiteX0-57" fmla="*/ 1140 w 1077758"/>
                <a:gd name="connsiteY0-58" fmla="*/ 1954374 h 1958454"/>
                <a:gd name="connsiteX1-59" fmla="*/ 2997 w 1077758"/>
                <a:gd name="connsiteY1-60" fmla="*/ 0 h 1958454"/>
                <a:gd name="connsiteX2-61" fmla="*/ 1077758 w 1077758"/>
                <a:gd name="connsiteY2-62" fmla="*/ 1958454 h 1958454"/>
                <a:gd name="connsiteX3-63" fmla="*/ 1140 w 1077758"/>
                <a:gd name="connsiteY3-64" fmla="*/ 1954374 h 1958454"/>
                <a:gd name="connsiteX0-65" fmla="*/ 2043 w 1074760"/>
                <a:gd name="connsiteY0-66" fmla="*/ 1954374 h 1958454"/>
                <a:gd name="connsiteX1-67" fmla="*/ -1 w 1074760"/>
                <a:gd name="connsiteY1-68" fmla="*/ 0 h 1958454"/>
                <a:gd name="connsiteX2-69" fmla="*/ 1074760 w 1074760"/>
                <a:gd name="connsiteY2-70" fmla="*/ 1958454 h 1958454"/>
                <a:gd name="connsiteX3-71" fmla="*/ 2043 w 1074760"/>
                <a:gd name="connsiteY3-72" fmla="*/ 1954374 h 1958454"/>
                <a:gd name="connsiteX0-73" fmla="*/ 2045 w 1074762"/>
                <a:gd name="connsiteY0-74" fmla="*/ 1958454 h 1958454"/>
                <a:gd name="connsiteX1-75" fmla="*/ 1 w 1074762"/>
                <a:gd name="connsiteY1-76" fmla="*/ 0 h 1958454"/>
                <a:gd name="connsiteX2-77" fmla="*/ 1074762 w 1074762"/>
                <a:gd name="connsiteY2-78" fmla="*/ 1958454 h 1958454"/>
                <a:gd name="connsiteX3-79" fmla="*/ 2045 w 1074762"/>
                <a:gd name="connsiteY3-80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74762" h="1958454">
                  <a:moveTo>
                    <a:pt x="2045" y="1958454"/>
                  </a:moveTo>
                  <a:cubicBezTo>
                    <a:pt x="-2538" y="1305636"/>
                    <a:pt x="4584" y="652818"/>
                    <a:pt x="1" y="0"/>
                  </a:cubicBezTo>
                  <a:lnTo>
                    <a:pt x="1074762" y="1958454"/>
                  </a:lnTo>
                  <a:lnTo>
                    <a:pt x="2045" y="1958454"/>
                  </a:lnTo>
                  <a:close/>
                </a:path>
              </a:pathLst>
            </a:custGeom>
            <a:solidFill>
              <a:srgbClr val="FFCCFF"/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46" name="组合 59"/>
            <p:cNvGrpSpPr/>
            <p:nvPr>
              <p:custDataLst>
                <p:tags r:id="rId35"/>
              </p:custDataLst>
            </p:nvPr>
          </p:nvGrpSpPr>
          <p:grpSpPr>
            <a:xfrm>
              <a:off x="5369256" y="3414227"/>
              <a:ext cx="656320" cy="606474"/>
              <a:chOff x="1089036" y="3396955"/>
              <a:chExt cx="656320" cy="606474"/>
            </a:xfrm>
          </p:grpSpPr>
          <p:sp>
            <p:nvSpPr>
              <p:cNvPr id="47" name="弧形 46"/>
              <p:cNvSpPr/>
              <p:nvPr>
                <p:custDataLst>
                  <p:tags r:id="rId36"/>
                </p:custDataLst>
              </p:nvPr>
            </p:nvSpPr>
            <p:spPr>
              <a:xfrm rot="15764736">
                <a:off x="1340815" y="3598888"/>
                <a:ext cx="401731" cy="407351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51" name="文本框 50"/>
              <p:cNvSpPr txBox="1"/>
              <p:nvPr>
                <p:custDataLst>
                  <p:tags r:id="rId37"/>
                </p:custDataLst>
              </p:nvPr>
            </p:nvSpPr>
            <p:spPr>
              <a:xfrm>
                <a:off x="1089036" y="3396955"/>
                <a:ext cx="331576" cy="451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kern="1200" cap="none" spc="0" normalizeH="0" baseline="0" noProof="0">
                    <a:latin typeface="times" panose="02020603050405020304" pitchFamily="18" charset="0"/>
                    <a:cs typeface="times" panose="02020603050405020304" pitchFamily="18" charset="0"/>
                  </a:rPr>
                  <a:t>3</a:t>
                </a:r>
                <a:endParaRPr kumimoji="0" lang="zh-CN" altLang="en-US" sz="2400" b="1" kern="1200" cap="none" spc="0" normalizeH="0" baseline="0" noProof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sp>
        <p:nvSpPr>
          <p:cNvPr id="52" name="矩形 51"/>
          <p:cNvSpPr/>
          <p:nvPr>
            <p:custDataLst>
              <p:tags r:id="rId38"/>
            </p:custDataLst>
          </p:nvPr>
        </p:nvSpPr>
        <p:spPr>
          <a:xfrm rot="16200000">
            <a:off x="9661525" y="3576452"/>
            <a:ext cx="1978025" cy="115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3" name="组合 52"/>
          <p:cNvGrpSpPr/>
          <p:nvPr>
            <p:custDataLst>
              <p:tags r:id="rId39"/>
            </p:custDataLst>
          </p:nvPr>
        </p:nvGrpSpPr>
        <p:grpSpPr>
          <a:xfrm>
            <a:off x="10086172" y="3578346"/>
            <a:ext cx="744737" cy="1316873"/>
            <a:chOff x="5280840" y="2703830"/>
            <a:chExt cx="744737" cy="1316872"/>
          </a:xfrm>
          <a:noFill/>
        </p:grpSpPr>
        <p:sp>
          <p:nvSpPr>
            <p:cNvPr id="54" name="等腰三角形 5"/>
            <p:cNvSpPr/>
            <p:nvPr>
              <p:custDataLst>
                <p:tags r:id="rId40"/>
              </p:custDataLst>
            </p:nvPr>
          </p:nvSpPr>
          <p:spPr>
            <a:xfrm>
              <a:off x="5280840" y="2703830"/>
              <a:ext cx="656092" cy="114300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13749 w 1074762"/>
                <a:gd name="connsiteY0-10" fmla="*/ 1958454 h 1958454"/>
                <a:gd name="connsiteX1-11" fmla="*/ 1 w 1074762"/>
                <a:gd name="connsiteY1-12" fmla="*/ 0 h 1958454"/>
                <a:gd name="connsiteX2-13" fmla="*/ 1074762 w 1074762"/>
                <a:gd name="connsiteY2-14" fmla="*/ 1958454 h 1958454"/>
                <a:gd name="connsiteX3-15" fmla="*/ 13749 w 1074762"/>
                <a:gd name="connsiteY3-16" fmla="*/ 1958454 h 1958454"/>
                <a:gd name="connsiteX0-17" fmla="*/ 5944 w 1074760"/>
                <a:gd name="connsiteY0-18" fmla="*/ 1958454 h 1958454"/>
                <a:gd name="connsiteX1-19" fmla="*/ -1 w 1074760"/>
                <a:gd name="connsiteY1-20" fmla="*/ 0 h 1958454"/>
                <a:gd name="connsiteX2-21" fmla="*/ 1074760 w 1074760"/>
                <a:gd name="connsiteY2-22" fmla="*/ 1958454 h 1958454"/>
                <a:gd name="connsiteX3-23" fmla="*/ 5944 w 1074760"/>
                <a:gd name="connsiteY3-24" fmla="*/ 1958454 h 1958454"/>
                <a:gd name="connsiteX0-25" fmla="*/ 2046 w 1074762"/>
                <a:gd name="connsiteY0-26" fmla="*/ 1958454 h 1958454"/>
                <a:gd name="connsiteX1-27" fmla="*/ 1 w 1074762"/>
                <a:gd name="connsiteY1-28" fmla="*/ 0 h 1958454"/>
                <a:gd name="connsiteX2-29" fmla="*/ 1074762 w 1074762"/>
                <a:gd name="connsiteY2-30" fmla="*/ 1958454 h 1958454"/>
                <a:gd name="connsiteX3-31" fmla="*/ 2046 w 1074762"/>
                <a:gd name="connsiteY3-32" fmla="*/ 1958454 h 1958454"/>
                <a:gd name="connsiteX0-33" fmla="*/ 5944 w 1074760"/>
                <a:gd name="connsiteY0-34" fmla="*/ 1958454 h 1958454"/>
                <a:gd name="connsiteX1-35" fmla="*/ -1 w 1074760"/>
                <a:gd name="connsiteY1-36" fmla="*/ 0 h 1958454"/>
                <a:gd name="connsiteX2-37" fmla="*/ 1074760 w 1074760"/>
                <a:gd name="connsiteY2-38" fmla="*/ 1958454 h 1958454"/>
                <a:gd name="connsiteX3-39" fmla="*/ 5944 w 1074760"/>
                <a:gd name="connsiteY3-40" fmla="*/ 1958454 h 1958454"/>
                <a:gd name="connsiteX0-41" fmla="*/ 2046 w 1074762"/>
                <a:gd name="connsiteY0-42" fmla="*/ 1958454 h 1958454"/>
                <a:gd name="connsiteX1-43" fmla="*/ 1 w 1074762"/>
                <a:gd name="connsiteY1-44" fmla="*/ 0 h 1958454"/>
                <a:gd name="connsiteX2-45" fmla="*/ 1074762 w 1074762"/>
                <a:gd name="connsiteY2-46" fmla="*/ 1958454 h 1958454"/>
                <a:gd name="connsiteX3-47" fmla="*/ 2046 w 1074762"/>
                <a:gd name="connsiteY3-48" fmla="*/ 1958454 h 1958454"/>
                <a:gd name="connsiteX0-49" fmla="*/ 885 w 1081403"/>
                <a:gd name="connsiteY0-50" fmla="*/ 1954374 h 1958454"/>
                <a:gd name="connsiteX1-51" fmla="*/ 6642 w 1081403"/>
                <a:gd name="connsiteY1-52" fmla="*/ 0 h 1958454"/>
                <a:gd name="connsiteX2-53" fmla="*/ 1081403 w 1081403"/>
                <a:gd name="connsiteY2-54" fmla="*/ 1958454 h 1958454"/>
                <a:gd name="connsiteX3-55" fmla="*/ 885 w 1081403"/>
                <a:gd name="connsiteY3-56" fmla="*/ 1954374 h 1958454"/>
                <a:gd name="connsiteX0-57" fmla="*/ 1140 w 1077758"/>
                <a:gd name="connsiteY0-58" fmla="*/ 1954374 h 1958454"/>
                <a:gd name="connsiteX1-59" fmla="*/ 2997 w 1077758"/>
                <a:gd name="connsiteY1-60" fmla="*/ 0 h 1958454"/>
                <a:gd name="connsiteX2-61" fmla="*/ 1077758 w 1077758"/>
                <a:gd name="connsiteY2-62" fmla="*/ 1958454 h 1958454"/>
                <a:gd name="connsiteX3-63" fmla="*/ 1140 w 1077758"/>
                <a:gd name="connsiteY3-64" fmla="*/ 1954374 h 1958454"/>
                <a:gd name="connsiteX0-65" fmla="*/ 2043 w 1074760"/>
                <a:gd name="connsiteY0-66" fmla="*/ 1954374 h 1958454"/>
                <a:gd name="connsiteX1-67" fmla="*/ -1 w 1074760"/>
                <a:gd name="connsiteY1-68" fmla="*/ 0 h 1958454"/>
                <a:gd name="connsiteX2-69" fmla="*/ 1074760 w 1074760"/>
                <a:gd name="connsiteY2-70" fmla="*/ 1958454 h 1958454"/>
                <a:gd name="connsiteX3-71" fmla="*/ 2043 w 1074760"/>
                <a:gd name="connsiteY3-72" fmla="*/ 1954374 h 1958454"/>
                <a:gd name="connsiteX0-73" fmla="*/ 2045 w 1074762"/>
                <a:gd name="connsiteY0-74" fmla="*/ 1958454 h 1958454"/>
                <a:gd name="connsiteX1-75" fmla="*/ 1 w 1074762"/>
                <a:gd name="connsiteY1-76" fmla="*/ 0 h 1958454"/>
                <a:gd name="connsiteX2-77" fmla="*/ 1074762 w 1074762"/>
                <a:gd name="connsiteY2-78" fmla="*/ 1958454 h 1958454"/>
                <a:gd name="connsiteX3-79" fmla="*/ 2045 w 1074762"/>
                <a:gd name="connsiteY3-80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74762" h="1958454">
                  <a:moveTo>
                    <a:pt x="2045" y="1958454"/>
                  </a:moveTo>
                  <a:cubicBezTo>
                    <a:pt x="-2538" y="1305636"/>
                    <a:pt x="4584" y="652818"/>
                    <a:pt x="1" y="0"/>
                  </a:cubicBezTo>
                  <a:lnTo>
                    <a:pt x="1074762" y="1958454"/>
                  </a:lnTo>
                  <a:lnTo>
                    <a:pt x="2045" y="1958454"/>
                  </a:lnTo>
                  <a:close/>
                </a:path>
              </a:pathLst>
            </a:custGeom>
            <a:solidFill>
              <a:srgbClr val="FFCCFF"/>
            </a:solidFill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55" name="组合 54"/>
            <p:cNvGrpSpPr/>
            <p:nvPr>
              <p:custDataLst>
                <p:tags r:id="rId41"/>
              </p:custDataLst>
            </p:nvPr>
          </p:nvGrpSpPr>
          <p:grpSpPr>
            <a:xfrm>
              <a:off x="5366032" y="3414367"/>
              <a:ext cx="659545" cy="606335"/>
              <a:chOff x="1085812" y="3397095"/>
              <a:chExt cx="659545" cy="606335"/>
            </a:xfrm>
            <a:grpFill/>
          </p:grpSpPr>
          <p:sp>
            <p:nvSpPr>
              <p:cNvPr id="56" name="弧形 55"/>
              <p:cNvSpPr/>
              <p:nvPr>
                <p:custDataLst>
                  <p:tags r:id="rId42"/>
                </p:custDataLst>
              </p:nvPr>
            </p:nvSpPr>
            <p:spPr>
              <a:xfrm rot="15764736">
                <a:off x="1340861" y="3598934"/>
                <a:ext cx="401364" cy="407628"/>
              </a:xfrm>
              <a:prstGeom prst="arc">
                <a:avLst>
                  <a:gd name="adj1" fmla="val 16364588"/>
                  <a:gd name="adj2" fmla="val 34817"/>
                </a:avLst>
              </a:prstGeom>
              <a:grpFill/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57" name="文本框 56"/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1085812" y="3397095"/>
                <a:ext cx="338555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" panose="02020603050405020304" pitchFamily="18" charset="0"/>
                    <a:cs typeface="times" panose="02020603050405020304" pitchFamily="18" charset="0"/>
                  </a:rPr>
                  <a:t>3</a:t>
                </a: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cxnSp>
        <p:nvCxnSpPr>
          <p:cNvPr id="68" name="直接连接符 67"/>
          <p:cNvCxnSpPr/>
          <p:nvPr>
            <p:custDataLst>
              <p:tags r:id="rId44"/>
            </p:custDataLst>
          </p:nvPr>
        </p:nvCxnSpPr>
        <p:spPr>
          <a:xfrm flipH="1">
            <a:off x="8943340" y="2466340"/>
            <a:ext cx="1829435" cy="2925445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>
            <p:custDataLst>
              <p:tags r:id="rId45"/>
            </p:custDataLst>
          </p:nvPr>
        </p:nvCxnSpPr>
        <p:spPr>
          <a:xfrm flipH="1" flipV="1">
            <a:off x="7270750" y="2368495"/>
            <a:ext cx="3188970" cy="3463290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3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  <a:sym typeface="+mn-ea"/>
                </a:rPr>
                <a:t>探究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拓展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48"/>
          <p:cNvSpPr/>
          <p:nvPr/>
        </p:nvSpPr>
        <p:spPr>
          <a:xfrm>
            <a:off x="260985" y="943610"/>
            <a:ext cx="11530965" cy="127254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lvl="0" indent="457200" algn="l" defTabSz="914400" eaLnBrk="0" fontAlgn="base" latinLnBrk="0" hangingPunct="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如图，已知△ABC，∠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、∠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分别是△ABC 的三个内角，证明：∠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+∠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+∠</a:t>
            </a:r>
            <a:r>
              <a:rPr lang="en-US" altLang="zh-CN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3200" b="1" kern="1200" noProof="0">
                <a:ln>
                  <a:noFill/>
                </a:ln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= 180°.</a:t>
            </a:r>
            <a:endParaRPr lang="zh-CN" altLang="en-US" sz="3200" b="1" kern="1200" noProof="0">
              <a:ln>
                <a:noFill/>
              </a:ln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826770" y="2442845"/>
            <a:ext cx="2433955" cy="2603500"/>
            <a:chOff x="1344" y="3288"/>
            <a:chExt cx="3833" cy="4100"/>
          </a:xfrm>
        </p:grpSpPr>
        <p:sp>
          <p:nvSpPr>
            <p:cNvPr id="59" name="等腰三角形 6"/>
            <p:cNvSpPr/>
            <p:nvPr/>
          </p:nvSpPr>
          <p:spPr>
            <a:xfrm>
              <a:off x="1679" y="4175"/>
              <a:ext cx="3165" cy="2455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99" y="3288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A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344" y="6500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B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09" y="6495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C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cxnSp>
        <p:nvCxnSpPr>
          <p:cNvPr id="78" name="直接连接符 77"/>
          <p:cNvCxnSpPr/>
          <p:nvPr>
            <p:custDataLst>
              <p:tags r:id="rId46"/>
            </p:custDataLst>
          </p:nvPr>
        </p:nvCxnSpPr>
        <p:spPr>
          <a:xfrm flipH="1">
            <a:off x="1595120" y="3448685"/>
            <a:ext cx="1454150" cy="175514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>
            <p:custDataLst>
              <p:tags r:id="rId47"/>
            </p:custDataLst>
          </p:nvPr>
        </p:nvCxnSpPr>
        <p:spPr>
          <a:xfrm flipH="1" flipV="1">
            <a:off x="1436370" y="3147640"/>
            <a:ext cx="1022350" cy="2056130"/>
          </a:xfrm>
          <a:prstGeom prst="line">
            <a:avLst/>
          </a:prstGeom>
          <a:ln w="38100">
            <a:solidFill>
              <a:srgbClr val="2323DB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0" name="矩形 79"/>
          <p:cNvSpPr/>
          <p:nvPr>
            <p:custDataLst>
              <p:tags r:id="rId48"/>
            </p:custDataLst>
          </p:nvPr>
        </p:nvSpPr>
        <p:spPr>
          <a:xfrm>
            <a:off x="3515360" y="3096895"/>
            <a:ext cx="2303145" cy="6324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如何证明？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3" name="矩形 82"/>
          <p:cNvSpPr/>
          <p:nvPr>
            <p:custDataLst>
              <p:tags r:id="rId49"/>
            </p:custDataLst>
          </p:nvPr>
        </p:nvSpPr>
        <p:spPr>
          <a:xfrm>
            <a:off x="3515360" y="3729355"/>
            <a:ext cx="3071495" cy="6324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你发现了什么？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433185" y="2186305"/>
            <a:ext cx="5654675" cy="4279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7813675" y="2409190"/>
            <a:ext cx="2433955" cy="2603500"/>
            <a:chOff x="1344" y="3288"/>
            <a:chExt cx="3833" cy="4100"/>
          </a:xfrm>
        </p:grpSpPr>
        <p:sp>
          <p:nvSpPr>
            <p:cNvPr id="87" name="等腰三角形 6"/>
            <p:cNvSpPr/>
            <p:nvPr/>
          </p:nvSpPr>
          <p:spPr>
            <a:xfrm>
              <a:off x="1679" y="4175"/>
              <a:ext cx="3165" cy="2455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499" y="3288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A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344" y="6500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B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509" y="6495"/>
              <a:ext cx="668" cy="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C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cxnSp>
        <p:nvCxnSpPr>
          <p:cNvPr id="97" name="直接连接符 96"/>
          <p:cNvCxnSpPr/>
          <p:nvPr>
            <p:custDataLst>
              <p:tags r:id="rId50"/>
            </p:custDataLst>
          </p:nvPr>
        </p:nvCxnSpPr>
        <p:spPr>
          <a:xfrm flipH="1">
            <a:off x="8166100" y="2983230"/>
            <a:ext cx="1978025" cy="2397125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>
            <p:custDataLst>
              <p:tags r:id="rId51"/>
            </p:custDataLst>
          </p:nvPr>
        </p:nvCxnSpPr>
        <p:spPr>
          <a:xfrm flipH="1" flipV="1">
            <a:off x="8531225" y="2682185"/>
            <a:ext cx="1249045" cy="2512060"/>
          </a:xfrm>
          <a:prstGeom prst="line">
            <a:avLst/>
          </a:prstGeom>
          <a:ln w="38100">
            <a:solidFill>
              <a:srgbClr val="2323DB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>
            <p:custDataLst>
              <p:tags r:id="rId52"/>
            </p:custDataLst>
          </p:nvPr>
        </p:nvCxnSpPr>
        <p:spPr>
          <a:xfrm flipH="1">
            <a:off x="7295515" y="4059555"/>
            <a:ext cx="3375025" cy="68580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0" name="矩形 99"/>
          <p:cNvSpPr/>
          <p:nvPr>
            <p:custDataLst>
              <p:tags r:id="rId53"/>
            </p:custDataLst>
          </p:nvPr>
        </p:nvSpPr>
        <p:spPr>
          <a:xfrm>
            <a:off x="260985" y="5341620"/>
            <a:ext cx="5059045" cy="1124585"/>
          </a:xfrm>
          <a:prstGeom prst="rect">
            <a:avLst/>
          </a:prstGeom>
          <a:ln w="28575" cmpd="dbl">
            <a:noFill/>
            <a:prstDash val="solid"/>
          </a:ln>
        </p:spPr>
        <p:txBody>
          <a:bodyPr wrap="square">
            <a:spAutoFit/>
          </a:bodyPr>
          <a:p>
            <a:pPr lvl="0" indent="457200" algn="l" defTabSz="914400" eaLnBrk="0" fontAlgn="base" hangingPunct="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过三角形一边上的任一点，作其他两边的平行线.</a:t>
            </a:r>
            <a:endParaRPr lang="zh-CN" altLang="en-US" sz="2800" b="1" kern="1200" noProof="0">
              <a:ln>
                <a:noFill/>
              </a:ln>
              <a:solidFill>
                <a:srgbClr val="2323DB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1" name="矩形 100"/>
          <p:cNvSpPr/>
          <p:nvPr>
            <p:custDataLst>
              <p:tags r:id="rId54"/>
            </p:custDataLst>
          </p:nvPr>
        </p:nvSpPr>
        <p:spPr>
          <a:xfrm>
            <a:off x="6954520" y="5372735"/>
            <a:ext cx="4746625" cy="1124585"/>
          </a:xfrm>
          <a:prstGeom prst="rect">
            <a:avLst/>
          </a:prstGeom>
          <a:ln w="28575" cmpd="dbl">
            <a:noFill/>
            <a:prstDash val="solid"/>
          </a:ln>
        </p:spPr>
        <p:txBody>
          <a:bodyPr wrap="square">
            <a:spAutoFit/>
          </a:bodyPr>
          <a:p>
            <a:pPr lvl="0" indent="457200" algn="l" defTabSz="914400" eaLnBrk="0" fontAlgn="base" hangingPunct="0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2800" b="1" kern="1200" noProof="0">
                <a:ln>
                  <a:noFill/>
                </a:ln>
                <a:solidFill>
                  <a:srgbClr val="2323DB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过三角形内部的任一点，作三边的平行线.</a:t>
            </a:r>
            <a:endParaRPr lang="zh-CN" altLang="en-US" sz="2800" b="1" kern="1200" noProof="0">
              <a:ln>
                <a:noFill/>
              </a:ln>
              <a:solidFill>
                <a:srgbClr val="2323DB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2" name="矩形 101"/>
          <p:cNvSpPr/>
          <p:nvPr>
            <p:custDataLst>
              <p:tags r:id="rId55"/>
            </p:custDataLst>
          </p:nvPr>
        </p:nvSpPr>
        <p:spPr>
          <a:xfrm>
            <a:off x="3515360" y="2483485"/>
            <a:ext cx="3531870" cy="6324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如何作辅助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线？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4" dur="80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5" dur="80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80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6" dur="1" fill="hold"/>
                                        <p:tgtEl>
                                          <p:spTgt spid="10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1" dur="1" fill="hold"/>
                                        <p:tgtEl>
                                          <p:spTgt spid="10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8" grpId="0" bldLvl="0" animBg="1"/>
      <p:bldP spid="52" grpId="0" bldLvl="0" animBg="1"/>
      <p:bldP spid="80" grpId="0"/>
      <p:bldP spid="83" grpId="0"/>
      <p:bldP spid="85" grpId="0" bldLvl="0" animBg="1"/>
      <p:bldP spid="100" grpId="0"/>
      <p:bldP spid="100" grpId="1"/>
      <p:bldP spid="101" grpId="0"/>
      <p:bldP spid="101" grpId="1"/>
      <p:bldP spid="10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301240" y="940435"/>
            <a:ext cx="5807710" cy="1087755"/>
          </a:xfrm>
          <a:prstGeom prst="roundRect">
            <a:avLst/>
          </a:prstGeom>
          <a:noFill/>
          <a:ln w="31750" cmpd="dbl">
            <a:solidFill>
              <a:srgbClr val="00B050"/>
            </a:solidFill>
            <a:prstDash val="lgDash"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sz="3600" b="1" smtClea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三角形的内角和等于180°</a:t>
            </a:r>
            <a:endParaRPr sz="3600" b="1" smtClean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1532890" y="2908300"/>
            <a:ext cx="5285740" cy="245808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anchor="t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defTabSz="914400" fontAlgn="base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3200" b="1" kern="120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∵ 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在△ABC 中，</a:t>
            </a:r>
            <a:endParaRPr lang="zh-CN" altLang="en-US" sz="3200" b="1" kern="12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Times New Roman" panose="02020603050405020304" charset="0"/>
            </a:endParaRPr>
          </a:p>
          <a:p>
            <a:pPr lvl="0" algn="l" defTabSz="914400" fontAlgn="base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     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∠A +∠B +∠C = 180°</a:t>
            </a:r>
            <a:endParaRPr lang="zh-CN" altLang="en-US" sz="3200" b="1" kern="12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Times New Roman" panose="02020603050405020304" charset="0"/>
            </a:endParaRPr>
          </a:p>
          <a:p>
            <a:pPr lvl="0" algn="l" defTabSz="914400" fontAlgn="base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200" b="1" kern="120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∴</a:t>
            </a: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 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∠A </a:t>
            </a: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=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 180°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cs typeface="Times New Roman" panose="02020603050405020304" charset="0"/>
                <a:sym typeface="Times New Roman" panose="02020603050405020304" charset="0"/>
              </a:rPr>
              <a:t>－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∠B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cs typeface="Times New Roman" panose="02020603050405020304" charset="0"/>
                <a:sym typeface="Times New Roman" panose="02020603050405020304" charset="0"/>
              </a:rPr>
              <a:t>－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∠</a:t>
            </a: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C</a:t>
            </a:r>
            <a:endParaRPr lang="en-US" altLang="zh-CN" sz="3200" b="1" kern="12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Times New Roman" panose="02020603050405020304" charset="0"/>
            </a:endParaRPr>
          </a:p>
          <a:p>
            <a:pPr lvl="0" algn="l" defTabSz="914400" fontAlgn="base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         ......</a:t>
            </a:r>
            <a:endParaRPr lang="en-US" altLang="zh-CN" sz="3200" b="1" kern="12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Times New Roman" panose="0202060305040502030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813946" y="1890270"/>
            <a:ext cx="2432050" cy="2605088"/>
            <a:chOff x="2877464" y="2231680"/>
            <a:chExt cx="2432050" cy="2605088"/>
          </a:xfrm>
        </p:grpSpPr>
        <p:sp>
          <p:nvSpPr>
            <p:cNvPr id="4" name="等腰三角形 6"/>
            <p:cNvSpPr/>
            <p:nvPr/>
          </p:nvSpPr>
          <p:spPr>
            <a:xfrm>
              <a:off x="3088601" y="2796830"/>
              <a:ext cx="2009775" cy="1557338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244301" y="2231680"/>
              <a:ext cx="423863" cy="565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A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877464" y="4271618"/>
              <a:ext cx="422275" cy="565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B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87239" y="4268443"/>
              <a:ext cx="422275" cy="5635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en-US" altLang="zh-CN" sz="2800" b="1" i="1" kern="1200" cap="none" spc="0" normalizeH="0" baseline="0" noProof="0">
                  <a:latin typeface="Times New Roman" panose="02020603050405020304" charset="0"/>
                  <a:ea typeface="+mj-ea"/>
                  <a:cs typeface="Times New Roman" panose="02020603050405020304" charset="0"/>
                </a:rPr>
                <a:t>C</a:t>
              </a:r>
              <a:endParaRPr kumimoji="0" lang="en-US" altLang="zh-CN" sz="2800" b="1" i="1" kern="1200" cap="none" spc="0" normalizeH="0" baseline="0" noProof="0">
                <a:latin typeface="Times New Roman" panose="02020603050405020304" charset="0"/>
                <a:ea typeface="+mj-ea"/>
                <a:cs typeface="Times New Roman" panose="02020603050405020304" charset="0"/>
              </a:endParaRPr>
            </a:p>
          </p:txBody>
        </p:sp>
      </p:grpSp>
      <p:grpSp>
        <p:nvGrpSpPr>
          <p:cNvPr id="15" name="组合 14"/>
          <p:cNvGrpSpPr/>
          <p:nvPr>
            <p:custDataLst>
              <p:tags r:id="rId1"/>
            </p:custDataLst>
          </p:nvPr>
        </p:nvGrpSpPr>
        <p:grpSpPr>
          <a:xfrm>
            <a:off x="688975" y="1101725"/>
            <a:ext cx="1451610" cy="753745"/>
            <a:chOff x="7102527" y="1098009"/>
            <a:chExt cx="652104" cy="618410"/>
          </a:xfrm>
        </p:grpSpPr>
        <p:sp>
          <p:nvSpPr>
            <p:cNvPr id="16" name="泪滴形 15"/>
            <p:cNvSpPr/>
            <p:nvPr>
              <p:custDataLst>
                <p:tags r:id="rId2"/>
              </p:custDataLst>
            </p:nvPr>
          </p:nvSpPr>
          <p:spPr>
            <a:xfrm>
              <a:off x="7102527" y="1098009"/>
              <a:ext cx="652104" cy="61841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fontAlgn="base"/>
              <a:endParaRPr lang="zh-CN" altLang="en-US" sz="3200" b="1" strike="noStrike" noProof="1">
                <a:solidFill>
                  <a:srgbClr val="2323DB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itchFamily="18" charset="-122"/>
                <a:sym typeface="+mn-lt"/>
              </a:endParaRPr>
            </a:p>
          </p:txBody>
        </p:sp>
        <p:sp>
          <p:nvSpPr>
            <p:cNvPr id="9221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7126724" y="1176381"/>
              <a:ext cx="603709" cy="4787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zh-CN" altLang="en-US" sz="3200" b="1">
                  <a:solidFill>
                    <a:srgbClr val="2323DB"/>
                  </a:solidFill>
                  <a:latin typeface="微软雅黑" panose="020B0503020204020204" charset="-122"/>
                  <a:ea typeface="微软雅黑" panose="020B0503020204020204" charset="-122"/>
                </a:rPr>
                <a:t>结论</a:t>
              </a:r>
              <a:endParaRPr lang="zh-CN" altLang="en-US" sz="3200" b="1">
                <a:solidFill>
                  <a:srgbClr val="2323D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3" name="圆角矩形 132"/>
          <p:cNvSpPr/>
          <p:nvPr/>
        </p:nvSpPr>
        <p:spPr>
          <a:xfrm>
            <a:off x="742950" y="2301875"/>
            <a:ext cx="1865630" cy="6064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1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几何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语言</a:t>
            </a:r>
            <a:endParaRPr lang="zh-CN" altLang="en-US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导出新知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33" grpId="0" bldLvl="0" animBg="1"/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 bwMode="auto">
          <a:xfrm>
            <a:off x="354965" y="716598"/>
            <a:ext cx="11642090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457200" fontAlgn="auto" latinLnBrk="0" hangingPunct="1">
              <a:lnSpc>
                <a:spcPct val="130000"/>
              </a:lnSpc>
            </a:pP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如图</a:t>
            </a:r>
            <a:r>
              <a:rPr 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在直角三角形ABC中</a:t>
            </a:r>
            <a:r>
              <a:rPr 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∠C =90°</a:t>
            </a:r>
            <a:r>
              <a:rPr 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∠A与∠B有什么关系</a:t>
            </a:r>
            <a:r>
              <a:rPr lang="zh-CN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？你如何</a:t>
            </a:r>
            <a:r>
              <a:rPr lang="zh-CN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证明？</a:t>
            </a:r>
            <a:endParaRPr lang="zh-CN" sz="3200" b="1">
              <a:solidFill>
                <a:srgbClr val="0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1329055" y="5237480"/>
            <a:ext cx="1035939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45720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800" b="1" err="1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直角三角形</a:t>
            </a:r>
            <a:r>
              <a:rPr lang="en-US" altLang="zh-CN" sz="2800" b="1" err="1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ABC</a:t>
            </a:r>
            <a:r>
              <a:rPr lang="en-US" altLang="zh-CN" sz="2800" b="1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zh-CN" altLang="en-US" sz="2800" b="1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可以写成</a:t>
            </a:r>
            <a:r>
              <a:rPr lang="en-US" altLang="zh-CN" sz="2800" b="1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2800" b="1" err="1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Rt</a:t>
            </a:r>
            <a:r>
              <a:rPr lang="zh-CN" altLang="en-US" sz="2800" b="1" err="1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△</a:t>
            </a:r>
            <a:r>
              <a:rPr lang="en-US" altLang="zh-CN" sz="2800" b="1" err="1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ABC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en-US" altLang="zh-CN" sz="2800" b="1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0" indent="45720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“</a:t>
            </a:r>
            <a:r>
              <a:rPr lang="en-US" altLang="zh-CN" sz="2800" b="1" err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Rt △”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后必须紧跟表示直角三角形的三个顶点</a:t>
            </a:r>
            <a:r>
              <a:rPr lang="zh-CN" altLang="en-US" sz="2800" b="1" smtClean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的大写字母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不能单独使用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．</a:t>
            </a:r>
            <a:endParaRPr lang="zh-CN" altLang="en-US" sz="2800" b="1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74015" y="5094605"/>
            <a:ext cx="1370965" cy="7137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注意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30450" y="1950720"/>
            <a:ext cx="6570980" cy="1087755"/>
          </a:xfrm>
          <a:prstGeom prst="roundRect">
            <a:avLst/>
          </a:prstGeom>
          <a:noFill/>
          <a:ln w="31750" cmpd="dbl">
            <a:solidFill>
              <a:srgbClr val="00B050"/>
            </a:solidFill>
            <a:prstDash val="lgDash"/>
          </a:ln>
        </p:spPr>
        <p:txBody>
          <a:bodyPr wrap="square" rtlCol="0">
            <a:noAutofit/>
          </a:bodyPr>
          <a:p>
            <a:pPr algn="ctr">
              <a:lnSpc>
                <a:spcPct val="150000"/>
              </a:lnSpc>
            </a:pPr>
            <a:r>
              <a:rPr lang="zh-CN" sz="3600" b="1" smtClea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直角</a:t>
            </a:r>
            <a:r>
              <a:rPr sz="3600" b="1" smtClea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三角形的</a:t>
            </a:r>
            <a:r>
              <a:rPr lang="zh-CN" sz="3600" b="1" smtClea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两个锐角互余</a:t>
            </a:r>
            <a:r>
              <a:rPr lang="en-US" altLang="zh-CN" sz="3600" b="1" smtClea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3600" b="1" smtClean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691515" y="2263140"/>
            <a:ext cx="1451610" cy="753745"/>
            <a:chOff x="7102527" y="1098009"/>
            <a:chExt cx="652104" cy="618410"/>
          </a:xfrm>
        </p:grpSpPr>
        <p:sp>
          <p:nvSpPr>
            <p:cNvPr id="8" name="泪滴形 7"/>
            <p:cNvSpPr/>
            <p:nvPr>
              <p:custDataLst>
                <p:tags r:id="rId2"/>
              </p:custDataLst>
            </p:nvPr>
          </p:nvSpPr>
          <p:spPr>
            <a:xfrm>
              <a:off x="7102527" y="1098009"/>
              <a:ext cx="652104" cy="61841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fontAlgn="base"/>
              <a:endParaRPr lang="zh-CN" altLang="en-US" sz="3200" b="1" strike="noStrike" noProof="1">
                <a:solidFill>
                  <a:srgbClr val="2323DB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itchFamily="18" charset="-122"/>
                <a:sym typeface="+mn-lt"/>
              </a:endParaRPr>
            </a:p>
          </p:txBody>
        </p:sp>
        <p:sp>
          <p:nvSpPr>
            <p:cNvPr id="9221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7126724" y="1176381"/>
              <a:ext cx="603709" cy="4787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zh-CN" altLang="en-US" sz="3200" b="1">
                  <a:solidFill>
                    <a:srgbClr val="2323DB"/>
                  </a:solidFill>
                  <a:latin typeface="微软雅黑" panose="020B0503020204020204" charset="-122"/>
                  <a:ea typeface="微软雅黑" panose="020B0503020204020204" charset="-122"/>
                </a:rPr>
                <a:t>结论</a:t>
              </a:r>
              <a:endParaRPr lang="zh-CN" altLang="en-US" sz="3200" b="1">
                <a:solidFill>
                  <a:srgbClr val="2323D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697480" y="3198495"/>
            <a:ext cx="4070985" cy="185991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anchor="t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defTabSz="914400" fontAlgn="base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在</a:t>
            </a:r>
            <a:r>
              <a:rPr lang="en-US" altLang="zh-CN" sz="3200" b="1" err="1">
                <a:solidFill>
                  <a:srgbClr val="3E17E7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Rt</a:t>
            </a:r>
            <a:r>
              <a:rPr lang="zh-CN" altLang="en-US" sz="3200" b="1" kern="1200" noProof="0">
                <a:ln>
                  <a:noFill/>
                </a:ln>
                <a:solidFill>
                  <a:srgbClr val="3E17E7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△ABC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 中，</a:t>
            </a:r>
            <a:endParaRPr lang="zh-CN" altLang="en-US" sz="3200" b="1" kern="12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Times New Roman" panose="02020603050405020304" charset="0"/>
            </a:endParaRPr>
          </a:p>
          <a:p>
            <a:pPr lvl="0" algn="l" defTabSz="914400" fontAlgn="base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  ∵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∠C = </a:t>
            </a: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90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°</a:t>
            </a:r>
            <a:endParaRPr lang="zh-CN" altLang="en-US" sz="3200" b="1" kern="12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Times New Roman" panose="02020603050405020304" charset="0"/>
            </a:endParaRPr>
          </a:p>
          <a:p>
            <a:pPr lvl="0" algn="l" defTabSz="914400" fontAlgn="base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  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∴∠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A +∠B = </a:t>
            </a: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90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°</a:t>
            </a:r>
            <a:endParaRPr lang="zh-CN" altLang="en-US" sz="3200" b="1" kern="12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133" name="圆角矩形 132"/>
          <p:cNvSpPr/>
          <p:nvPr/>
        </p:nvSpPr>
        <p:spPr>
          <a:xfrm>
            <a:off x="850900" y="3203575"/>
            <a:ext cx="1865630" cy="6064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1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几何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语言</a:t>
            </a:r>
            <a:endParaRPr lang="zh-CN" altLang="en-US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26" name="思想气泡: 云 2"/>
          <p:cNvSpPr/>
          <p:nvPr/>
        </p:nvSpPr>
        <p:spPr>
          <a:xfrm>
            <a:off x="6806565" y="3429000"/>
            <a:ext cx="1770380" cy="1140460"/>
          </a:xfrm>
          <a:prstGeom prst="cloudCallout">
            <a:avLst>
              <a:gd name="adj1" fmla="val -41992"/>
              <a:gd name="adj2" fmla="val -93817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zh-CN" altLang="en-US" sz="2400" b="1" kern="1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反之成立</a:t>
            </a:r>
            <a:r>
              <a:rPr lang="zh-CN" altLang="en-US" sz="2400" b="1" kern="12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吗？</a:t>
            </a:r>
            <a:endParaRPr lang="zh-CN" altLang="en-US" sz="2400" b="1" kern="12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1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应用新知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15254" y="1950725"/>
            <a:ext cx="2484660" cy="27259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/>
      <p:bldP spid="19" grpId="0" bldLvl="0" animBg="1"/>
      <p:bldP spid="133" grpId="0" bldLvl="0" animBg="1"/>
      <p:bldP spid="26" grpId="0" bldLvl="0" animBg="1"/>
      <p:bldP spid="6" grpId="0" animBg="1"/>
      <p:bldP spid="4" grpId="0" animBg="1"/>
      <p:bldP spid="22538" grpId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615254" y="1950725"/>
            <a:ext cx="2484660" cy="2725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771015" y="2413635"/>
            <a:ext cx="7648575" cy="1087755"/>
          </a:xfrm>
          <a:prstGeom prst="roundRect">
            <a:avLst/>
          </a:prstGeom>
          <a:solidFill>
            <a:schemeClr val="accent2"/>
          </a:solidFill>
          <a:ln w="31750" cmpd="dbl">
            <a:solidFill>
              <a:srgbClr val="00B050"/>
            </a:solidFill>
            <a:prstDash val="lgDash"/>
          </a:ln>
        </p:spPr>
        <p:txBody>
          <a:bodyPr wrap="square" rtlCol="0">
            <a:noAutofit/>
          </a:bodyPr>
          <a:p>
            <a:pPr algn="ctr">
              <a:lnSpc>
                <a:spcPct val="150000"/>
              </a:lnSpc>
            </a:pPr>
            <a:r>
              <a:rPr lang="zh-CN" sz="3600" b="1" smtClea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两个角互余</a:t>
            </a:r>
            <a:r>
              <a:rPr lang="zh-CN" altLang="en-US" sz="3600" b="1" smtClea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的三角形是直角</a:t>
            </a:r>
            <a:r>
              <a:rPr lang="zh-CN" altLang="en-US" sz="3600" b="1" smtClea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三角形</a:t>
            </a:r>
            <a:endParaRPr lang="zh-CN" altLang="en-US" sz="3600" b="1" smtClean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3"/>
            </p:custDataLst>
          </p:nvPr>
        </p:nvGrpSpPr>
        <p:grpSpPr>
          <a:xfrm>
            <a:off x="300990" y="2662555"/>
            <a:ext cx="1451610" cy="753745"/>
            <a:chOff x="7102527" y="1098009"/>
            <a:chExt cx="652104" cy="618410"/>
          </a:xfrm>
        </p:grpSpPr>
        <p:sp>
          <p:nvSpPr>
            <p:cNvPr id="10" name="泪滴形 9"/>
            <p:cNvSpPr/>
            <p:nvPr>
              <p:custDataLst>
                <p:tags r:id="rId4"/>
              </p:custDataLst>
            </p:nvPr>
          </p:nvSpPr>
          <p:spPr>
            <a:xfrm>
              <a:off x="7102527" y="1098009"/>
              <a:ext cx="652104" cy="61841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fontAlgn="base"/>
              <a:endParaRPr lang="zh-CN" altLang="en-US" sz="3200" b="1" strike="noStrike" noProof="1">
                <a:solidFill>
                  <a:srgbClr val="2323DB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itchFamily="18" charset="-122"/>
                <a:sym typeface="+mn-lt"/>
              </a:endParaRPr>
            </a:p>
          </p:txBody>
        </p:sp>
        <p:sp>
          <p:nvSpPr>
            <p:cNvPr id="11" name="文本框 9"/>
            <p:cNvSpPr txBox="1"/>
            <p:nvPr>
              <p:custDataLst>
                <p:tags r:id="rId5"/>
              </p:custDataLst>
            </p:nvPr>
          </p:nvSpPr>
          <p:spPr>
            <a:xfrm>
              <a:off x="7126724" y="1176381"/>
              <a:ext cx="603709" cy="4787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/>
              <a:r>
                <a:rPr lang="zh-CN" altLang="en-US" sz="3200" b="1">
                  <a:solidFill>
                    <a:srgbClr val="2323DB"/>
                  </a:solidFill>
                  <a:latin typeface="微软雅黑" panose="020B0503020204020204" charset="-122"/>
                  <a:ea typeface="微软雅黑" panose="020B0503020204020204" charset="-122"/>
                </a:rPr>
                <a:t>结论</a:t>
              </a:r>
              <a:endParaRPr lang="zh-CN" altLang="en-US" sz="3200" b="1">
                <a:solidFill>
                  <a:srgbClr val="2323D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 bwMode="auto">
          <a:xfrm>
            <a:off x="478155" y="775653"/>
            <a:ext cx="11642090" cy="13709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457200" fontAlgn="auto" latinLnBrk="0" hangingPunct="1">
              <a:lnSpc>
                <a:spcPct val="130000"/>
              </a:lnSpc>
            </a:pP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如图</a:t>
            </a:r>
            <a:r>
              <a:rPr 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在直角三角形ABC中</a:t>
            </a:r>
            <a:r>
              <a:rPr 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∠</a:t>
            </a:r>
            <a:r>
              <a:rPr 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A+</a:t>
            </a: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∠</a:t>
            </a:r>
            <a:r>
              <a:rPr 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</a:t>
            </a:r>
            <a:r>
              <a:rPr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=90°</a:t>
            </a:r>
            <a:r>
              <a:rPr 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求证：</a:t>
            </a:r>
            <a:r>
              <a:rPr lang="zh-CN" altLang="en-US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△ABC是直角三角形</a:t>
            </a:r>
            <a:r>
              <a:rPr lang="en-US" altLang="zh-CN" sz="3200" b="1" kern="12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Times New Roman" panose="02020603050405020304" charset="0"/>
              </a:rPr>
              <a:t>.</a:t>
            </a:r>
            <a:endParaRPr lang="en-US" altLang="zh-CN" sz="3200" b="1" kern="12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Times New Roman" panose="0202060305040502030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1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应用新知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8742045" y="2077720"/>
            <a:ext cx="2484120" cy="2725420"/>
            <a:chOff x="13767" y="3272"/>
            <a:chExt cx="3912" cy="4292"/>
          </a:xfrm>
        </p:grpSpPr>
        <p:pic>
          <p:nvPicPr>
            <p:cNvPr id="4" name="图片 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3767" y="3272"/>
              <a:ext cx="3913" cy="429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文本框 5"/>
            <p:cNvSpPr txBox="1"/>
            <p:nvPr/>
          </p:nvSpPr>
          <p:spPr>
            <a:xfrm>
              <a:off x="16652" y="6656"/>
              <a:ext cx="470" cy="66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noAutofit/>
            </a:bodyPr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401955" y="770890"/>
                <a:ext cx="10713085" cy="156845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indent="457200" eaLnBrk="1" fontAlgn="auto" latinLnBrk="0" hangingPunct="1">
                  <a:lnSpc>
                    <a:spcPct val="150000"/>
                  </a:lnSpc>
                </a:pPr>
                <a:r>
                  <a:rPr lang="zh-CN" altLang="en-US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例</a:t>
                </a:r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1  </a:t>
                </a:r>
                <a:r>
                  <a:rPr lang="zh-CN" altLang="en-US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如图，</a:t>
                </a:r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AD </a:t>
                </a:r>
                <a:r>
                  <a:rPr lang="zh-CN" altLang="en-US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是△</a:t>
                </a:r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ABC </a:t>
                </a:r>
                <a:r>
                  <a:rPr lang="zh-CN" altLang="en-US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的边</a:t>
                </a:r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 BC </a:t>
                </a:r>
                <a:r>
                  <a:rPr lang="zh-CN" altLang="en-US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上的高，</a:t>
                </a:r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∠1 = 45</a:t>
                </a:r>
                <a14:m>
                  <m:oMath xmlns:m="http://schemas.openxmlformats.org/officeDocument/2006/math">
                    <m:r>
                      <a:rPr lang="en-US" altLang="zh-CN" sz="3200" b="1">
                        <a:solidFill>
                          <a:srgbClr val="000000"/>
                        </a:solidFill>
                        <a:uFillTx/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  <a:sym typeface="+mn-ea"/>
                      </a:rPr>
                      <m:t>°</m:t>
                    </m:r>
                  </m:oMath>
                </a14:m>
                <a:r>
                  <a:rPr lang="zh-CN" altLang="en-US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∠C = 65</a:t>
                </a:r>
                <a14:m>
                  <m:oMath xmlns:m="http://schemas.openxmlformats.org/officeDocument/2006/math">
                    <m:r>
                      <a:rPr lang="en-US" altLang="zh-CN" sz="3200" b="1">
                        <a:solidFill>
                          <a:srgbClr val="000000"/>
                        </a:solidFill>
                        <a:uFillTx/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  <a:sym typeface="+mn-ea"/>
                      </a:rPr>
                      <m:t>°</m:t>
                    </m:r>
                  </m:oMath>
                </a14:m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. </a:t>
                </a:r>
                <a:r>
                  <a:rPr lang="zh-CN" altLang="en-US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求</a:t>
                </a:r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∠BAC </a:t>
                </a:r>
                <a:r>
                  <a:rPr lang="zh-CN" altLang="en-US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的度数</a:t>
                </a:r>
                <a:r>
                  <a:rPr lang="en-US" altLang="zh-CN" sz="3200" b="1">
                    <a:solidFill>
                      <a:srgbClr val="000000"/>
                    </a:solidFill>
                    <a:uFillTx/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. </a:t>
                </a:r>
                <a:endParaRPr lang="en-US" altLang="zh-CN" sz="3200" b="1">
                  <a:solidFill>
                    <a:srgbClr val="000000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955" y="770890"/>
                <a:ext cx="10713085" cy="156845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/>
          <p:cNvGrpSpPr/>
          <p:nvPr/>
        </p:nvGrpSpPr>
        <p:grpSpPr>
          <a:xfrm>
            <a:off x="7488555" y="2004695"/>
            <a:ext cx="3249930" cy="2542540"/>
            <a:chOff x="11903" y="3819"/>
            <a:chExt cx="5118" cy="4004"/>
          </a:xfrm>
        </p:grpSpPr>
        <p:grpSp>
          <p:nvGrpSpPr>
            <p:cNvPr id="21" name="组合 20"/>
            <p:cNvGrpSpPr/>
            <p:nvPr/>
          </p:nvGrpSpPr>
          <p:grpSpPr>
            <a:xfrm>
              <a:off x="11903" y="3819"/>
              <a:ext cx="5119" cy="3804"/>
              <a:chOff x="12457" y="2239"/>
              <a:chExt cx="5119" cy="3804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3060" y="2964"/>
                <a:ext cx="3810" cy="2505"/>
              </a:xfrm>
              <a:prstGeom prst="triangle">
                <a:avLst>
                  <a:gd name="adj" fmla="val 66260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15372" y="2239"/>
                <a:ext cx="706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i="1">
                    <a:latin typeface="Times New Roman" panose="02020603050405020304" charset="0"/>
                    <a:cs typeface="Times New Roman" panose="02020603050405020304" charset="0"/>
                  </a:rPr>
                  <a:t>A</a:t>
                </a:r>
                <a:endParaRPr lang="en-US" altLang="zh-CN" sz="2800" b="1" i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6870" y="5221"/>
                <a:ext cx="706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i="1">
                    <a:latin typeface="Times New Roman" panose="02020603050405020304" charset="0"/>
                    <a:cs typeface="Times New Roman" panose="02020603050405020304" charset="0"/>
                  </a:rPr>
                  <a:t>C</a:t>
                </a:r>
                <a:endParaRPr lang="en-US" altLang="zh-CN" sz="2800" b="1" i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2457" y="5221"/>
                <a:ext cx="706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i="1">
                    <a:latin typeface="Times New Roman" panose="02020603050405020304" charset="0"/>
                    <a:cs typeface="Times New Roman" panose="02020603050405020304" charset="0"/>
                  </a:rPr>
                  <a:t>B</a:t>
                </a:r>
                <a:endParaRPr lang="en-US" altLang="zh-CN" sz="2800" b="1" i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cxnSp>
            <p:nvCxnSpPr>
              <p:cNvPr id="10" name="直接连接符 9"/>
              <p:cNvCxnSpPr>
                <a:endCxn id="6" idx="3"/>
              </p:cNvCxnSpPr>
              <p:nvPr/>
            </p:nvCxnSpPr>
            <p:spPr>
              <a:xfrm>
                <a:off x="15583" y="2964"/>
                <a:ext cx="2" cy="250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grpSp>
            <p:nvGrpSpPr>
              <p:cNvPr id="13" name="组合 12"/>
              <p:cNvGrpSpPr/>
              <p:nvPr/>
            </p:nvGrpSpPr>
            <p:grpSpPr>
              <a:xfrm>
                <a:off x="15576" y="5309"/>
                <a:ext cx="151" cy="160"/>
                <a:chOff x="11473" y="3009"/>
                <a:chExt cx="405" cy="460"/>
              </a:xfrm>
            </p:grpSpPr>
            <p:cxnSp>
              <p:nvCxnSpPr>
                <p:cNvPr id="11" name="直接连接符 10"/>
                <p:cNvCxnSpPr/>
                <p:nvPr/>
              </p:nvCxnSpPr>
              <p:spPr>
                <a:xfrm flipV="1">
                  <a:off x="11473" y="3019"/>
                  <a:ext cx="405" cy="1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11868" y="3009"/>
                  <a:ext cx="10" cy="46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任意多边形 16"/>
              <p:cNvSpPr/>
              <p:nvPr/>
            </p:nvSpPr>
            <p:spPr>
              <a:xfrm>
                <a:off x="15410" y="3139"/>
                <a:ext cx="166" cy="120"/>
              </a:xfrm>
              <a:custGeom>
                <a:avLst/>
                <a:gdLst>
                  <a:gd name="connisteX0" fmla="*/ 0 w 285750"/>
                  <a:gd name="connsiteY0" fmla="*/ 0 h 162731"/>
                  <a:gd name="connisteX1" fmla="*/ 57150 w 285750"/>
                  <a:gd name="connsiteY1" fmla="*/ 85725 h 162731"/>
                  <a:gd name="connisteX2" fmla="*/ 114300 w 285750"/>
                  <a:gd name="connsiteY2" fmla="*/ 123825 h 162731"/>
                  <a:gd name="connisteX3" fmla="*/ 161925 w 285750"/>
                  <a:gd name="connsiteY3" fmla="*/ 133350 h 162731"/>
                  <a:gd name="connisteX4" fmla="*/ 238125 w 285750"/>
                  <a:gd name="connsiteY4" fmla="*/ 161925 h 162731"/>
                  <a:gd name="connisteX5" fmla="*/ 285750 w 285750"/>
                  <a:gd name="connsiteY5" fmla="*/ 152400 h 162731"/>
                </a:gdLst>
                <a:ahLst/>
                <a:cxnLst>
                  <a:cxn ang="0">
                    <a:pos x="connisteX0" y="connsiteY0"/>
                  </a:cxn>
                  <a:cxn ang="0">
                    <a:pos x="connisteX1" y="connsiteY1"/>
                  </a:cxn>
                  <a:cxn ang="0">
                    <a:pos x="connisteX2" y="connsiteY2"/>
                  </a:cxn>
                  <a:cxn ang="0">
                    <a:pos x="connisteX3" y="connsiteY3"/>
                  </a:cxn>
                  <a:cxn ang="0">
                    <a:pos x="connisteX4" y="connsiteY4"/>
                  </a:cxn>
                  <a:cxn ang="0">
                    <a:pos x="connisteX5" y="connsiteY5"/>
                  </a:cxn>
                </a:cxnLst>
                <a:rect l="l" t="t" r="r" b="b"/>
                <a:pathLst>
                  <a:path w="285750" h="162731">
                    <a:moveTo>
                      <a:pt x="0" y="0"/>
                    </a:moveTo>
                    <a:cubicBezTo>
                      <a:pt x="10160" y="16510"/>
                      <a:pt x="34290" y="60960"/>
                      <a:pt x="57150" y="85725"/>
                    </a:cubicBezTo>
                    <a:cubicBezTo>
                      <a:pt x="80010" y="110490"/>
                      <a:pt x="93345" y="114300"/>
                      <a:pt x="114300" y="123825"/>
                    </a:cubicBezTo>
                    <a:cubicBezTo>
                      <a:pt x="135255" y="133350"/>
                      <a:pt x="137160" y="125730"/>
                      <a:pt x="161925" y="133350"/>
                    </a:cubicBezTo>
                    <a:cubicBezTo>
                      <a:pt x="186690" y="140970"/>
                      <a:pt x="213360" y="158115"/>
                      <a:pt x="238125" y="161925"/>
                    </a:cubicBezTo>
                    <a:cubicBezTo>
                      <a:pt x="262890" y="165735"/>
                      <a:pt x="277495" y="154940"/>
                      <a:pt x="285750" y="152400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5164" y="3259"/>
                <a:ext cx="559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:endParaRPr lang="en-US" altLang="zh-CN" sz="2800" b="1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16558" y="5208"/>
                <a:ext cx="202" cy="261"/>
              </a:xfrm>
              <a:custGeom>
                <a:avLst/>
                <a:gdLst>
                  <a:gd name="connisteX0" fmla="*/ 333375 w 333375"/>
                  <a:gd name="connsiteY0" fmla="*/ 0 h 323850"/>
                  <a:gd name="connisteX1" fmla="*/ 161925 w 333375"/>
                  <a:gd name="connsiteY1" fmla="*/ 47625 h 323850"/>
                  <a:gd name="connisteX2" fmla="*/ 38100 w 333375"/>
                  <a:gd name="connsiteY2" fmla="*/ 190500 h 323850"/>
                  <a:gd name="connisteX3" fmla="*/ 9525 w 333375"/>
                  <a:gd name="connsiteY3" fmla="*/ 257175 h 323850"/>
                  <a:gd name="connisteX4" fmla="*/ 0 w 333375"/>
                  <a:gd name="connsiteY4" fmla="*/ 323850 h 323850"/>
                </a:gdLst>
                <a:ahLst/>
                <a:cxnLst>
                  <a:cxn ang="0">
                    <a:pos x="connisteX0" y="connsiteY0"/>
                  </a:cxn>
                  <a:cxn ang="0">
                    <a:pos x="connisteX1" y="connsiteY1"/>
                  </a:cxn>
                  <a:cxn ang="0">
                    <a:pos x="connisteX2" y="connsiteY2"/>
                  </a:cxn>
                  <a:cxn ang="0">
                    <a:pos x="connisteX3" y="connsiteY3"/>
                  </a:cxn>
                  <a:cxn ang="0">
                    <a:pos x="connisteX4" y="connsiteY4"/>
                  </a:cxn>
                </a:cxnLst>
                <a:rect l="l" t="t" r="r" b="b"/>
                <a:pathLst>
                  <a:path w="333375" h="323850">
                    <a:moveTo>
                      <a:pt x="333375" y="0"/>
                    </a:moveTo>
                    <a:cubicBezTo>
                      <a:pt x="301625" y="6350"/>
                      <a:pt x="220980" y="9525"/>
                      <a:pt x="161925" y="47625"/>
                    </a:cubicBezTo>
                    <a:cubicBezTo>
                      <a:pt x="102870" y="85725"/>
                      <a:pt x="68580" y="148590"/>
                      <a:pt x="38100" y="190500"/>
                    </a:cubicBezTo>
                    <a:cubicBezTo>
                      <a:pt x="7620" y="232410"/>
                      <a:pt x="17145" y="230505"/>
                      <a:pt x="9525" y="257175"/>
                    </a:cubicBezTo>
                    <a:cubicBezTo>
                      <a:pt x="1905" y="283845"/>
                      <a:pt x="1270" y="311785"/>
                      <a:pt x="0" y="323850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15811" y="4784"/>
                    <a:ext cx="1204" cy="7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400" b="1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65</a:t>
                    </a:r>
                    <a14:m>
                      <m:oMath xmlns:m="http://schemas.openxmlformats.org/officeDocument/2006/math">
                        <m:r>
                          <a:rPr lang="en-US" altLang="zh-CN" sz="2400" b="1">
                            <a:solidFill>
                              <a:schemeClr val="tx1"/>
                            </a:solidFill>
                            <a:uFillTx/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°</m:t>
                        </m:r>
                      </m:oMath>
                    </a14:m>
                    <a:endParaRPr lang="en-US" altLang="zh-CN" sz="2400" b="1">
                      <a:solidFill>
                        <a:schemeClr val="tx1"/>
                      </a:solidFill>
                      <a:uFillTx/>
                      <a:latin typeface="Cambria Math" panose="02040503050406030204" charset="0"/>
                      <a:ea typeface="MS Mincho" charset="0"/>
                      <a:cs typeface="Cambria Math" panose="02040503050406030204" charset="0"/>
                    </a:endParaRPr>
                  </a:p>
                </p:txBody>
              </p:sp>
            </mc:Choice>
            <mc:Fallback>
              <p:sp>
                <p:nvSpPr>
                  <p:cNvPr id="20" name="文本框 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811" y="4784"/>
                    <a:ext cx="1204" cy="725"/>
                  </a:xfrm>
                  <a:prstGeom prst="rect">
                    <a:avLst/>
                  </a:prstGeom>
                  <a:blipFill rotWithShape="1">
                    <a:blip r:embed="rId2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" name="文本框 1"/>
            <p:cNvSpPr txBox="1"/>
            <p:nvPr/>
          </p:nvSpPr>
          <p:spPr>
            <a:xfrm>
              <a:off x="14610" y="7001"/>
              <a:ext cx="70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1"/>
              <a:r>
                <a:rPr lang="en-US" altLang="zh-CN" sz="2800" b="1" i="1">
                  <a:latin typeface="Times New Roman" panose="02020603050405020304" charset="0"/>
                  <a:cs typeface="Times New Roman" panose="02020603050405020304" charset="0"/>
                </a:rPr>
                <a:t>D</a:t>
              </a:r>
              <a:endParaRPr lang="en-US" altLang="zh-CN" sz="2800" b="1" i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1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例题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讲解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612140" y="1073785"/>
            <a:ext cx="9432290" cy="14700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1. </a:t>
            </a:r>
            <a:r>
              <a:rPr lang="zh-CN" altLang="en-US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在△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ABC</a:t>
            </a:r>
            <a:r>
              <a:rPr lang="zh-CN" altLang="en-US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中，∠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A + </a:t>
            </a:r>
            <a:r>
              <a:rPr lang="zh-CN" altLang="en-US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∠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B = 80°</a:t>
            </a:r>
            <a:r>
              <a:rPr lang="zh-CN" altLang="en-US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，∠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C = 2</a:t>
            </a:r>
            <a:r>
              <a:rPr lang="zh-CN" altLang="en-US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∠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B.    </a:t>
            </a:r>
            <a:endParaRPr lang="en-US" altLang="zh-CN" sz="3200" b="1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    </a:t>
            </a:r>
            <a:r>
              <a:rPr lang="zh-CN" altLang="en-US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则∠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A=</a:t>
            </a:r>
            <a:r>
              <a:rPr lang="en-US" altLang="zh-CN" sz="3200" b="1" u="sng">
                <a:latin typeface="Times New Roman" panose="02020603050405020304" charset="0"/>
                <a:ea typeface="+mn-ea"/>
                <a:cs typeface="Times New Roman" panose="02020603050405020304" charset="0"/>
              </a:rPr>
              <a:t>              </a:t>
            </a:r>
            <a:r>
              <a:rPr lang="zh-CN" altLang="en-US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，∠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B=</a:t>
            </a:r>
            <a:r>
              <a:rPr lang="en-US" altLang="zh-CN" sz="3200" b="1" u="sng">
                <a:latin typeface="Times New Roman" panose="02020603050405020304" charset="0"/>
                <a:ea typeface="+mn-ea"/>
                <a:cs typeface="Times New Roman" panose="02020603050405020304" charset="0"/>
              </a:rPr>
              <a:t>           </a:t>
            </a:r>
            <a:r>
              <a:rPr lang="zh-CN" altLang="en-US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，∠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C=</a:t>
            </a:r>
            <a:r>
              <a:rPr lang="en-US" altLang="zh-CN" sz="3200" b="1" u="sng">
                <a:latin typeface="Times New Roman" panose="02020603050405020304" charset="0"/>
                <a:ea typeface="+mn-ea"/>
                <a:cs typeface="Times New Roman" panose="02020603050405020304" charset="0"/>
              </a:rPr>
              <a:t>                </a:t>
            </a:r>
            <a:r>
              <a:rPr lang="en-US" altLang="zh-CN" sz="3200" b="1">
                <a:latin typeface="Times New Roman" panose="02020603050405020304" charset="0"/>
                <a:ea typeface="+mn-ea"/>
                <a:cs typeface="Times New Roman" panose="02020603050405020304" charset="0"/>
              </a:rPr>
              <a:t>.</a:t>
            </a:r>
            <a:endParaRPr lang="en-US" altLang="zh-CN" sz="3200" b="1"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133" name="圆角矩形 132"/>
          <p:cNvSpPr/>
          <p:nvPr/>
        </p:nvSpPr>
        <p:spPr>
          <a:xfrm>
            <a:off x="4745355" y="3126105"/>
            <a:ext cx="1816735" cy="6064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1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方程思想</a:t>
            </a:r>
            <a:endParaRPr lang="zh-CN" altLang="en-US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1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巩固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练习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447925" y="1922145"/>
            <a:ext cx="119951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°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226050" y="1922145"/>
            <a:ext cx="119951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°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759700" y="1922145"/>
            <a:ext cx="139954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°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bldLvl="0" animBg="1"/>
      <p:bldP spid="133" grpId="1" animBg="1"/>
      <p:bldP spid="4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文本框 99"/>
          <p:cNvSpPr txBox="1"/>
          <p:nvPr>
            <p:custDataLst>
              <p:tags r:id="rId1"/>
            </p:custDataLst>
          </p:nvPr>
        </p:nvSpPr>
        <p:spPr>
          <a:xfrm>
            <a:off x="579120" y="1019175"/>
            <a:ext cx="10794365" cy="13709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宋体" panose="02010600030101010101" pitchFamily="2" charset="-122"/>
              </a:rPr>
              <a:t>2.  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如图，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CD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是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∠ACB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的平分线，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DE</a:t>
            </a:r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∥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BC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∠A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＝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50°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∠B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＝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70°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，求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∠EDC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∠BDC</a:t>
            </a:r>
            <a:r>
              <a:rPr lang="zh-CN" altLang="en-US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的度数．</a:t>
            </a:r>
            <a:endParaRPr lang="zh-CN" altLang="en-US" sz="32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1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巩固</a:t>
              </a:r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练习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-21474826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94600" y="2306955"/>
            <a:ext cx="3258185" cy="2709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94740" y="1732280"/>
            <a:ext cx="598805" cy="3794760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三角形的</a:t>
            </a:r>
            <a:endParaRPr lang="en-US" altLang="zh-CN" sz="2800" b="1">
              <a:latin typeface="黑体" panose="02010609060101010101" charset="-122"/>
              <a:ea typeface="黑体" panose="02010609060101010101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内角和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左大括号 2"/>
          <p:cNvSpPr/>
          <p:nvPr>
            <p:custDataLst>
              <p:tags r:id="rId2"/>
            </p:custDataLst>
          </p:nvPr>
        </p:nvSpPr>
        <p:spPr>
          <a:xfrm>
            <a:off x="1692275" y="1397000"/>
            <a:ext cx="508000" cy="406400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159000" y="885825"/>
            <a:ext cx="1613535" cy="142049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2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三角形的内角和等于 </a:t>
            </a:r>
            <a:r>
              <a:rPr lang="en-US" altLang="zh-CN" sz="2400" b="1">
                <a:solidFill>
                  <a:schemeClr val="tx2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180°</a:t>
            </a:r>
            <a:endParaRPr lang="en-US" altLang="zh-CN" sz="2400" b="1">
              <a:solidFill>
                <a:schemeClr val="tx2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159000" y="2919095"/>
            <a:ext cx="1572260" cy="142049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2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直角三角形的两个锐角互余</a:t>
            </a:r>
            <a:endParaRPr lang="zh-CN" altLang="en-US" sz="2400" b="1">
              <a:solidFill>
                <a:schemeClr val="tx2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159000" y="4952365"/>
            <a:ext cx="1991995" cy="142049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2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有两个角互余的</a:t>
            </a:r>
            <a:r>
              <a:rPr lang="zh-CN" altLang="en-US" sz="2400" b="1">
                <a:solidFill>
                  <a:schemeClr val="tx2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三角形是直角三角形</a:t>
            </a:r>
            <a:endParaRPr lang="zh-CN" altLang="en-US" sz="2400" b="1">
              <a:solidFill>
                <a:schemeClr val="tx2">
                  <a:lumMod val="7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9" name="左大括号 8"/>
          <p:cNvSpPr/>
          <p:nvPr>
            <p:custDataLst>
              <p:tags r:id="rId6"/>
            </p:custDataLst>
          </p:nvPr>
        </p:nvSpPr>
        <p:spPr>
          <a:xfrm>
            <a:off x="3634740" y="877570"/>
            <a:ext cx="391160" cy="150304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237990" y="740410"/>
            <a:ext cx="836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观察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4237990" y="1955165"/>
            <a:ext cx="836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证明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1" name="组合 20"/>
          <p:cNvGrpSpPr/>
          <p:nvPr>
            <p:custDataLst>
              <p:tags r:id="rId9"/>
            </p:custDataLst>
          </p:nvPr>
        </p:nvGrpSpPr>
        <p:grpSpPr>
          <a:xfrm>
            <a:off x="5378450" y="154305"/>
            <a:ext cx="2644140" cy="1178560"/>
            <a:chOff x="9003" y="3079"/>
            <a:chExt cx="4164" cy="1856"/>
          </a:xfrm>
        </p:grpSpPr>
        <p:sp>
          <p:nvSpPr>
            <p:cNvPr id="12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003" y="4107"/>
              <a:ext cx="1521" cy="828"/>
            </a:xfrm>
            <a:custGeom>
              <a:avLst/>
              <a:gdLst>
                <a:gd name="connsiteX0" fmla="*/ 838200 w 1185863"/>
                <a:gd name="connsiteY0" fmla="*/ 0 h 957262"/>
                <a:gd name="connsiteX1" fmla="*/ 0 w 1185863"/>
                <a:gd name="connsiteY1" fmla="*/ 923925 h 957262"/>
                <a:gd name="connsiteX2" fmla="*/ 157163 w 1185863"/>
                <a:gd name="connsiteY2" fmla="*/ 881062 h 957262"/>
                <a:gd name="connsiteX3" fmla="*/ 200025 w 1185863"/>
                <a:gd name="connsiteY3" fmla="*/ 933450 h 957262"/>
                <a:gd name="connsiteX4" fmla="*/ 381000 w 1185863"/>
                <a:gd name="connsiteY4" fmla="*/ 866775 h 957262"/>
                <a:gd name="connsiteX5" fmla="*/ 452438 w 1185863"/>
                <a:gd name="connsiteY5" fmla="*/ 933450 h 957262"/>
                <a:gd name="connsiteX6" fmla="*/ 500063 w 1185863"/>
                <a:gd name="connsiteY6" fmla="*/ 876300 h 957262"/>
                <a:gd name="connsiteX7" fmla="*/ 676275 w 1185863"/>
                <a:gd name="connsiteY7" fmla="*/ 957262 h 957262"/>
                <a:gd name="connsiteX8" fmla="*/ 852488 w 1185863"/>
                <a:gd name="connsiteY8" fmla="*/ 862012 h 957262"/>
                <a:gd name="connsiteX9" fmla="*/ 990600 w 1185863"/>
                <a:gd name="connsiteY9" fmla="*/ 942975 h 957262"/>
                <a:gd name="connsiteX10" fmla="*/ 1052513 w 1185863"/>
                <a:gd name="connsiteY10" fmla="*/ 900112 h 957262"/>
                <a:gd name="connsiteX11" fmla="*/ 1185863 w 1185863"/>
                <a:gd name="connsiteY11" fmla="*/ 904875 h 957262"/>
                <a:gd name="connsiteX12" fmla="*/ 838200 w 1185863"/>
                <a:gd name="connsiteY12" fmla="*/ 0 h 957262"/>
                <a:gd name="connsiteX0-1" fmla="*/ 0 w 1757363"/>
                <a:gd name="connsiteY0-2" fmla="*/ 695325 h 695325"/>
                <a:gd name="connsiteX1-3" fmla="*/ 571500 w 1757363"/>
                <a:gd name="connsiteY1-4" fmla="*/ 61913 h 695325"/>
                <a:gd name="connsiteX2-5" fmla="*/ 728663 w 1757363"/>
                <a:gd name="connsiteY2-6" fmla="*/ 19050 h 695325"/>
                <a:gd name="connsiteX3-7" fmla="*/ 771525 w 1757363"/>
                <a:gd name="connsiteY3-8" fmla="*/ 71438 h 695325"/>
                <a:gd name="connsiteX4-9" fmla="*/ 952500 w 1757363"/>
                <a:gd name="connsiteY4-10" fmla="*/ 4763 h 695325"/>
                <a:gd name="connsiteX5-11" fmla="*/ 1023938 w 1757363"/>
                <a:gd name="connsiteY5-12" fmla="*/ 71438 h 695325"/>
                <a:gd name="connsiteX6-13" fmla="*/ 1071563 w 1757363"/>
                <a:gd name="connsiteY6-14" fmla="*/ 14288 h 695325"/>
                <a:gd name="connsiteX7-15" fmla="*/ 1247775 w 1757363"/>
                <a:gd name="connsiteY7-16" fmla="*/ 95250 h 695325"/>
                <a:gd name="connsiteX8-17" fmla="*/ 1423988 w 1757363"/>
                <a:gd name="connsiteY8-18" fmla="*/ 0 h 695325"/>
                <a:gd name="connsiteX9-19" fmla="*/ 1562100 w 1757363"/>
                <a:gd name="connsiteY9-20" fmla="*/ 80963 h 695325"/>
                <a:gd name="connsiteX10-21" fmla="*/ 1624013 w 1757363"/>
                <a:gd name="connsiteY10-22" fmla="*/ 38100 h 695325"/>
                <a:gd name="connsiteX11-23" fmla="*/ 1757363 w 1757363"/>
                <a:gd name="connsiteY11-24" fmla="*/ 42863 h 695325"/>
                <a:gd name="connsiteX12-25" fmla="*/ 0 w 1757363"/>
                <a:gd name="connsiteY12-26" fmla="*/ 695325 h 695325"/>
                <a:gd name="connsiteX0-27" fmla="*/ 0 w 1624013"/>
                <a:gd name="connsiteY0-28" fmla="*/ 695325 h 700088"/>
                <a:gd name="connsiteX1-29" fmla="*/ 571500 w 1624013"/>
                <a:gd name="connsiteY1-30" fmla="*/ 61913 h 700088"/>
                <a:gd name="connsiteX2-31" fmla="*/ 728663 w 1624013"/>
                <a:gd name="connsiteY2-32" fmla="*/ 19050 h 700088"/>
                <a:gd name="connsiteX3-33" fmla="*/ 771525 w 1624013"/>
                <a:gd name="connsiteY3-34" fmla="*/ 71438 h 700088"/>
                <a:gd name="connsiteX4-35" fmla="*/ 952500 w 1624013"/>
                <a:gd name="connsiteY4-36" fmla="*/ 4763 h 700088"/>
                <a:gd name="connsiteX5-37" fmla="*/ 1023938 w 1624013"/>
                <a:gd name="connsiteY5-38" fmla="*/ 71438 h 700088"/>
                <a:gd name="connsiteX6-39" fmla="*/ 1071563 w 1624013"/>
                <a:gd name="connsiteY6-40" fmla="*/ 14288 h 700088"/>
                <a:gd name="connsiteX7-41" fmla="*/ 1247775 w 1624013"/>
                <a:gd name="connsiteY7-42" fmla="*/ 95250 h 700088"/>
                <a:gd name="connsiteX8-43" fmla="*/ 1423988 w 1624013"/>
                <a:gd name="connsiteY8-44" fmla="*/ 0 h 700088"/>
                <a:gd name="connsiteX9-45" fmla="*/ 1562100 w 1624013"/>
                <a:gd name="connsiteY9-46" fmla="*/ 80963 h 700088"/>
                <a:gd name="connsiteX10-47" fmla="*/ 1624013 w 1624013"/>
                <a:gd name="connsiteY10-48" fmla="*/ 38100 h 700088"/>
                <a:gd name="connsiteX11-49" fmla="*/ 1123951 w 1624013"/>
                <a:gd name="connsiteY11-50" fmla="*/ 700088 h 700088"/>
                <a:gd name="connsiteX12-51" fmla="*/ 0 w 1624013"/>
                <a:gd name="connsiteY12-52" fmla="*/ 695325 h 700088"/>
                <a:gd name="connsiteX0-53" fmla="*/ 0 w 1562100"/>
                <a:gd name="connsiteY0-54" fmla="*/ 695325 h 700088"/>
                <a:gd name="connsiteX1-55" fmla="*/ 571500 w 1562100"/>
                <a:gd name="connsiteY1-56" fmla="*/ 61913 h 700088"/>
                <a:gd name="connsiteX2-57" fmla="*/ 728663 w 1562100"/>
                <a:gd name="connsiteY2-58" fmla="*/ 19050 h 700088"/>
                <a:gd name="connsiteX3-59" fmla="*/ 771525 w 1562100"/>
                <a:gd name="connsiteY3-60" fmla="*/ 71438 h 700088"/>
                <a:gd name="connsiteX4-61" fmla="*/ 952500 w 1562100"/>
                <a:gd name="connsiteY4-62" fmla="*/ 4763 h 700088"/>
                <a:gd name="connsiteX5-63" fmla="*/ 1023938 w 1562100"/>
                <a:gd name="connsiteY5-64" fmla="*/ 71438 h 700088"/>
                <a:gd name="connsiteX6-65" fmla="*/ 1071563 w 1562100"/>
                <a:gd name="connsiteY6-66" fmla="*/ 14288 h 700088"/>
                <a:gd name="connsiteX7-67" fmla="*/ 1247775 w 1562100"/>
                <a:gd name="connsiteY7-68" fmla="*/ 95250 h 700088"/>
                <a:gd name="connsiteX8-69" fmla="*/ 1423988 w 1562100"/>
                <a:gd name="connsiteY8-70" fmla="*/ 0 h 700088"/>
                <a:gd name="connsiteX9-71" fmla="*/ 1562100 w 1562100"/>
                <a:gd name="connsiteY9-72" fmla="*/ 80963 h 700088"/>
                <a:gd name="connsiteX10-73" fmla="*/ 1038226 w 1562100"/>
                <a:gd name="connsiteY10-74" fmla="*/ 581025 h 700088"/>
                <a:gd name="connsiteX11-75" fmla="*/ 1123951 w 1562100"/>
                <a:gd name="connsiteY11-76" fmla="*/ 700088 h 700088"/>
                <a:gd name="connsiteX12-77" fmla="*/ 0 w 1562100"/>
                <a:gd name="connsiteY12-78" fmla="*/ 695325 h 700088"/>
                <a:gd name="connsiteX0-79" fmla="*/ 0 w 1423988"/>
                <a:gd name="connsiteY0-80" fmla="*/ 695325 h 700088"/>
                <a:gd name="connsiteX1-81" fmla="*/ 571500 w 1423988"/>
                <a:gd name="connsiteY1-82" fmla="*/ 61913 h 700088"/>
                <a:gd name="connsiteX2-83" fmla="*/ 728663 w 1423988"/>
                <a:gd name="connsiteY2-84" fmla="*/ 19050 h 700088"/>
                <a:gd name="connsiteX3-85" fmla="*/ 771525 w 1423988"/>
                <a:gd name="connsiteY3-86" fmla="*/ 71438 h 700088"/>
                <a:gd name="connsiteX4-87" fmla="*/ 952500 w 1423988"/>
                <a:gd name="connsiteY4-88" fmla="*/ 4763 h 700088"/>
                <a:gd name="connsiteX5-89" fmla="*/ 1023938 w 1423988"/>
                <a:gd name="connsiteY5-90" fmla="*/ 71438 h 700088"/>
                <a:gd name="connsiteX6-91" fmla="*/ 1071563 w 1423988"/>
                <a:gd name="connsiteY6-92" fmla="*/ 14288 h 700088"/>
                <a:gd name="connsiteX7-93" fmla="*/ 1247775 w 1423988"/>
                <a:gd name="connsiteY7-94" fmla="*/ 95250 h 700088"/>
                <a:gd name="connsiteX8-95" fmla="*/ 1423988 w 1423988"/>
                <a:gd name="connsiteY8-96" fmla="*/ 0 h 700088"/>
                <a:gd name="connsiteX9-97" fmla="*/ 1119188 w 1423988"/>
                <a:gd name="connsiteY9-98" fmla="*/ 538163 h 700088"/>
                <a:gd name="connsiteX10-99" fmla="*/ 1038226 w 1423988"/>
                <a:gd name="connsiteY10-100" fmla="*/ 581025 h 700088"/>
                <a:gd name="connsiteX11-101" fmla="*/ 1123951 w 1423988"/>
                <a:gd name="connsiteY11-102" fmla="*/ 700088 h 700088"/>
                <a:gd name="connsiteX12-103" fmla="*/ 0 w 1423988"/>
                <a:gd name="connsiteY12-104" fmla="*/ 695325 h 700088"/>
                <a:gd name="connsiteX0-105" fmla="*/ 0 w 1247775"/>
                <a:gd name="connsiteY0-106" fmla="*/ 690562 h 695325"/>
                <a:gd name="connsiteX1-107" fmla="*/ 571500 w 1247775"/>
                <a:gd name="connsiteY1-108" fmla="*/ 57150 h 695325"/>
                <a:gd name="connsiteX2-109" fmla="*/ 728663 w 1247775"/>
                <a:gd name="connsiteY2-110" fmla="*/ 14287 h 695325"/>
                <a:gd name="connsiteX3-111" fmla="*/ 771525 w 1247775"/>
                <a:gd name="connsiteY3-112" fmla="*/ 66675 h 695325"/>
                <a:gd name="connsiteX4-113" fmla="*/ 952500 w 1247775"/>
                <a:gd name="connsiteY4-114" fmla="*/ 0 h 695325"/>
                <a:gd name="connsiteX5-115" fmla="*/ 1023938 w 1247775"/>
                <a:gd name="connsiteY5-116" fmla="*/ 66675 h 695325"/>
                <a:gd name="connsiteX6-117" fmla="*/ 1071563 w 1247775"/>
                <a:gd name="connsiteY6-118" fmla="*/ 9525 h 695325"/>
                <a:gd name="connsiteX7-119" fmla="*/ 1247775 w 1247775"/>
                <a:gd name="connsiteY7-120" fmla="*/ 90487 h 695325"/>
                <a:gd name="connsiteX8-121" fmla="*/ 1138238 w 1247775"/>
                <a:gd name="connsiteY8-122" fmla="*/ 380999 h 695325"/>
                <a:gd name="connsiteX9-123" fmla="*/ 1119188 w 1247775"/>
                <a:gd name="connsiteY9-124" fmla="*/ 533400 h 695325"/>
                <a:gd name="connsiteX10-125" fmla="*/ 1038226 w 1247775"/>
                <a:gd name="connsiteY10-126" fmla="*/ 576262 h 695325"/>
                <a:gd name="connsiteX11-127" fmla="*/ 1123951 w 1247775"/>
                <a:gd name="connsiteY11-128" fmla="*/ 695325 h 695325"/>
                <a:gd name="connsiteX12-129" fmla="*/ 0 w 1247775"/>
                <a:gd name="connsiteY12-130" fmla="*/ 690562 h 695325"/>
                <a:gd name="connsiteX0-131" fmla="*/ 0 w 1157287"/>
                <a:gd name="connsiteY0-132" fmla="*/ 690562 h 695325"/>
                <a:gd name="connsiteX1-133" fmla="*/ 571500 w 1157287"/>
                <a:gd name="connsiteY1-134" fmla="*/ 57150 h 695325"/>
                <a:gd name="connsiteX2-135" fmla="*/ 728663 w 1157287"/>
                <a:gd name="connsiteY2-136" fmla="*/ 14287 h 695325"/>
                <a:gd name="connsiteX3-137" fmla="*/ 771525 w 1157287"/>
                <a:gd name="connsiteY3-138" fmla="*/ 66675 h 695325"/>
                <a:gd name="connsiteX4-139" fmla="*/ 952500 w 1157287"/>
                <a:gd name="connsiteY4-140" fmla="*/ 0 h 695325"/>
                <a:gd name="connsiteX5-141" fmla="*/ 1023938 w 1157287"/>
                <a:gd name="connsiteY5-142" fmla="*/ 66675 h 695325"/>
                <a:gd name="connsiteX6-143" fmla="*/ 1071563 w 1157287"/>
                <a:gd name="connsiteY6-144" fmla="*/ 9525 h 695325"/>
                <a:gd name="connsiteX7-145" fmla="*/ 1157287 w 1157287"/>
                <a:gd name="connsiteY7-146" fmla="*/ 157162 h 695325"/>
                <a:gd name="connsiteX8-147" fmla="*/ 1138238 w 1157287"/>
                <a:gd name="connsiteY8-148" fmla="*/ 380999 h 695325"/>
                <a:gd name="connsiteX9-149" fmla="*/ 1119188 w 1157287"/>
                <a:gd name="connsiteY9-150" fmla="*/ 533400 h 695325"/>
                <a:gd name="connsiteX10-151" fmla="*/ 1038226 w 1157287"/>
                <a:gd name="connsiteY10-152" fmla="*/ 576262 h 695325"/>
                <a:gd name="connsiteX11-153" fmla="*/ 1123951 w 1157287"/>
                <a:gd name="connsiteY11-154" fmla="*/ 695325 h 695325"/>
                <a:gd name="connsiteX12-155" fmla="*/ 0 w 1157287"/>
                <a:gd name="connsiteY12-156" fmla="*/ 690562 h 695325"/>
                <a:gd name="connsiteX0-157" fmla="*/ 0 w 1157287"/>
                <a:gd name="connsiteY0-158" fmla="*/ 690562 h 695325"/>
                <a:gd name="connsiteX1-159" fmla="*/ 571500 w 1157287"/>
                <a:gd name="connsiteY1-160" fmla="*/ 57150 h 695325"/>
                <a:gd name="connsiteX2-161" fmla="*/ 728663 w 1157287"/>
                <a:gd name="connsiteY2-162" fmla="*/ 14287 h 695325"/>
                <a:gd name="connsiteX3-163" fmla="*/ 771525 w 1157287"/>
                <a:gd name="connsiteY3-164" fmla="*/ 66675 h 695325"/>
                <a:gd name="connsiteX4-165" fmla="*/ 952500 w 1157287"/>
                <a:gd name="connsiteY4-166" fmla="*/ 0 h 695325"/>
                <a:gd name="connsiteX5-167" fmla="*/ 1023938 w 1157287"/>
                <a:gd name="connsiteY5-168" fmla="*/ 66675 h 695325"/>
                <a:gd name="connsiteX6-169" fmla="*/ 1071563 w 1157287"/>
                <a:gd name="connsiteY6-170" fmla="*/ 9525 h 695325"/>
                <a:gd name="connsiteX7-171" fmla="*/ 1157287 w 1157287"/>
                <a:gd name="connsiteY7-172" fmla="*/ 157162 h 695325"/>
                <a:gd name="connsiteX8-173" fmla="*/ 1081088 w 1157287"/>
                <a:gd name="connsiteY8-174" fmla="*/ 338137 h 695325"/>
                <a:gd name="connsiteX9-175" fmla="*/ 1119188 w 1157287"/>
                <a:gd name="connsiteY9-176" fmla="*/ 533400 h 695325"/>
                <a:gd name="connsiteX10-177" fmla="*/ 1038226 w 1157287"/>
                <a:gd name="connsiteY10-178" fmla="*/ 576262 h 695325"/>
                <a:gd name="connsiteX11-179" fmla="*/ 1123951 w 1157287"/>
                <a:gd name="connsiteY11-180" fmla="*/ 695325 h 695325"/>
                <a:gd name="connsiteX12-181" fmla="*/ 0 w 1157287"/>
                <a:gd name="connsiteY12-182" fmla="*/ 690562 h 695325"/>
                <a:gd name="connsiteX0-183" fmla="*/ 0 w 1157288"/>
                <a:gd name="connsiteY0-184" fmla="*/ 690562 h 695325"/>
                <a:gd name="connsiteX1-185" fmla="*/ 571500 w 1157288"/>
                <a:gd name="connsiteY1-186" fmla="*/ 57150 h 695325"/>
                <a:gd name="connsiteX2-187" fmla="*/ 728663 w 1157288"/>
                <a:gd name="connsiteY2-188" fmla="*/ 14287 h 695325"/>
                <a:gd name="connsiteX3-189" fmla="*/ 771525 w 1157288"/>
                <a:gd name="connsiteY3-190" fmla="*/ 66675 h 695325"/>
                <a:gd name="connsiteX4-191" fmla="*/ 952500 w 1157288"/>
                <a:gd name="connsiteY4-192" fmla="*/ 0 h 695325"/>
                <a:gd name="connsiteX5-193" fmla="*/ 1023938 w 1157288"/>
                <a:gd name="connsiteY5-194" fmla="*/ 66675 h 695325"/>
                <a:gd name="connsiteX6-195" fmla="*/ 1071563 w 1157288"/>
                <a:gd name="connsiteY6-196" fmla="*/ 9525 h 695325"/>
                <a:gd name="connsiteX7-197" fmla="*/ 1157287 w 1157288"/>
                <a:gd name="connsiteY7-198" fmla="*/ 157162 h 695325"/>
                <a:gd name="connsiteX8-199" fmla="*/ 1081088 w 1157288"/>
                <a:gd name="connsiteY8-200" fmla="*/ 338137 h 695325"/>
                <a:gd name="connsiteX9-201" fmla="*/ 1157288 w 1157288"/>
                <a:gd name="connsiteY9-202" fmla="*/ 485775 h 695325"/>
                <a:gd name="connsiteX10-203" fmla="*/ 1038226 w 1157288"/>
                <a:gd name="connsiteY10-204" fmla="*/ 576262 h 695325"/>
                <a:gd name="connsiteX11-205" fmla="*/ 1123951 w 1157288"/>
                <a:gd name="connsiteY11-206" fmla="*/ 695325 h 695325"/>
                <a:gd name="connsiteX12-207" fmla="*/ 0 w 1157288"/>
                <a:gd name="connsiteY12-208" fmla="*/ 690562 h 695325"/>
                <a:gd name="connsiteX0-209" fmla="*/ 0 w 1157288"/>
                <a:gd name="connsiteY0-210" fmla="*/ 690562 h 695325"/>
                <a:gd name="connsiteX1-211" fmla="*/ 571500 w 1157288"/>
                <a:gd name="connsiteY1-212" fmla="*/ 57150 h 695325"/>
                <a:gd name="connsiteX2-213" fmla="*/ 728663 w 1157288"/>
                <a:gd name="connsiteY2-214" fmla="*/ 14287 h 695325"/>
                <a:gd name="connsiteX3-215" fmla="*/ 771525 w 1157288"/>
                <a:gd name="connsiteY3-216" fmla="*/ 66675 h 695325"/>
                <a:gd name="connsiteX4-217" fmla="*/ 952500 w 1157288"/>
                <a:gd name="connsiteY4-218" fmla="*/ 0 h 695325"/>
                <a:gd name="connsiteX5-219" fmla="*/ 1023938 w 1157288"/>
                <a:gd name="connsiteY5-220" fmla="*/ 66675 h 695325"/>
                <a:gd name="connsiteX6-221" fmla="*/ 1071563 w 1157288"/>
                <a:gd name="connsiteY6-222" fmla="*/ 9525 h 695325"/>
                <a:gd name="connsiteX7-223" fmla="*/ 1157287 w 1157288"/>
                <a:gd name="connsiteY7-224" fmla="*/ 157162 h 695325"/>
                <a:gd name="connsiteX8-225" fmla="*/ 1081088 w 1157288"/>
                <a:gd name="connsiteY8-226" fmla="*/ 338137 h 695325"/>
                <a:gd name="connsiteX9-227" fmla="*/ 1157288 w 1157288"/>
                <a:gd name="connsiteY9-228" fmla="*/ 485775 h 695325"/>
                <a:gd name="connsiteX10-229" fmla="*/ 1081089 w 1157288"/>
                <a:gd name="connsiteY10-230" fmla="*/ 576262 h 695325"/>
                <a:gd name="connsiteX11-231" fmla="*/ 1123951 w 1157288"/>
                <a:gd name="connsiteY11-232" fmla="*/ 695325 h 695325"/>
                <a:gd name="connsiteX12-233" fmla="*/ 0 w 1157288"/>
                <a:gd name="connsiteY12-234" fmla="*/ 690562 h 6953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157288" h="695325">
                  <a:moveTo>
                    <a:pt x="0" y="690562"/>
                  </a:moveTo>
                  <a:lnTo>
                    <a:pt x="571500" y="57150"/>
                  </a:lnTo>
                  <a:lnTo>
                    <a:pt x="728663" y="14287"/>
                  </a:lnTo>
                  <a:lnTo>
                    <a:pt x="771525" y="66675"/>
                  </a:lnTo>
                  <a:lnTo>
                    <a:pt x="952500" y="0"/>
                  </a:lnTo>
                  <a:lnTo>
                    <a:pt x="1023938" y="66675"/>
                  </a:lnTo>
                  <a:lnTo>
                    <a:pt x="1071563" y="9525"/>
                  </a:lnTo>
                  <a:lnTo>
                    <a:pt x="1157287" y="157162"/>
                  </a:lnTo>
                  <a:lnTo>
                    <a:pt x="1081088" y="338137"/>
                  </a:lnTo>
                  <a:lnTo>
                    <a:pt x="1157288" y="485775"/>
                  </a:lnTo>
                  <a:lnTo>
                    <a:pt x="1081089" y="576262"/>
                  </a:lnTo>
                  <a:lnTo>
                    <a:pt x="1123951" y="695325"/>
                  </a:lnTo>
                  <a:lnTo>
                    <a:pt x="0" y="69056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2D05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3" name="任意多边形: 形状 22"/>
            <p:cNvSpPr/>
            <p:nvPr>
              <p:custDataLst>
                <p:tags r:id="rId11"/>
              </p:custDataLst>
            </p:nvPr>
          </p:nvSpPr>
          <p:spPr>
            <a:xfrm>
              <a:off x="9003" y="4106"/>
              <a:ext cx="2642" cy="826"/>
            </a:xfrm>
            <a:custGeom>
              <a:avLst/>
              <a:gdLst>
                <a:gd name="connsiteX0" fmla="*/ 838200 w 1185863"/>
                <a:gd name="connsiteY0" fmla="*/ 0 h 957262"/>
                <a:gd name="connsiteX1" fmla="*/ 0 w 1185863"/>
                <a:gd name="connsiteY1" fmla="*/ 923925 h 957262"/>
                <a:gd name="connsiteX2" fmla="*/ 157163 w 1185863"/>
                <a:gd name="connsiteY2" fmla="*/ 881062 h 957262"/>
                <a:gd name="connsiteX3" fmla="*/ 200025 w 1185863"/>
                <a:gd name="connsiteY3" fmla="*/ 933450 h 957262"/>
                <a:gd name="connsiteX4" fmla="*/ 381000 w 1185863"/>
                <a:gd name="connsiteY4" fmla="*/ 866775 h 957262"/>
                <a:gd name="connsiteX5" fmla="*/ 452438 w 1185863"/>
                <a:gd name="connsiteY5" fmla="*/ 933450 h 957262"/>
                <a:gd name="connsiteX6" fmla="*/ 500063 w 1185863"/>
                <a:gd name="connsiteY6" fmla="*/ 876300 h 957262"/>
                <a:gd name="connsiteX7" fmla="*/ 676275 w 1185863"/>
                <a:gd name="connsiteY7" fmla="*/ 957262 h 957262"/>
                <a:gd name="connsiteX8" fmla="*/ 852488 w 1185863"/>
                <a:gd name="connsiteY8" fmla="*/ 862012 h 957262"/>
                <a:gd name="connsiteX9" fmla="*/ 990600 w 1185863"/>
                <a:gd name="connsiteY9" fmla="*/ 942975 h 957262"/>
                <a:gd name="connsiteX10" fmla="*/ 1052513 w 1185863"/>
                <a:gd name="connsiteY10" fmla="*/ 900112 h 957262"/>
                <a:gd name="connsiteX11" fmla="*/ 1185863 w 1185863"/>
                <a:gd name="connsiteY11" fmla="*/ 904875 h 957262"/>
                <a:gd name="connsiteX12" fmla="*/ 838200 w 1185863"/>
                <a:gd name="connsiteY12" fmla="*/ 0 h 957262"/>
                <a:gd name="connsiteX0-1" fmla="*/ 0 w 1766888"/>
                <a:gd name="connsiteY0-2" fmla="*/ 693738 h 693738"/>
                <a:gd name="connsiteX1-3" fmla="*/ 581025 w 1766888"/>
                <a:gd name="connsiteY1-4" fmla="*/ 61913 h 693738"/>
                <a:gd name="connsiteX2-5" fmla="*/ 738188 w 1766888"/>
                <a:gd name="connsiteY2-6" fmla="*/ 19050 h 693738"/>
                <a:gd name="connsiteX3-7" fmla="*/ 781050 w 1766888"/>
                <a:gd name="connsiteY3-8" fmla="*/ 71438 h 693738"/>
                <a:gd name="connsiteX4-9" fmla="*/ 962025 w 1766888"/>
                <a:gd name="connsiteY4-10" fmla="*/ 4763 h 693738"/>
                <a:gd name="connsiteX5-11" fmla="*/ 1033463 w 1766888"/>
                <a:gd name="connsiteY5-12" fmla="*/ 71438 h 693738"/>
                <a:gd name="connsiteX6-13" fmla="*/ 1081088 w 1766888"/>
                <a:gd name="connsiteY6-14" fmla="*/ 14288 h 693738"/>
                <a:gd name="connsiteX7-15" fmla="*/ 1257300 w 1766888"/>
                <a:gd name="connsiteY7-16" fmla="*/ 95250 h 693738"/>
                <a:gd name="connsiteX8-17" fmla="*/ 1433513 w 1766888"/>
                <a:gd name="connsiteY8-18" fmla="*/ 0 h 693738"/>
                <a:gd name="connsiteX9-19" fmla="*/ 1571625 w 1766888"/>
                <a:gd name="connsiteY9-20" fmla="*/ 80963 h 693738"/>
                <a:gd name="connsiteX10-21" fmla="*/ 1633538 w 1766888"/>
                <a:gd name="connsiteY10-22" fmla="*/ 38100 h 693738"/>
                <a:gd name="connsiteX11-23" fmla="*/ 1766888 w 1766888"/>
                <a:gd name="connsiteY11-24" fmla="*/ 42863 h 693738"/>
                <a:gd name="connsiteX12-25" fmla="*/ 0 w 1766888"/>
                <a:gd name="connsiteY12-26" fmla="*/ 693738 h 693738"/>
                <a:gd name="connsiteX0-27" fmla="*/ 0 w 1766888"/>
                <a:gd name="connsiteY0-28" fmla="*/ 693738 h 693738"/>
                <a:gd name="connsiteX1-29" fmla="*/ 581025 w 1766888"/>
                <a:gd name="connsiteY1-30" fmla="*/ 61913 h 693738"/>
                <a:gd name="connsiteX2-31" fmla="*/ 738188 w 1766888"/>
                <a:gd name="connsiteY2-32" fmla="*/ 19050 h 693738"/>
                <a:gd name="connsiteX3-33" fmla="*/ 781050 w 1766888"/>
                <a:gd name="connsiteY3-34" fmla="*/ 71438 h 693738"/>
                <a:gd name="connsiteX4-35" fmla="*/ 962025 w 1766888"/>
                <a:gd name="connsiteY4-36" fmla="*/ 4763 h 693738"/>
                <a:gd name="connsiteX5-37" fmla="*/ 1033463 w 1766888"/>
                <a:gd name="connsiteY5-38" fmla="*/ 71438 h 693738"/>
                <a:gd name="connsiteX6-39" fmla="*/ 1081088 w 1766888"/>
                <a:gd name="connsiteY6-40" fmla="*/ 14288 h 693738"/>
                <a:gd name="connsiteX7-41" fmla="*/ 1257300 w 1766888"/>
                <a:gd name="connsiteY7-42" fmla="*/ 95250 h 693738"/>
                <a:gd name="connsiteX8-43" fmla="*/ 1433513 w 1766888"/>
                <a:gd name="connsiteY8-44" fmla="*/ 0 h 693738"/>
                <a:gd name="connsiteX9-45" fmla="*/ 1571625 w 1766888"/>
                <a:gd name="connsiteY9-46" fmla="*/ 80963 h 693738"/>
                <a:gd name="connsiteX10-47" fmla="*/ 1633538 w 1766888"/>
                <a:gd name="connsiteY10-48" fmla="*/ 38100 h 693738"/>
                <a:gd name="connsiteX11-49" fmla="*/ 1766888 w 1766888"/>
                <a:gd name="connsiteY11-50" fmla="*/ 42863 h 693738"/>
                <a:gd name="connsiteX12-51" fmla="*/ 734607 w 1766888"/>
                <a:gd name="connsiteY12-52" fmla="*/ 421016 h 693738"/>
                <a:gd name="connsiteX13" fmla="*/ 0 w 1766888"/>
                <a:gd name="connsiteY13" fmla="*/ 693738 h 693738"/>
                <a:gd name="connsiteX0-53" fmla="*/ 0 w 2010957"/>
                <a:gd name="connsiteY0-54" fmla="*/ 693738 h 693738"/>
                <a:gd name="connsiteX1-55" fmla="*/ 581025 w 2010957"/>
                <a:gd name="connsiteY1-56" fmla="*/ 61913 h 693738"/>
                <a:gd name="connsiteX2-57" fmla="*/ 738188 w 2010957"/>
                <a:gd name="connsiteY2-58" fmla="*/ 19050 h 693738"/>
                <a:gd name="connsiteX3-59" fmla="*/ 781050 w 2010957"/>
                <a:gd name="connsiteY3-60" fmla="*/ 71438 h 693738"/>
                <a:gd name="connsiteX4-61" fmla="*/ 962025 w 2010957"/>
                <a:gd name="connsiteY4-62" fmla="*/ 4763 h 693738"/>
                <a:gd name="connsiteX5-63" fmla="*/ 1033463 w 2010957"/>
                <a:gd name="connsiteY5-64" fmla="*/ 71438 h 693738"/>
                <a:gd name="connsiteX6-65" fmla="*/ 1081088 w 2010957"/>
                <a:gd name="connsiteY6-66" fmla="*/ 14288 h 693738"/>
                <a:gd name="connsiteX7-67" fmla="*/ 1257300 w 2010957"/>
                <a:gd name="connsiteY7-68" fmla="*/ 95250 h 693738"/>
                <a:gd name="connsiteX8-69" fmla="*/ 1433513 w 2010957"/>
                <a:gd name="connsiteY8-70" fmla="*/ 0 h 693738"/>
                <a:gd name="connsiteX9-71" fmla="*/ 1571625 w 2010957"/>
                <a:gd name="connsiteY9-72" fmla="*/ 80963 h 693738"/>
                <a:gd name="connsiteX10-73" fmla="*/ 1633538 w 2010957"/>
                <a:gd name="connsiteY10-74" fmla="*/ 38100 h 693738"/>
                <a:gd name="connsiteX11-75" fmla="*/ 1766888 w 2010957"/>
                <a:gd name="connsiteY11-76" fmla="*/ 42863 h 693738"/>
                <a:gd name="connsiteX12-77" fmla="*/ 2010957 w 2010957"/>
                <a:gd name="connsiteY12-78" fmla="*/ 690891 h 693738"/>
                <a:gd name="connsiteX13-79" fmla="*/ 0 w 2010957"/>
                <a:gd name="connsiteY13-80" fmla="*/ 693738 h 6937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79" y="connsiteY13-80"/>
                </a:cxn>
              </a:cxnLst>
              <a:rect l="l" t="t" r="r" b="b"/>
              <a:pathLst>
                <a:path w="2010957" h="693738">
                  <a:moveTo>
                    <a:pt x="0" y="693738"/>
                  </a:moveTo>
                  <a:lnTo>
                    <a:pt x="581025" y="61913"/>
                  </a:lnTo>
                  <a:lnTo>
                    <a:pt x="738188" y="19050"/>
                  </a:lnTo>
                  <a:lnTo>
                    <a:pt x="781050" y="71438"/>
                  </a:lnTo>
                  <a:lnTo>
                    <a:pt x="962025" y="4763"/>
                  </a:lnTo>
                  <a:lnTo>
                    <a:pt x="1033463" y="71438"/>
                  </a:lnTo>
                  <a:lnTo>
                    <a:pt x="1081088" y="14288"/>
                  </a:lnTo>
                  <a:lnTo>
                    <a:pt x="1257300" y="95250"/>
                  </a:lnTo>
                  <a:lnTo>
                    <a:pt x="1433513" y="0"/>
                  </a:lnTo>
                  <a:lnTo>
                    <a:pt x="1571625" y="80963"/>
                  </a:lnTo>
                  <a:lnTo>
                    <a:pt x="1633538" y="38100"/>
                  </a:lnTo>
                  <a:lnTo>
                    <a:pt x="1766888" y="42863"/>
                  </a:lnTo>
                  <a:lnTo>
                    <a:pt x="2010957" y="690891"/>
                  </a:lnTo>
                  <a:lnTo>
                    <a:pt x="0" y="693738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4" name="等腰三角形 6"/>
            <p:cNvSpPr/>
            <p:nvPr>
              <p:custDataLst>
                <p:tags r:id="rId12"/>
              </p:custDataLst>
            </p:nvPr>
          </p:nvSpPr>
          <p:spPr>
            <a:xfrm>
              <a:off x="9006" y="3079"/>
              <a:ext cx="2641" cy="1855"/>
            </a:xfrm>
            <a:custGeom>
              <a:avLst/>
              <a:gdLst>
                <a:gd name="connsiteX0" fmla="*/ 0 w 2009775"/>
                <a:gd name="connsiteY0" fmla="*/ 1642110 h 1642110"/>
                <a:gd name="connsiteX1" fmla="*/ 1004888 w 2009775"/>
                <a:gd name="connsiteY1" fmla="*/ 0 h 1642110"/>
                <a:gd name="connsiteX2" fmla="*/ 2009775 w 2009775"/>
                <a:gd name="connsiteY2" fmla="*/ 1642110 h 1642110"/>
                <a:gd name="connsiteX3" fmla="*/ 0 w 2009775"/>
                <a:gd name="connsiteY3" fmla="*/ 1642110 h 1642110"/>
                <a:gd name="connsiteX0-1" fmla="*/ 0 w 2009775"/>
                <a:gd name="connsiteY0-2" fmla="*/ 1558290 h 1558290"/>
                <a:gd name="connsiteX1-3" fmla="*/ 1416368 w 2009775"/>
                <a:gd name="connsiteY1-4" fmla="*/ 0 h 1558290"/>
                <a:gd name="connsiteX2-5" fmla="*/ 2009775 w 2009775"/>
                <a:gd name="connsiteY2-6" fmla="*/ 1558290 h 1558290"/>
                <a:gd name="connsiteX3-7" fmla="*/ 0 w 2009775"/>
                <a:gd name="connsiteY3-8" fmla="*/ 1558290 h 15582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009775" h="1558290">
                  <a:moveTo>
                    <a:pt x="0" y="1558290"/>
                  </a:moveTo>
                  <a:lnTo>
                    <a:pt x="1416368" y="0"/>
                  </a:lnTo>
                  <a:lnTo>
                    <a:pt x="2009775" y="1558290"/>
                  </a:lnTo>
                  <a:lnTo>
                    <a:pt x="0" y="155829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20" name="任意多边形: 形状 19"/>
            <p:cNvSpPr/>
            <p:nvPr>
              <p:custDataLst>
                <p:tags r:id="rId13"/>
              </p:custDataLst>
            </p:nvPr>
          </p:nvSpPr>
          <p:spPr>
            <a:xfrm>
              <a:off x="9006" y="4106"/>
              <a:ext cx="1521" cy="828"/>
            </a:xfrm>
            <a:custGeom>
              <a:avLst/>
              <a:gdLst>
                <a:gd name="connsiteX0" fmla="*/ 838200 w 1185863"/>
                <a:gd name="connsiteY0" fmla="*/ 0 h 957262"/>
                <a:gd name="connsiteX1" fmla="*/ 0 w 1185863"/>
                <a:gd name="connsiteY1" fmla="*/ 923925 h 957262"/>
                <a:gd name="connsiteX2" fmla="*/ 157163 w 1185863"/>
                <a:gd name="connsiteY2" fmla="*/ 881062 h 957262"/>
                <a:gd name="connsiteX3" fmla="*/ 200025 w 1185863"/>
                <a:gd name="connsiteY3" fmla="*/ 933450 h 957262"/>
                <a:gd name="connsiteX4" fmla="*/ 381000 w 1185863"/>
                <a:gd name="connsiteY4" fmla="*/ 866775 h 957262"/>
                <a:gd name="connsiteX5" fmla="*/ 452438 w 1185863"/>
                <a:gd name="connsiteY5" fmla="*/ 933450 h 957262"/>
                <a:gd name="connsiteX6" fmla="*/ 500063 w 1185863"/>
                <a:gd name="connsiteY6" fmla="*/ 876300 h 957262"/>
                <a:gd name="connsiteX7" fmla="*/ 676275 w 1185863"/>
                <a:gd name="connsiteY7" fmla="*/ 957262 h 957262"/>
                <a:gd name="connsiteX8" fmla="*/ 852488 w 1185863"/>
                <a:gd name="connsiteY8" fmla="*/ 862012 h 957262"/>
                <a:gd name="connsiteX9" fmla="*/ 990600 w 1185863"/>
                <a:gd name="connsiteY9" fmla="*/ 942975 h 957262"/>
                <a:gd name="connsiteX10" fmla="*/ 1052513 w 1185863"/>
                <a:gd name="connsiteY10" fmla="*/ 900112 h 957262"/>
                <a:gd name="connsiteX11" fmla="*/ 1185863 w 1185863"/>
                <a:gd name="connsiteY11" fmla="*/ 904875 h 957262"/>
                <a:gd name="connsiteX12" fmla="*/ 838200 w 1185863"/>
                <a:gd name="connsiteY12" fmla="*/ 0 h 957262"/>
                <a:gd name="connsiteX0-1" fmla="*/ 0 w 1757363"/>
                <a:gd name="connsiteY0-2" fmla="*/ 695325 h 695325"/>
                <a:gd name="connsiteX1-3" fmla="*/ 571500 w 1757363"/>
                <a:gd name="connsiteY1-4" fmla="*/ 61913 h 695325"/>
                <a:gd name="connsiteX2-5" fmla="*/ 728663 w 1757363"/>
                <a:gd name="connsiteY2-6" fmla="*/ 19050 h 695325"/>
                <a:gd name="connsiteX3-7" fmla="*/ 771525 w 1757363"/>
                <a:gd name="connsiteY3-8" fmla="*/ 71438 h 695325"/>
                <a:gd name="connsiteX4-9" fmla="*/ 952500 w 1757363"/>
                <a:gd name="connsiteY4-10" fmla="*/ 4763 h 695325"/>
                <a:gd name="connsiteX5-11" fmla="*/ 1023938 w 1757363"/>
                <a:gd name="connsiteY5-12" fmla="*/ 71438 h 695325"/>
                <a:gd name="connsiteX6-13" fmla="*/ 1071563 w 1757363"/>
                <a:gd name="connsiteY6-14" fmla="*/ 14288 h 695325"/>
                <a:gd name="connsiteX7-15" fmla="*/ 1247775 w 1757363"/>
                <a:gd name="connsiteY7-16" fmla="*/ 95250 h 695325"/>
                <a:gd name="connsiteX8-17" fmla="*/ 1423988 w 1757363"/>
                <a:gd name="connsiteY8-18" fmla="*/ 0 h 695325"/>
                <a:gd name="connsiteX9-19" fmla="*/ 1562100 w 1757363"/>
                <a:gd name="connsiteY9-20" fmla="*/ 80963 h 695325"/>
                <a:gd name="connsiteX10-21" fmla="*/ 1624013 w 1757363"/>
                <a:gd name="connsiteY10-22" fmla="*/ 38100 h 695325"/>
                <a:gd name="connsiteX11-23" fmla="*/ 1757363 w 1757363"/>
                <a:gd name="connsiteY11-24" fmla="*/ 42863 h 695325"/>
                <a:gd name="connsiteX12-25" fmla="*/ 0 w 1757363"/>
                <a:gd name="connsiteY12-26" fmla="*/ 695325 h 695325"/>
                <a:gd name="connsiteX0-27" fmla="*/ 0 w 1624013"/>
                <a:gd name="connsiteY0-28" fmla="*/ 695325 h 700088"/>
                <a:gd name="connsiteX1-29" fmla="*/ 571500 w 1624013"/>
                <a:gd name="connsiteY1-30" fmla="*/ 61913 h 700088"/>
                <a:gd name="connsiteX2-31" fmla="*/ 728663 w 1624013"/>
                <a:gd name="connsiteY2-32" fmla="*/ 19050 h 700088"/>
                <a:gd name="connsiteX3-33" fmla="*/ 771525 w 1624013"/>
                <a:gd name="connsiteY3-34" fmla="*/ 71438 h 700088"/>
                <a:gd name="connsiteX4-35" fmla="*/ 952500 w 1624013"/>
                <a:gd name="connsiteY4-36" fmla="*/ 4763 h 700088"/>
                <a:gd name="connsiteX5-37" fmla="*/ 1023938 w 1624013"/>
                <a:gd name="connsiteY5-38" fmla="*/ 71438 h 700088"/>
                <a:gd name="connsiteX6-39" fmla="*/ 1071563 w 1624013"/>
                <a:gd name="connsiteY6-40" fmla="*/ 14288 h 700088"/>
                <a:gd name="connsiteX7-41" fmla="*/ 1247775 w 1624013"/>
                <a:gd name="connsiteY7-42" fmla="*/ 95250 h 700088"/>
                <a:gd name="connsiteX8-43" fmla="*/ 1423988 w 1624013"/>
                <a:gd name="connsiteY8-44" fmla="*/ 0 h 700088"/>
                <a:gd name="connsiteX9-45" fmla="*/ 1562100 w 1624013"/>
                <a:gd name="connsiteY9-46" fmla="*/ 80963 h 700088"/>
                <a:gd name="connsiteX10-47" fmla="*/ 1624013 w 1624013"/>
                <a:gd name="connsiteY10-48" fmla="*/ 38100 h 700088"/>
                <a:gd name="connsiteX11-49" fmla="*/ 1123951 w 1624013"/>
                <a:gd name="connsiteY11-50" fmla="*/ 700088 h 700088"/>
                <a:gd name="connsiteX12-51" fmla="*/ 0 w 1624013"/>
                <a:gd name="connsiteY12-52" fmla="*/ 695325 h 700088"/>
                <a:gd name="connsiteX0-53" fmla="*/ 0 w 1562100"/>
                <a:gd name="connsiteY0-54" fmla="*/ 695325 h 700088"/>
                <a:gd name="connsiteX1-55" fmla="*/ 571500 w 1562100"/>
                <a:gd name="connsiteY1-56" fmla="*/ 61913 h 700088"/>
                <a:gd name="connsiteX2-57" fmla="*/ 728663 w 1562100"/>
                <a:gd name="connsiteY2-58" fmla="*/ 19050 h 700088"/>
                <a:gd name="connsiteX3-59" fmla="*/ 771525 w 1562100"/>
                <a:gd name="connsiteY3-60" fmla="*/ 71438 h 700088"/>
                <a:gd name="connsiteX4-61" fmla="*/ 952500 w 1562100"/>
                <a:gd name="connsiteY4-62" fmla="*/ 4763 h 700088"/>
                <a:gd name="connsiteX5-63" fmla="*/ 1023938 w 1562100"/>
                <a:gd name="connsiteY5-64" fmla="*/ 71438 h 700088"/>
                <a:gd name="connsiteX6-65" fmla="*/ 1071563 w 1562100"/>
                <a:gd name="connsiteY6-66" fmla="*/ 14288 h 700088"/>
                <a:gd name="connsiteX7-67" fmla="*/ 1247775 w 1562100"/>
                <a:gd name="connsiteY7-68" fmla="*/ 95250 h 700088"/>
                <a:gd name="connsiteX8-69" fmla="*/ 1423988 w 1562100"/>
                <a:gd name="connsiteY8-70" fmla="*/ 0 h 700088"/>
                <a:gd name="connsiteX9-71" fmla="*/ 1562100 w 1562100"/>
                <a:gd name="connsiteY9-72" fmla="*/ 80963 h 700088"/>
                <a:gd name="connsiteX10-73" fmla="*/ 1038226 w 1562100"/>
                <a:gd name="connsiteY10-74" fmla="*/ 581025 h 700088"/>
                <a:gd name="connsiteX11-75" fmla="*/ 1123951 w 1562100"/>
                <a:gd name="connsiteY11-76" fmla="*/ 700088 h 700088"/>
                <a:gd name="connsiteX12-77" fmla="*/ 0 w 1562100"/>
                <a:gd name="connsiteY12-78" fmla="*/ 695325 h 700088"/>
                <a:gd name="connsiteX0-79" fmla="*/ 0 w 1423988"/>
                <a:gd name="connsiteY0-80" fmla="*/ 695325 h 700088"/>
                <a:gd name="connsiteX1-81" fmla="*/ 571500 w 1423988"/>
                <a:gd name="connsiteY1-82" fmla="*/ 61913 h 700088"/>
                <a:gd name="connsiteX2-83" fmla="*/ 728663 w 1423988"/>
                <a:gd name="connsiteY2-84" fmla="*/ 19050 h 700088"/>
                <a:gd name="connsiteX3-85" fmla="*/ 771525 w 1423988"/>
                <a:gd name="connsiteY3-86" fmla="*/ 71438 h 700088"/>
                <a:gd name="connsiteX4-87" fmla="*/ 952500 w 1423988"/>
                <a:gd name="connsiteY4-88" fmla="*/ 4763 h 700088"/>
                <a:gd name="connsiteX5-89" fmla="*/ 1023938 w 1423988"/>
                <a:gd name="connsiteY5-90" fmla="*/ 71438 h 700088"/>
                <a:gd name="connsiteX6-91" fmla="*/ 1071563 w 1423988"/>
                <a:gd name="connsiteY6-92" fmla="*/ 14288 h 700088"/>
                <a:gd name="connsiteX7-93" fmla="*/ 1247775 w 1423988"/>
                <a:gd name="connsiteY7-94" fmla="*/ 95250 h 700088"/>
                <a:gd name="connsiteX8-95" fmla="*/ 1423988 w 1423988"/>
                <a:gd name="connsiteY8-96" fmla="*/ 0 h 700088"/>
                <a:gd name="connsiteX9-97" fmla="*/ 1119188 w 1423988"/>
                <a:gd name="connsiteY9-98" fmla="*/ 538163 h 700088"/>
                <a:gd name="connsiteX10-99" fmla="*/ 1038226 w 1423988"/>
                <a:gd name="connsiteY10-100" fmla="*/ 581025 h 700088"/>
                <a:gd name="connsiteX11-101" fmla="*/ 1123951 w 1423988"/>
                <a:gd name="connsiteY11-102" fmla="*/ 700088 h 700088"/>
                <a:gd name="connsiteX12-103" fmla="*/ 0 w 1423988"/>
                <a:gd name="connsiteY12-104" fmla="*/ 695325 h 700088"/>
                <a:gd name="connsiteX0-105" fmla="*/ 0 w 1247775"/>
                <a:gd name="connsiteY0-106" fmla="*/ 690562 h 695325"/>
                <a:gd name="connsiteX1-107" fmla="*/ 571500 w 1247775"/>
                <a:gd name="connsiteY1-108" fmla="*/ 57150 h 695325"/>
                <a:gd name="connsiteX2-109" fmla="*/ 728663 w 1247775"/>
                <a:gd name="connsiteY2-110" fmla="*/ 14287 h 695325"/>
                <a:gd name="connsiteX3-111" fmla="*/ 771525 w 1247775"/>
                <a:gd name="connsiteY3-112" fmla="*/ 66675 h 695325"/>
                <a:gd name="connsiteX4-113" fmla="*/ 952500 w 1247775"/>
                <a:gd name="connsiteY4-114" fmla="*/ 0 h 695325"/>
                <a:gd name="connsiteX5-115" fmla="*/ 1023938 w 1247775"/>
                <a:gd name="connsiteY5-116" fmla="*/ 66675 h 695325"/>
                <a:gd name="connsiteX6-117" fmla="*/ 1071563 w 1247775"/>
                <a:gd name="connsiteY6-118" fmla="*/ 9525 h 695325"/>
                <a:gd name="connsiteX7-119" fmla="*/ 1247775 w 1247775"/>
                <a:gd name="connsiteY7-120" fmla="*/ 90487 h 695325"/>
                <a:gd name="connsiteX8-121" fmla="*/ 1138238 w 1247775"/>
                <a:gd name="connsiteY8-122" fmla="*/ 380999 h 695325"/>
                <a:gd name="connsiteX9-123" fmla="*/ 1119188 w 1247775"/>
                <a:gd name="connsiteY9-124" fmla="*/ 533400 h 695325"/>
                <a:gd name="connsiteX10-125" fmla="*/ 1038226 w 1247775"/>
                <a:gd name="connsiteY10-126" fmla="*/ 576262 h 695325"/>
                <a:gd name="connsiteX11-127" fmla="*/ 1123951 w 1247775"/>
                <a:gd name="connsiteY11-128" fmla="*/ 695325 h 695325"/>
                <a:gd name="connsiteX12-129" fmla="*/ 0 w 1247775"/>
                <a:gd name="connsiteY12-130" fmla="*/ 690562 h 695325"/>
                <a:gd name="connsiteX0-131" fmla="*/ 0 w 1157287"/>
                <a:gd name="connsiteY0-132" fmla="*/ 690562 h 695325"/>
                <a:gd name="connsiteX1-133" fmla="*/ 571500 w 1157287"/>
                <a:gd name="connsiteY1-134" fmla="*/ 57150 h 695325"/>
                <a:gd name="connsiteX2-135" fmla="*/ 728663 w 1157287"/>
                <a:gd name="connsiteY2-136" fmla="*/ 14287 h 695325"/>
                <a:gd name="connsiteX3-137" fmla="*/ 771525 w 1157287"/>
                <a:gd name="connsiteY3-138" fmla="*/ 66675 h 695325"/>
                <a:gd name="connsiteX4-139" fmla="*/ 952500 w 1157287"/>
                <a:gd name="connsiteY4-140" fmla="*/ 0 h 695325"/>
                <a:gd name="connsiteX5-141" fmla="*/ 1023938 w 1157287"/>
                <a:gd name="connsiteY5-142" fmla="*/ 66675 h 695325"/>
                <a:gd name="connsiteX6-143" fmla="*/ 1071563 w 1157287"/>
                <a:gd name="connsiteY6-144" fmla="*/ 9525 h 695325"/>
                <a:gd name="connsiteX7-145" fmla="*/ 1157287 w 1157287"/>
                <a:gd name="connsiteY7-146" fmla="*/ 157162 h 695325"/>
                <a:gd name="connsiteX8-147" fmla="*/ 1138238 w 1157287"/>
                <a:gd name="connsiteY8-148" fmla="*/ 380999 h 695325"/>
                <a:gd name="connsiteX9-149" fmla="*/ 1119188 w 1157287"/>
                <a:gd name="connsiteY9-150" fmla="*/ 533400 h 695325"/>
                <a:gd name="connsiteX10-151" fmla="*/ 1038226 w 1157287"/>
                <a:gd name="connsiteY10-152" fmla="*/ 576262 h 695325"/>
                <a:gd name="connsiteX11-153" fmla="*/ 1123951 w 1157287"/>
                <a:gd name="connsiteY11-154" fmla="*/ 695325 h 695325"/>
                <a:gd name="connsiteX12-155" fmla="*/ 0 w 1157287"/>
                <a:gd name="connsiteY12-156" fmla="*/ 690562 h 695325"/>
                <a:gd name="connsiteX0-157" fmla="*/ 0 w 1157287"/>
                <a:gd name="connsiteY0-158" fmla="*/ 690562 h 695325"/>
                <a:gd name="connsiteX1-159" fmla="*/ 571500 w 1157287"/>
                <a:gd name="connsiteY1-160" fmla="*/ 57150 h 695325"/>
                <a:gd name="connsiteX2-161" fmla="*/ 728663 w 1157287"/>
                <a:gd name="connsiteY2-162" fmla="*/ 14287 h 695325"/>
                <a:gd name="connsiteX3-163" fmla="*/ 771525 w 1157287"/>
                <a:gd name="connsiteY3-164" fmla="*/ 66675 h 695325"/>
                <a:gd name="connsiteX4-165" fmla="*/ 952500 w 1157287"/>
                <a:gd name="connsiteY4-166" fmla="*/ 0 h 695325"/>
                <a:gd name="connsiteX5-167" fmla="*/ 1023938 w 1157287"/>
                <a:gd name="connsiteY5-168" fmla="*/ 66675 h 695325"/>
                <a:gd name="connsiteX6-169" fmla="*/ 1071563 w 1157287"/>
                <a:gd name="connsiteY6-170" fmla="*/ 9525 h 695325"/>
                <a:gd name="connsiteX7-171" fmla="*/ 1157287 w 1157287"/>
                <a:gd name="connsiteY7-172" fmla="*/ 157162 h 695325"/>
                <a:gd name="connsiteX8-173" fmla="*/ 1081088 w 1157287"/>
                <a:gd name="connsiteY8-174" fmla="*/ 338137 h 695325"/>
                <a:gd name="connsiteX9-175" fmla="*/ 1119188 w 1157287"/>
                <a:gd name="connsiteY9-176" fmla="*/ 533400 h 695325"/>
                <a:gd name="connsiteX10-177" fmla="*/ 1038226 w 1157287"/>
                <a:gd name="connsiteY10-178" fmla="*/ 576262 h 695325"/>
                <a:gd name="connsiteX11-179" fmla="*/ 1123951 w 1157287"/>
                <a:gd name="connsiteY11-180" fmla="*/ 695325 h 695325"/>
                <a:gd name="connsiteX12-181" fmla="*/ 0 w 1157287"/>
                <a:gd name="connsiteY12-182" fmla="*/ 690562 h 695325"/>
                <a:gd name="connsiteX0-183" fmla="*/ 0 w 1157288"/>
                <a:gd name="connsiteY0-184" fmla="*/ 690562 h 695325"/>
                <a:gd name="connsiteX1-185" fmla="*/ 571500 w 1157288"/>
                <a:gd name="connsiteY1-186" fmla="*/ 57150 h 695325"/>
                <a:gd name="connsiteX2-187" fmla="*/ 728663 w 1157288"/>
                <a:gd name="connsiteY2-188" fmla="*/ 14287 h 695325"/>
                <a:gd name="connsiteX3-189" fmla="*/ 771525 w 1157288"/>
                <a:gd name="connsiteY3-190" fmla="*/ 66675 h 695325"/>
                <a:gd name="connsiteX4-191" fmla="*/ 952500 w 1157288"/>
                <a:gd name="connsiteY4-192" fmla="*/ 0 h 695325"/>
                <a:gd name="connsiteX5-193" fmla="*/ 1023938 w 1157288"/>
                <a:gd name="connsiteY5-194" fmla="*/ 66675 h 695325"/>
                <a:gd name="connsiteX6-195" fmla="*/ 1071563 w 1157288"/>
                <a:gd name="connsiteY6-196" fmla="*/ 9525 h 695325"/>
                <a:gd name="connsiteX7-197" fmla="*/ 1157287 w 1157288"/>
                <a:gd name="connsiteY7-198" fmla="*/ 157162 h 695325"/>
                <a:gd name="connsiteX8-199" fmla="*/ 1081088 w 1157288"/>
                <a:gd name="connsiteY8-200" fmla="*/ 338137 h 695325"/>
                <a:gd name="connsiteX9-201" fmla="*/ 1157288 w 1157288"/>
                <a:gd name="connsiteY9-202" fmla="*/ 485775 h 695325"/>
                <a:gd name="connsiteX10-203" fmla="*/ 1038226 w 1157288"/>
                <a:gd name="connsiteY10-204" fmla="*/ 576262 h 695325"/>
                <a:gd name="connsiteX11-205" fmla="*/ 1123951 w 1157288"/>
                <a:gd name="connsiteY11-206" fmla="*/ 695325 h 695325"/>
                <a:gd name="connsiteX12-207" fmla="*/ 0 w 1157288"/>
                <a:gd name="connsiteY12-208" fmla="*/ 690562 h 695325"/>
                <a:gd name="connsiteX0-209" fmla="*/ 0 w 1157288"/>
                <a:gd name="connsiteY0-210" fmla="*/ 690562 h 695325"/>
                <a:gd name="connsiteX1-211" fmla="*/ 571500 w 1157288"/>
                <a:gd name="connsiteY1-212" fmla="*/ 57150 h 695325"/>
                <a:gd name="connsiteX2-213" fmla="*/ 728663 w 1157288"/>
                <a:gd name="connsiteY2-214" fmla="*/ 14287 h 695325"/>
                <a:gd name="connsiteX3-215" fmla="*/ 771525 w 1157288"/>
                <a:gd name="connsiteY3-216" fmla="*/ 66675 h 695325"/>
                <a:gd name="connsiteX4-217" fmla="*/ 952500 w 1157288"/>
                <a:gd name="connsiteY4-218" fmla="*/ 0 h 695325"/>
                <a:gd name="connsiteX5-219" fmla="*/ 1023938 w 1157288"/>
                <a:gd name="connsiteY5-220" fmla="*/ 66675 h 695325"/>
                <a:gd name="connsiteX6-221" fmla="*/ 1071563 w 1157288"/>
                <a:gd name="connsiteY6-222" fmla="*/ 9525 h 695325"/>
                <a:gd name="connsiteX7-223" fmla="*/ 1157287 w 1157288"/>
                <a:gd name="connsiteY7-224" fmla="*/ 157162 h 695325"/>
                <a:gd name="connsiteX8-225" fmla="*/ 1081088 w 1157288"/>
                <a:gd name="connsiteY8-226" fmla="*/ 338137 h 695325"/>
                <a:gd name="connsiteX9-227" fmla="*/ 1157288 w 1157288"/>
                <a:gd name="connsiteY9-228" fmla="*/ 485775 h 695325"/>
                <a:gd name="connsiteX10-229" fmla="*/ 1081089 w 1157288"/>
                <a:gd name="connsiteY10-230" fmla="*/ 576262 h 695325"/>
                <a:gd name="connsiteX11-231" fmla="*/ 1123951 w 1157288"/>
                <a:gd name="connsiteY11-232" fmla="*/ 695325 h 695325"/>
                <a:gd name="connsiteX12-233" fmla="*/ 0 w 1157288"/>
                <a:gd name="connsiteY12-234" fmla="*/ 690562 h 6953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157288" h="695325">
                  <a:moveTo>
                    <a:pt x="0" y="690562"/>
                  </a:moveTo>
                  <a:lnTo>
                    <a:pt x="571500" y="57150"/>
                  </a:lnTo>
                  <a:lnTo>
                    <a:pt x="728663" y="14287"/>
                  </a:lnTo>
                  <a:lnTo>
                    <a:pt x="771525" y="66675"/>
                  </a:lnTo>
                  <a:lnTo>
                    <a:pt x="952500" y="0"/>
                  </a:lnTo>
                  <a:lnTo>
                    <a:pt x="1023938" y="66675"/>
                  </a:lnTo>
                  <a:lnTo>
                    <a:pt x="1071563" y="9525"/>
                  </a:lnTo>
                  <a:lnTo>
                    <a:pt x="1157287" y="157162"/>
                  </a:lnTo>
                  <a:lnTo>
                    <a:pt x="1081088" y="338137"/>
                  </a:lnTo>
                  <a:lnTo>
                    <a:pt x="1157288" y="485775"/>
                  </a:lnTo>
                  <a:lnTo>
                    <a:pt x="1081089" y="576262"/>
                  </a:lnTo>
                  <a:lnTo>
                    <a:pt x="1123951" y="695325"/>
                  </a:lnTo>
                  <a:lnTo>
                    <a:pt x="0" y="690562"/>
                  </a:lnTo>
                  <a:close/>
                </a:path>
              </a:pathLst>
            </a:custGeom>
            <a:solidFill>
              <a:srgbClr val="92D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14"/>
              </p:custDataLst>
            </p:nvPr>
          </p:nvSpPr>
          <p:spPr>
            <a:xfrm>
              <a:off x="9755" y="3079"/>
              <a:ext cx="1559" cy="1139"/>
            </a:xfrm>
            <a:custGeom>
              <a:avLst/>
              <a:gdLst>
                <a:gd name="connsiteX0" fmla="*/ 838200 w 1185863"/>
                <a:gd name="connsiteY0" fmla="*/ 0 h 957262"/>
                <a:gd name="connsiteX1" fmla="*/ 0 w 1185863"/>
                <a:gd name="connsiteY1" fmla="*/ 923925 h 957262"/>
                <a:gd name="connsiteX2" fmla="*/ 157163 w 1185863"/>
                <a:gd name="connsiteY2" fmla="*/ 881062 h 957262"/>
                <a:gd name="connsiteX3" fmla="*/ 200025 w 1185863"/>
                <a:gd name="connsiteY3" fmla="*/ 933450 h 957262"/>
                <a:gd name="connsiteX4" fmla="*/ 381000 w 1185863"/>
                <a:gd name="connsiteY4" fmla="*/ 866775 h 957262"/>
                <a:gd name="connsiteX5" fmla="*/ 452438 w 1185863"/>
                <a:gd name="connsiteY5" fmla="*/ 933450 h 957262"/>
                <a:gd name="connsiteX6" fmla="*/ 500063 w 1185863"/>
                <a:gd name="connsiteY6" fmla="*/ 876300 h 957262"/>
                <a:gd name="connsiteX7" fmla="*/ 676275 w 1185863"/>
                <a:gd name="connsiteY7" fmla="*/ 957262 h 957262"/>
                <a:gd name="connsiteX8" fmla="*/ 852488 w 1185863"/>
                <a:gd name="connsiteY8" fmla="*/ 862012 h 957262"/>
                <a:gd name="connsiteX9" fmla="*/ 990600 w 1185863"/>
                <a:gd name="connsiteY9" fmla="*/ 942975 h 957262"/>
                <a:gd name="connsiteX10" fmla="*/ 1052513 w 1185863"/>
                <a:gd name="connsiteY10" fmla="*/ 900112 h 957262"/>
                <a:gd name="connsiteX11" fmla="*/ 1185863 w 1185863"/>
                <a:gd name="connsiteY11" fmla="*/ 904875 h 957262"/>
                <a:gd name="connsiteX12" fmla="*/ 838200 w 1185863"/>
                <a:gd name="connsiteY12" fmla="*/ 0 h 95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5863" h="957262">
                  <a:moveTo>
                    <a:pt x="838200" y="0"/>
                  </a:moveTo>
                  <a:lnTo>
                    <a:pt x="0" y="923925"/>
                  </a:lnTo>
                  <a:lnTo>
                    <a:pt x="157163" y="881062"/>
                  </a:lnTo>
                  <a:lnTo>
                    <a:pt x="200025" y="933450"/>
                  </a:lnTo>
                  <a:lnTo>
                    <a:pt x="381000" y="866775"/>
                  </a:lnTo>
                  <a:lnTo>
                    <a:pt x="452438" y="933450"/>
                  </a:lnTo>
                  <a:lnTo>
                    <a:pt x="500063" y="876300"/>
                  </a:lnTo>
                  <a:lnTo>
                    <a:pt x="676275" y="957262"/>
                  </a:lnTo>
                  <a:lnTo>
                    <a:pt x="852488" y="862012"/>
                  </a:lnTo>
                  <a:lnTo>
                    <a:pt x="990600" y="942975"/>
                  </a:lnTo>
                  <a:lnTo>
                    <a:pt x="1052513" y="900112"/>
                  </a:lnTo>
                  <a:lnTo>
                    <a:pt x="1185863" y="904875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7" name="任意多边形: 形状 18"/>
            <p:cNvSpPr/>
            <p:nvPr>
              <p:custDataLst>
                <p:tags r:id="rId15"/>
              </p:custDataLst>
            </p:nvPr>
          </p:nvSpPr>
          <p:spPr>
            <a:xfrm rot="10800000">
              <a:off x="11205" y="3796"/>
              <a:ext cx="1559" cy="1139"/>
            </a:xfrm>
            <a:custGeom>
              <a:avLst/>
              <a:gdLst>
                <a:gd name="connsiteX0" fmla="*/ 838200 w 1185863"/>
                <a:gd name="connsiteY0" fmla="*/ 0 h 957262"/>
                <a:gd name="connsiteX1" fmla="*/ 0 w 1185863"/>
                <a:gd name="connsiteY1" fmla="*/ 923925 h 957262"/>
                <a:gd name="connsiteX2" fmla="*/ 157163 w 1185863"/>
                <a:gd name="connsiteY2" fmla="*/ 881062 h 957262"/>
                <a:gd name="connsiteX3" fmla="*/ 200025 w 1185863"/>
                <a:gd name="connsiteY3" fmla="*/ 933450 h 957262"/>
                <a:gd name="connsiteX4" fmla="*/ 381000 w 1185863"/>
                <a:gd name="connsiteY4" fmla="*/ 866775 h 957262"/>
                <a:gd name="connsiteX5" fmla="*/ 452438 w 1185863"/>
                <a:gd name="connsiteY5" fmla="*/ 933450 h 957262"/>
                <a:gd name="connsiteX6" fmla="*/ 500063 w 1185863"/>
                <a:gd name="connsiteY6" fmla="*/ 876300 h 957262"/>
                <a:gd name="connsiteX7" fmla="*/ 676275 w 1185863"/>
                <a:gd name="connsiteY7" fmla="*/ 957262 h 957262"/>
                <a:gd name="connsiteX8" fmla="*/ 852488 w 1185863"/>
                <a:gd name="connsiteY8" fmla="*/ 862012 h 957262"/>
                <a:gd name="connsiteX9" fmla="*/ 990600 w 1185863"/>
                <a:gd name="connsiteY9" fmla="*/ 942975 h 957262"/>
                <a:gd name="connsiteX10" fmla="*/ 1052513 w 1185863"/>
                <a:gd name="connsiteY10" fmla="*/ 900112 h 957262"/>
                <a:gd name="connsiteX11" fmla="*/ 1185863 w 1185863"/>
                <a:gd name="connsiteY11" fmla="*/ 904875 h 957262"/>
                <a:gd name="connsiteX12" fmla="*/ 838200 w 1185863"/>
                <a:gd name="connsiteY12" fmla="*/ 0 h 95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5863" h="957262">
                  <a:moveTo>
                    <a:pt x="838200" y="0"/>
                  </a:moveTo>
                  <a:lnTo>
                    <a:pt x="0" y="923925"/>
                  </a:lnTo>
                  <a:lnTo>
                    <a:pt x="157163" y="881062"/>
                  </a:lnTo>
                  <a:lnTo>
                    <a:pt x="200025" y="933450"/>
                  </a:lnTo>
                  <a:lnTo>
                    <a:pt x="381000" y="866775"/>
                  </a:lnTo>
                  <a:lnTo>
                    <a:pt x="452438" y="933450"/>
                  </a:lnTo>
                  <a:lnTo>
                    <a:pt x="500063" y="876300"/>
                  </a:lnTo>
                  <a:lnTo>
                    <a:pt x="676275" y="957262"/>
                  </a:lnTo>
                  <a:lnTo>
                    <a:pt x="852488" y="862012"/>
                  </a:lnTo>
                  <a:lnTo>
                    <a:pt x="990600" y="942975"/>
                  </a:lnTo>
                  <a:lnTo>
                    <a:pt x="1052513" y="900112"/>
                  </a:lnTo>
                  <a:lnTo>
                    <a:pt x="1185863" y="904875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8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11647" y="4107"/>
              <a:ext cx="1521" cy="828"/>
            </a:xfrm>
            <a:custGeom>
              <a:avLst/>
              <a:gdLst>
                <a:gd name="connsiteX0" fmla="*/ 838200 w 1185863"/>
                <a:gd name="connsiteY0" fmla="*/ 0 h 957262"/>
                <a:gd name="connsiteX1" fmla="*/ 0 w 1185863"/>
                <a:gd name="connsiteY1" fmla="*/ 923925 h 957262"/>
                <a:gd name="connsiteX2" fmla="*/ 157163 w 1185863"/>
                <a:gd name="connsiteY2" fmla="*/ 881062 h 957262"/>
                <a:gd name="connsiteX3" fmla="*/ 200025 w 1185863"/>
                <a:gd name="connsiteY3" fmla="*/ 933450 h 957262"/>
                <a:gd name="connsiteX4" fmla="*/ 381000 w 1185863"/>
                <a:gd name="connsiteY4" fmla="*/ 866775 h 957262"/>
                <a:gd name="connsiteX5" fmla="*/ 452438 w 1185863"/>
                <a:gd name="connsiteY5" fmla="*/ 933450 h 957262"/>
                <a:gd name="connsiteX6" fmla="*/ 500063 w 1185863"/>
                <a:gd name="connsiteY6" fmla="*/ 876300 h 957262"/>
                <a:gd name="connsiteX7" fmla="*/ 676275 w 1185863"/>
                <a:gd name="connsiteY7" fmla="*/ 957262 h 957262"/>
                <a:gd name="connsiteX8" fmla="*/ 852488 w 1185863"/>
                <a:gd name="connsiteY8" fmla="*/ 862012 h 957262"/>
                <a:gd name="connsiteX9" fmla="*/ 990600 w 1185863"/>
                <a:gd name="connsiteY9" fmla="*/ 942975 h 957262"/>
                <a:gd name="connsiteX10" fmla="*/ 1052513 w 1185863"/>
                <a:gd name="connsiteY10" fmla="*/ 900112 h 957262"/>
                <a:gd name="connsiteX11" fmla="*/ 1185863 w 1185863"/>
                <a:gd name="connsiteY11" fmla="*/ 904875 h 957262"/>
                <a:gd name="connsiteX12" fmla="*/ 838200 w 1185863"/>
                <a:gd name="connsiteY12" fmla="*/ 0 h 957262"/>
                <a:gd name="connsiteX0-1" fmla="*/ 0 w 1757363"/>
                <a:gd name="connsiteY0-2" fmla="*/ 695325 h 695325"/>
                <a:gd name="connsiteX1-3" fmla="*/ 571500 w 1757363"/>
                <a:gd name="connsiteY1-4" fmla="*/ 61913 h 695325"/>
                <a:gd name="connsiteX2-5" fmla="*/ 728663 w 1757363"/>
                <a:gd name="connsiteY2-6" fmla="*/ 19050 h 695325"/>
                <a:gd name="connsiteX3-7" fmla="*/ 771525 w 1757363"/>
                <a:gd name="connsiteY3-8" fmla="*/ 71438 h 695325"/>
                <a:gd name="connsiteX4-9" fmla="*/ 952500 w 1757363"/>
                <a:gd name="connsiteY4-10" fmla="*/ 4763 h 695325"/>
                <a:gd name="connsiteX5-11" fmla="*/ 1023938 w 1757363"/>
                <a:gd name="connsiteY5-12" fmla="*/ 71438 h 695325"/>
                <a:gd name="connsiteX6-13" fmla="*/ 1071563 w 1757363"/>
                <a:gd name="connsiteY6-14" fmla="*/ 14288 h 695325"/>
                <a:gd name="connsiteX7-15" fmla="*/ 1247775 w 1757363"/>
                <a:gd name="connsiteY7-16" fmla="*/ 95250 h 695325"/>
                <a:gd name="connsiteX8-17" fmla="*/ 1423988 w 1757363"/>
                <a:gd name="connsiteY8-18" fmla="*/ 0 h 695325"/>
                <a:gd name="connsiteX9-19" fmla="*/ 1562100 w 1757363"/>
                <a:gd name="connsiteY9-20" fmla="*/ 80963 h 695325"/>
                <a:gd name="connsiteX10-21" fmla="*/ 1624013 w 1757363"/>
                <a:gd name="connsiteY10-22" fmla="*/ 38100 h 695325"/>
                <a:gd name="connsiteX11-23" fmla="*/ 1757363 w 1757363"/>
                <a:gd name="connsiteY11-24" fmla="*/ 42863 h 695325"/>
                <a:gd name="connsiteX12-25" fmla="*/ 0 w 1757363"/>
                <a:gd name="connsiteY12-26" fmla="*/ 695325 h 695325"/>
                <a:gd name="connsiteX0-27" fmla="*/ 0 w 1624013"/>
                <a:gd name="connsiteY0-28" fmla="*/ 695325 h 700088"/>
                <a:gd name="connsiteX1-29" fmla="*/ 571500 w 1624013"/>
                <a:gd name="connsiteY1-30" fmla="*/ 61913 h 700088"/>
                <a:gd name="connsiteX2-31" fmla="*/ 728663 w 1624013"/>
                <a:gd name="connsiteY2-32" fmla="*/ 19050 h 700088"/>
                <a:gd name="connsiteX3-33" fmla="*/ 771525 w 1624013"/>
                <a:gd name="connsiteY3-34" fmla="*/ 71438 h 700088"/>
                <a:gd name="connsiteX4-35" fmla="*/ 952500 w 1624013"/>
                <a:gd name="connsiteY4-36" fmla="*/ 4763 h 700088"/>
                <a:gd name="connsiteX5-37" fmla="*/ 1023938 w 1624013"/>
                <a:gd name="connsiteY5-38" fmla="*/ 71438 h 700088"/>
                <a:gd name="connsiteX6-39" fmla="*/ 1071563 w 1624013"/>
                <a:gd name="connsiteY6-40" fmla="*/ 14288 h 700088"/>
                <a:gd name="connsiteX7-41" fmla="*/ 1247775 w 1624013"/>
                <a:gd name="connsiteY7-42" fmla="*/ 95250 h 700088"/>
                <a:gd name="connsiteX8-43" fmla="*/ 1423988 w 1624013"/>
                <a:gd name="connsiteY8-44" fmla="*/ 0 h 700088"/>
                <a:gd name="connsiteX9-45" fmla="*/ 1562100 w 1624013"/>
                <a:gd name="connsiteY9-46" fmla="*/ 80963 h 700088"/>
                <a:gd name="connsiteX10-47" fmla="*/ 1624013 w 1624013"/>
                <a:gd name="connsiteY10-48" fmla="*/ 38100 h 700088"/>
                <a:gd name="connsiteX11-49" fmla="*/ 1123951 w 1624013"/>
                <a:gd name="connsiteY11-50" fmla="*/ 700088 h 700088"/>
                <a:gd name="connsiteX12-51" fmla="*/ 0 w 1624013"/>
                <a:gd name="connsiteY12-52" fmla="*/ 695325 h 700088"/>
                <a:gd name="connsiteX0-53" fmla="*/ 0 w 1562100"/>
                <a:gd name="connsiteY0-54" fmla="*/ 695325 h 700088"/>
                <a:gd name="connsiteX1-55" fmla="*/ 571500 w 1562100"/>
                <a:gd name="connsiteY1-56" fmla="*/ 61913 h 700088"/>
                <a:gd name="connsiteX2-57" fmla="*/ 728663 w 1562100"/>
                <a:gd name="connsiteY2-58" fmla="*/ 19050 h 700088"/>
                <a:gd name="connsiteX3-59" fmla="*/ 771525 w 1562100"/>
                <a:gd name="connsiteY3-60" fmla="*/ 71438 h 700088"/>
                <a:gd name="connsiteX4-61" fmla="*/ 952500 w 1562100"/>
                <a:gd name="connsiteY4-62" fmla="*/ 4763 h 700088"/>
                <a:gd name="connsiteX5-63" fmla="*/ 1023938 w 1562100"/>
                <a:gd name="connsiteY5-64" fmla="*/ 71438 h 700088"/>
                <a:gd name="connsiteX6-65" fmla="*/ 1071563 w 1562100"/>
                <a:gd name="connsiteY6-66" fmla="*/ 14288 h 700088"/>
                <a:gd name="connsiteX7-67" fmla="*/ 1247775 w 1562100"/>
                <a:gd name="connsiteY7-68" fmla="*/ 95250 h 700088"/>
                <a:gd name="connsiteX8-69" fmla="*/ 1423988 w 1562100"/>
                <a:gd name="connsiteY8-70" fmla="*/ 0 h 700088"/>
                <a:gd name="connsiteX9-71" fmla="*/ 1562100 w 1562100"/>
                <a:gd name="connsiteY9-72" fmla="*/ 80963 h 700088"/>
                <a:gd name="connsiteX10-73" fmla="*/ 1038226 w 1562100"/>
                <a:gd name="connsiteY10-74" fmla="*/ 581025 h 700088"/>
                <a:gd name="connsiteX11-75" fmla="*/ 1123951 w 1562100"/>
                <a:gd name="connsiteY11-76" fmla="*/ 700088 h 700088"/>
                <a:gd name="connsiteX12-77" fmla="*/ 0 w 1562100"/>
                <a:gd name="connsiteY12-78" fmla="*/ 695325 h 700088"/>
                <a:gd name="connsiteX0-79" fmla="*/ 0 w 1423988"/>
                <a:gd name="connsiteY0-80" fmla="*/ 695325 h 700088"/>
                <a:gd name="connsiteX1-81" fmla="*/ 571500 w 1423988"/>
                <a:gd name="connsiteY1-82" fmla="*/ 61913 h 700088"/>
                <a:gd name="connsiteX2-83" fmla="*/ 728663 w 1423988"/>
                <a:gd name="connsiteY2-84" fmla="*/ 19050 h 700088"/>
                <a:gd name="connsiteX3-85" fmla="*/ 771525 w 1423988"/>
                <a:gd name="connsiteY3-86" fmla="*/ 71438 h 700088"/>
                <a:gd name="connsiteX4-87" fmla="*/ 952500 w 1423988"/>
                <a:gd name="connsiteY4-88" fmla="*/ 4763 h 700088"/>
                <a:gd name="connsiteX5-89" fmla="*/ 1023938 w 1423988"/>
                <a:gd name="connsiteY5-90" fmla="*/ 71438 h 700088"/>
                <a:gd name="connsiteX6-91" fmla="*/ 1071563 w 1423988"/>
                <a:gd name="connsiteY6-92" fmla="*/ 14288 h 700088"/>
                <a:gd name="connsiteX7-93" fmla="*/ 1247775 w 1423988"/>
                <a:gd name="connsiteY7-94" fmla="*/ 95250 h 700088"/>
                <a:gd name="connsiteX8-95" fmla="*/ 1423988 w 1423988"/>
                <a:gd name="connsiteY8-96" fmla="*/ 0 h 700088"/>
                <a:gd name="connsiteX9-97" fmla="*/ 1119188 w 1423988"/>
                <a:gd name="connsiteY9-98" fmla="*/ 538163 h 700088"/>
                <a:gd name="connsiteX10-99" fmla="*/ 1038226 w 1423988"/>
                <a:gd name="connsiteY10-100" fmla="*/ 581025 h 700088"/>
                <a:gd name="connsiteX11-101" fmla="*/ 1123951 w 1423988"/>
                <a:gd name="connsiteY11-102" fmla="*/ 700088 h 700088"/>
                <a:gd name="connsiteX12-103" fmla="*/ 0 w 1423988"/>
                <a:gd name="connsiteY12-104" fmla="*/ 695325 h 700088"/>
                <a:gd name="connsiteX0-105" fmla="*/ 0 w 1247775"/>
                <a:gd name="connsiteY0-106" fmla="*/ 690562 h 695325"/>
                <a:gd name="connsiteX1-107" fmla="*/ 571500 w 1247775"/>
                <a:gd name="connsiteY1-108" fmla="*/ 57150 h 695325"/>
                <a:gd name="connsiteX2-109" fmla="*/ 728663 w 1247775"/>
                <a:gd name="connsiteY2-110" fmla="*/ 14287 h 695325"/>
                <a:gd name="connsiteX3-111" fmla="*/ 771525 w 1247775"/>
                <a:gd name="connsiteY3-112" fmla="*/ 66675 h 695325"/>
                <a:gd name="connsiteX4-113" fmla="*/ 952500 w 1247775"/>
                <a:gd name="connsiteY4-114" fmla="*/ 0 h 695325"/>
                <a:gd name="connsiteX5-115" fmla="*/ 1023938 w 1247775"/>
                <a:gd name="connsiteY5-116" fmla="*/ 66675 h 695325"/>
                <a:gd name="connsiteX6-117" fmla="*/ 1071563 w 1247775"/>
                <a:gd name="connsiteY6-118" fmla="*/ 9525 h 695325"/>
                <a:gd name="connsiteX7-119" fmla="*/ 1247775 w 1247775"/>
                <a:gd name="connsiteY7-120" fmla="*/ 90487 h 695325"/>
                <a:gd name="connsiteX8-121" fmla="*/ 1138238 w 1247775"/>
                <a:gd name="connsiteY8-122" fmla="*/ 380999 h 695325"/>
                <a:gd name="connsiteX9-123" fmla="*/ 1119188 w 1247775"/>
                <a:gd name="connsiteY9-124" fmla="*/ 533400 h 695325"/>
                <a:gd name="connsiteX10-125" fmla="*/ 1038226 w 1247775"/>
                <a:gd name="connsiteY10-126" fmla="*/ 576262 h 695325"/>
                <a:gd name="connsiteX11-127" fmla="*/ 1123951 w 1247775"/>
                <a:gd name="connsiteY11-128" fmla="*/ 695325 h 695325"/>
                <a:gd name="connsiteX12-129" fmla="*/ 0 w 1247775"/>
                <a:gd name="connsiteY12-130" fmla="*/ 690562 h 695325"/>
                <a:gd name="connsiteX0-131" fmla="*/ 0 w 1157287"/>
                <a:gd name="connsiteY0-132" fmla="*/ 690562 h 695325"/>
                <a:gd name="connsiteX1-133" fmla="*/ 571500 w 1157287"/>
                <a:gd name="connsiteY1-134" fmla="*/ 57150 h 695325"/>
                <a:gd name="connsiteX2-135" fmla="*/ 728663 w 1157287"/>
                <a:gd name="connsiteY2-136" fmla="*/ 14287 h 695325"/>
                <a:gd name="connsiteX3-137" fmla="*/ 771525 w 1157287"/>
                <a:gd name="connsiteY3-138" fmla="*/ 66675 h 695325"/>
                <a:gd name="connsiteX4-139" fmla="*/ 952500 w 1157287"/>
                <a:gd name="connsiteY4-140" fmla="*/ 0 h 695325"/>
                <a:gd name="connsiteX5-141" fmla="*/ 1023938 w 1157287"/>
                <a:gd name="connsiteY5-142" fmla="*/ 66675 h 695325"/>
                <a:gd name="connsiteX6-143" fmla="*/ 1071563 w 1157287"/>
                <a:gd name="connsiteY6-144" fmla="*/ 9525 h 695325"/>
                <a:gd name="connsiteX7-145" fmla="*/ 1157287 w 1157287"/>
                <a:gd name="connsiteY7-146" fmla="*/ 157162 h 695325"/>
                <a:gd name="connsiteX8-147" fmla="*/ 1138238 w 1157287"/>
                <a:gd name="connsiteY8-148" fmla="*/ 380999 h 695325"/>
                <a:gd name="connsiteX9-149" fmla="*/ 1119188 w 1157287"/>
                <a:gd name="connsiteY9-150" fmla="*/ 533400 h 695325"/>
                <a:gd name="connsiteX10-151" fmla="*/ 1038226 w 1157287"/>
                <a:gd name="connsiteY10-152" fmla="*/ 576262 h 695325"/>
                <a:gd name="connsiteX11-153" fmla="*/ 1123951 w 1157287"/>
                <a:gd name="connsiteY11-154" fmla="*/ 695325 h 695325"/>
                <a:gd name="connsiteX12-155" fmla="*/ 0 w 1157287"/>
                <a:gd name="connsiteY12-156" fmla="*/ 690562 h 695325"/>
                <a:gd name="connsiteX0-157" fmla="*/ 0 w 1157287"/>
                <a:gd name="connsiteY0-158" fmla="*/ 690562 h 695325"/>
                <a:gd name="connsiteX1-159" fmla="*/ 571500 w 1157287"/>
                <a:gd name="connsiteY1-160" fmla="*/ 57150 h 695325"/>
                <a:gd name="connsiteX2-161" fmla="*/ 728663 w 1157287"/>
                <a:gd name="connsiteY2-162" fmla="*/ 14287 h 695325"/>
                <a:gd name="connsiteX3-163" fmla="*/ 771525 w 1157287"/>
                <a:gd name="connsiteY3-164" fmla="*/ 66675 h 695325"/>
                <a:gd name="connsiteX4-165" fmla="*/ 952500 w 1157287"/>
                <a:gd name="connsiteY4-166" fmla="*/ 0 h 695325"/>
                <a:gd name="connsiteX5-167" fmla="*/ 1023938 w 1157287"/>
                <a:gd name="connsiteY5-168" fmla="*/ 66675 h 695325"/>
                <a:gd name="connsiteX6-169" fmla="*/ 1071563 w 1157287"/>
                <a:gd name="connsiteY6-170" fmla="*/ 9525 h 695325"/>
                <a:gd name="connsiteX7-171" fmla="*/ 1157287 w 1157287"/>
                <a:gd name="connsiteY7-172" fmla="*/ 157162 h 695325"/>
                <a:gd name="connsiteX8-173" fmla="*/ 1081088 w 1157287"/>
                <a:gd name="connsiteY8-174" fmla="*/ 338137 h 695325"/>
                <a:gd name="connsiteX9-175" fmla="*/ 1119188 w 1157287"/>
                <a:gd name="connsiteY9-176" fmla="*/ 533400 h 695325"/>
                <a:gd name="connsiteX10-177" fmla="*/ 1038226 w 1157287"/>
                <a:gd name="connsiteY10-178" fmla="*/ 576262 h 695325"/>
                <a:gd name="connsiteX11-179" fmla="*/ 1123951 w 1157287"/>
                <a:gd name="connsiteY11-180" fmla="*/ 695325 h 695325"/>
                <a:gd name="connsiteX12-181" fmla="*/ 0 w 1157287"/>
                <a:gd name="connsiteY12-182" fmla="*/ 690562 h 695325"/>
                <a:gd name="connsiteX0-183" fmla="*/ 0 w 1157288"/>
                <a:gd name="connsiteY0-184" fmla="*/ 690562 h 695325"/>
                <a:gd name="connsiteX1-185" fmla="*/ 571500 w 1157288"/>
                <a:gd name="connsiteY1-186" fmla="*/ 57150 h 695325"/>
                <a:gd name="connsiteX2-187" fmla="*/ 728663 w 1157288"/>
                <a:gd name="connsiteY2-188" fmla="*/ 14287 h 695325"/>
                <a:gd name="connsiteX3-189" fmla="*/ 771525 w 1157288"/>
                <a:gd name="connsiteY3-190" fmla="*/ 66675 h 695325"/>
                <a:gd name="connsiteX4-191" fmla="*/ 952500 w 1157288"/>
                <a:gd name="connsiteY4-192" fmla="*/ 0 h 695325"/>
                <a:gd name="connsiteX5-193" fmla="*/ 1023938 w 1157288"/>
                <a:gd name="connsiteY5-194" fmla="*/ 66675 h 695325"/>
                <a:gd name="connsiteX6-195" fmla="*/ 1071563 w 1157288"/>
                <a:gd name="connsiteY6-196" fmla="*/ 9525 h 695325"/>
                <a:gd name="connsiteX7-197" fmla="*/ 1157287 w 1157288"/>
                <a:gd name="connsiteY7-198" fmla="*/ 157162 h 695325"/>
                <a:gd name="connsiteX8-199" fmla="*/ 1081088 w 1157288"/>
                <a:gd name="connsiteY8-200" fmla="*/ 338137 h 695325"/>
                <a:gd name="connsiteX9-201" fmla="*/ 1157288 w 1157288"/>
                <a:gd name="connsiteY9-202" fmla="*/ 485775 h 695325"/>
                <a:gd name="connsiteX10-203" fmla="*/ 1038226 w 1157288"/>
                <a:gd name="connsiteY10-204" fmla="*/ 576262 h 695325"/>
                <a:gd name="connsiteX11-205" fmla="*/ 1123951 w 1157288"/>
                <a:gd name="connsiteY11-206" fmla="*/ 695325 h 695325"/>
                <a:gd name="connsiteX12-207" fmla="*/ 0 w 1157288"/>
                <a:gd name="connsiteY12-208" fmla="*/ 690562 h 695325"/>
                <a:gd name="connsiteX0-209" fmla="*/ 0 w 1157288"/>
                <a:gd name="connsiteY0-210" fmla="*/ 690562 h 695325"/>
                <a:gd name="connsiteX1-211" fmla="*/ 571500 w 1157288"/>
                <a:gd name="connsiteY1-212" fmla="*/ 57150 h 695325"/>
                <a:gd name="connsiteX2-213" fmla="*/ 728663 w 1157288"/>
                <a:gd name="connsiteY2-214" fmla="*/ 14287 h 695325"/>
                <a:gd name="connsiteX3-215" fmla="*/ 771525 w 1157288"/>
                <a:gd name="connsiteY3-216" fmla="*/ 66675 h 695325"/>
                <a:gd name="connsiteX4-217" fmla="*/ 952500 w 1157288"/>
                <a:gd name="connsiteY4-218" fmla="*/ 0 h 695325"/>
                <a:gd name="connsiteX5-219" fmla="*/ 1023938 w 1157288"/>
                <a:gd name="connsiteY5-220" fmla="*/ 66675 h 695325"/>
                <a:gd name="connsiteX6-221" fmla="*/ 1071563 w 1157288"/>
                <a:gd name="connsiteY6-222" fmla="*/ 9525 h 695325"/>
                <a:gd name="connsiteX7-223" fmla="*/ 1157287 w 1157288"/>
                <a:gd name="connsiteY7-224" fmla="*/ 157162 h 695325"/>
                <a:gd name="connsiteX8-225" fmla="*/ 1081088 w 1157288"/>
                <a:gd name="connsiteY8-226" fmla="*/ 338137 h 695325"/>
                <a:gd name="connsiteX9-227" fmla="*/ 1157288 w 1157288"/>
                <a:gd name="connsiteY9-228" fmla="*/ 485775 h 695325"/>
                <a:gd name="connsiteX10-229" fmla="*/ 1081089 w 1157288"/>
                <a:gd name="connsiteY10-230" fmla="*/ 576262 h 695325"/>
                <a:gd name="connsiteX11-231" fmla="*/ 1123951 w 1157288"/>
                <a:gd name="connsiteY11-232" fmla="*/ 695325 h 695325"/>
                <a:gd name="connsiteX12-233" fmla="*/ 0 w 1157288"/>
                <a:gd name="connsiteY12-234" fmla="*/ 690562 h 6953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157288" h="695325">
                  <a:moveTo>
                    <a:pt x="0" y="690562"/>
                  </a:moveTo>
                  <a:lnTo>
                    <a:pt x="571500" y="57150"/>
                  </a:lnTo>
                  <a:lnTo>
                    <a:pt x="728663" y="14287"/>
                  </a:lnTo>
                  <a:lnTo>
                    <a:pt x="771525" y="66675"/>
                  </a:lnTo>
                  <a:lnTo>
                    <a:pt x="952500" y="0"/>
                  </a:lnTo>
                  <a:lnTo>
                    <a:pt x="1023938" y="66675"/>
                  </a:lnTo>
                  <a:lnTo>
                    <a:pt x="1071563" y="9525"/>
                  </a:lnTo>
                  <a:lnTo>
                    <a:pt x="1157287" y="157162"/>
                  </a:lnTo>
                  <a:lnTo>
                    <a:pt x="1081088" y="338137"/>
                  </a:lnTo>
                  <a:lnTo>
                    <a:pt x="1157288" y="485775"/>
                  </a:lnTo>
                  <a:lnTo>
                    <a:pt x="1081089" y="576262"/>
                  </a:lnTo>
                  <a:lnTo>
                    <a:pt x="1123951" y="695325"/>
                  </a:lnTo>
                  <a:lnTo>
                    <a:pt x="0" y="690562"/>
                  </a:lnTo>
                  <a:close/>
                </a:path>
              </a:pathLst>
            </a:custGeom>
            <a:solidFill>
              <a:srgbClr val="92D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37" name="图片 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484245" y="3017520"/>
            <a:ext cx="1214755" cy="133286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8" name="直接箭头连接符 37"/>
          <p:cNvCxnSpPr/>
          <p:nvPr>
            <p:custDataLst>
              <p:tags r:id="rId19"/>
            </p:custDataLst>
          </p:nvPr>
        </p:nvCxnSpPr>
        <p:spPr>
          <a:xfrm>
            <a:off x="4909820" y="3741420"/>
            <a:ext cx="3846830" cy="209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>
            <p:custDataLst>
              <p:tags r:id="rId20"/>
            </p:custDataLst>
          </p:nvPr>
        </p:nvSpPr>
        <p:spPr>
          <a:xfrm>
            <a:off x="5617210" y="3236595"/>
            <a:ext cx="21494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 = 90°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21"/>
            </p:custDataLst>
          </p:nvPr>
        </p:nvSpPr>
        <p:spPr>
          <a:xfrm>
            <a:off x="5323840" y="3856355"/>
            <a:ext cx="389509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 +</a:t>
            </a:r>
            <a:r>
              <a:rPr lang="zh-CN" altLang="en-US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 +</a:t>
            </a:r>
            <a:r>
              <a:rPr lang="zh-CN" altLang="en-US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 = 180°</a:t>
            </a:r>
            <a:endParaRPr lang="en-US" altLang="zh-CN" sz="2400" b="1" noProof="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1" name="文本框 40"/>
          <p:cNvSpPr txBox="1"/>
          <p:nvPr>
            <p:custDataLst>
              <p:tags r:id="rId22"/>
            </p:custDataLst>
          </p:nvPr>
        </p:nvSpPr>
        <p:spPr>
          <a:xfrm>
            <a:off x="8888730" y="3521710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 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 </a:t>
            </a:r>
            <a:r>
              <a:rPr lang="en-US" altLang="zh-CN" sz="2400" b="1" noProof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zh-CN" altLang="en-US" sz="2400" b="1" noProof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noProof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90°</a:t>
            </a:r>
            <a:endParaRPr lang="en-US" altLang="zh-CN" sz="2400" b="1" noProof="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43" name="组合 42"/>
          <p:cNvGrpSpPr/>
          <p:nvPr>
            <p:custDataLst>
              <p:tags r:id="rId23"/>
            </p:custDataLst>
          </p:nvPr>
        </p:nvGrpSpPr>
        <p:grpSpPr>
          <a:xfrm>
            <a:off x="5410200" y="1519555"/>
            <a:ext cx="2644140" cy="1178560"/>
            <a:chOff x="8520" y="2393"/>
            <a:chExt cx="4164" cy="1856"/>
          </a:xfrm>
        </p:grpSpPr>
        <p:grpSp>
          <p:nvGrpSpPr>
            <p:cNvPr id="36" name="组合 35"/>
            <p:cNvGrpSpPr/>
            <p:nvPr>
              <p:custDataLst>
                <p:tags r:id="rId24"/>
              </p:custDataLst>
            </p:nvPr>
          </p:nvGrpSpPr>
          <p:grpSpPr>
            <a:xfrm>
              <a:off x="8520" y="2393"/>
              <a:ext cx="4164" cy="1856"/>
              <a:chOff x="8520" y="2393"/>
              <a:chExt cx="4164" cy="1856"/>
            </a:xfrm>
          </p:grpSpPr>
          <p:grpSp>
            <p:nvGrpSpPr>
              <p:cNvPr id="22" name="组合 21"/>
              <p:cNvGrpSpPr/>
              <p:nvPr>
                <p:custDataLst>
                  <p:tags r:id="rId25"/>
                </p:custDataLst>
              </p:nvPr>
            </p:nvGrpSpPr>
            <p:grpSpPr>
              <a:xfrm>
                <a:off x="8520" y="2393"/>
                <a:ext cx="4164" cy="1856"/>
                <a:chOff x="9003" y="3079"/>
                <a:chExt cx="4164" cy="1856"/>
              </a:xfrm>
            </p:grpSpPr>
            <p:sp>
              <p:nvSpPr>
                <p:cNvPr id="24" name="任意多边形: 形状 19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9003" y="4107"/>
                  <a:ext cx="1521" cy="828"/>
                </a:xfrm>
                <a:custGeom>
                  <a:avLst/>
                  <a:gdLst>
                    <a:gd name="connsiteX0" fmla="*/ 838200 w 1185863"/>
                    <a:gd name="connsiteY0" fmla="*/ 0 h 957262"/>
                    <a:gd name="connsiteX1" fmla="*/ 0 w 1185863"/>
                    <a:gd name="connsiteY1" fmla="*/ 923925 h 957262"/>
                    <a:gd name="connsiteX2" fmla="*/ 157163 w 1185863"/>
                    <a:gd name="connsiteY2" fmla="*/ 881062 h 957262"/>
                    <a:gd name="connsiteX3" fmla="*/ 200025 w 1185863"/>
                    <a:gd name="connsiteY3" fmla="*/ 933450 h 957262"/>
                    <a:gd name="connsiteX4" fmla="*/ 381000 w 1185863"/>
                    <a:gd name="connsiteY4" fmla="*/ 866775 h 957262"/>
                    <a:gd name="connsiteX5" fmla="*/ 452438 w 1185863"/>
                    <a:gd name="connsiteY5" fmla="*/ 933450 h 957262"/>
                    <a:gd name="connsiteX6" fmla="*/ 500063 w 1185863"/>
                    <a:gd name="connsiteY6" fmla="*/ 876300 h 957262"/>
                    <a:gd name="connsiteX7" fmla="*/ 676275 w 1185863"/>
                    <a:gd name="connsiteY7" fmla="*/ 957262 h 957262"/>
                    <a:gd name="connsiteX8" fmla="*/ 852488 w 1185863"/>
                    <a:gd name="connsiteY8" fmla="*/ 862012 h 957262"/>
                    <a:gd name="connsiteX9" fmla="*/ 990600 w 1185863"/>
                    <a:gd name="connsiteY9" fmla="*/ 942975 h 957262"/>
                    <a:gd name="connsiteX10" fmla="*/ 1052513 w 1185863"/>
                    <a:gd name="connsiteY10" fmla="*/ 900112 h 957262"/>
                    <a:gd name="connsiteX11" fmla="*/ 1185863 w 1185863"/>
                    <a:gd name="connsiteY11" fmla="*/ 904875 h 957262"/>
                    <a:gd name="connsiteX12" fmla="*/ 838200 w 1185863"/>
                    <a:gd name="connsiteY12" fmla="*/ 0 h 957262"/>
                    <a:gd name="connsiteX0-1" fmla="*/ 0 w 1757363"/>
                    <a:gd name="connsiteY0-2" fmla="*/ 695325 h 695325"/>
                    <a:gd name="connsiteX1-3" fmla="*/ 571500 w 1757363"/>
                    <a:gd name="connsiteY1-4" fmla="*/ 61913 h 695325"/>
                    <a:gd name="connsiteX2-5" fmla="*/ 728663 w 1757363"/>
                    <a:gd name="connsiteY2-6" fmla="*/ 19050 h 695325"/>
                    <a:gd name="connsiteX3-7" fmla="*/ 771525 w 1757363"/>
                    <a:gd name="connsiteY3-8" fmla="*/ 71438 h 695325"/>
                    <a:gd name="connsiteX4-9" fmla="*/ 952500 w 1757363"/>
                    <a:gd name="connsiteY4-10" fmla="*/ 4763 h 695325"/>
                    <a:gd name="connsiteX5-11" fmla="*/ 1023938 w 1757363"/>
                    <a:gd name="connsiteY5-12" fmla="*/ 71438 h 695325"/>
                    <a:gd name="connsiteX6-13" fmla="*/ 1071563 w 1757363"/>
                    <a:gd name="connsiteY6-14" fmla="*/ 14288 h 695325"/>
                    <a:gd name="connsiteX7-15" fmla="*/ 1247775 w 1757363"/>
                    <a:gd name="connsiteY7-16" fmla="*/ 95250 h 695325"/>
                    <a:gd name="connsiteX8-17" fmla="*/ 1423988 w 1757363"/>
                    <a:gd name="connsiteY8-18" fmla="*/ 0 h 695325"/>
                    <a:gd name="connsiteX9-19" fmla="*/ 1562100 w 1757363"/>
                    <a:gd name="connsiteY9-20" fmla="*/ 80963 h 695325"/>
                    <a:gd name="connsiteX10-21" fmla="*/ 1624013 w 1757363"/>
                    <a:gd name="connsiteY10-22" fmla="*/ 38100 h 695325"/>
                    <a:gd name="connsiteX11-23" fmla="*/ 1757363 w 1757363"/>
                    <a:gd name="connsiteY11-24" fmla="*/ 42863 h 695325"/>
                    <a:gd name="connsiteX12-25" fmla="*/ 0 w 1757363"/>
                    <a:gd name="connsiteY12-26" fmla="*/ 695325 h 695325"/>
                    <a:gd name="connsiteX0-27" fmla="*/ 0 w 1624013"/>
                    <a:gd name="connsiteY0-28" fmla="*/ 695325 h 700088"/>
                    <a:gd name="connsiteX1-29" fmla="*/ 571500 w 1624013"/>
                    <a:gd name="connsiteY1-30" fmla="*/ 61913 h 700088"/>
                    <a:gd name="connsiteX2-31" fmla="*/ 728663 w 1624013"/>
                    <a:gd name="connsiteY2-32" fmla="*/ 19050 h 700088"/>
                    <a:gd name="connsiteX3-33" fmla="*/ 771525 w 1624013"/>
                    <a:gd name="connsiteY3-34" fmla="*/ 71438 h 700088"/>
                    <a:gd name="connsiteX4-35" fmla="*/ 952500 w 1624013"/>
                    <a:gd name="connsiteY4-36" fmla="*/ 4763 h 700088"/>
                    <a:gd name="connsiteX5-37" fmla="*/ 1023938 w 1624013"/>
                    <a:gd name="connsiteY5-38" fmla="*/ 71438 h 700088"/>
                    <a:gd name="connsiteX6-39" fmla="*/ 1071563 w 1624013"/>
                    <a:gd name="connsiteY6-40" fmla="*/ 14288 h 700088"/>
                    <a:gd name="connsiteX7-41" fmla="*/ 1247775 w 1624013"/>
                    <a:gd name="connsiteY7-42" fmla="*/ 95250 h 700088"/>
                    <a:gd name="connsiteX8-43" fmla="*/ 1423988 w 1624013"/>
                    <a:gd name="connsiteY8-44" fmla="*/ 0 h 700088"/>
                    <a:gd name="connsiteX9-45" fmla="*/ 1562100 w 1624013"/>
                    <a:gd name="connsiteY9-46" fmla="*/ 80963 h 700088"/>
                    <a:gd name="connsiteX10-47" fmla="*/ 1624013 w 1624013"/>
                    <a:gd name="connsiteY10-48" fmla="*/ 38100 h 700088"/>
                    <a:gd name="connsiteX11-49" fmla="*/ 1123951 w 1624013"/>
                    <a:gd name="connsiteY11-50" fmla="*/ 700088 h 700088"/>
                    <a:gd name="connsiteX12-51" fmla="*/ 0 w 1624013"/>
                    <a:gd name="connsiteY12-52" fmla="*/ 695325 h 700088"/>
                    <a:gd name="connsiteX0-53" fmla="*/ 0 w 1562100"/>
                    <a:gd name="connsiteY0-54" fmla="*/ 695325 h 700088"/>
                    <a:gd name="connsiteX1-55" fmla="*/ 571500 w 1562100"/>
                    <a:gd name="connsiteY1-56" fmla="*/ 61913 h 700088"/>
                    <a:gd name="connsiteX2-57" fmla="*/ 728663 w 1562100"/>
                    <a:gd name="connsiteY2-58" fmla="*/ 19050 h 700088"/>
                    <a:gd name="connsiteX3-59" fmla="*/ 771525 w 1562100"/>
                    <a:gd name="connsiteY3-60" fmla="*/ 71438 h 700088"/>
                    <a:gd name="connsiteX4-61" fmla="*/ 952500 w 1562100"/>
                    <a:gd name="connsiteY4-62" fmla="*/ 4763 h 700088"/>
                    <a:gd name="connsiteX5-63" fmla="*/ 1023938 w 1562100"/>
                    <a:gd name="connsiteY5-64" fmla="*/ 71438 h 700088"/>
                    <a:gd name="connsiteX6-65" fmla="*/ 1071563 w 1562100"/>
                    <a:gd name="connsiteY6-66" fmla="*/ 14288 h 700088"/>
                    <a:gd name="connsiteX7-67" fmla="*/ 1247775 w 1562100"/>
                    <a:gd name="connsiteY7-68" fmla="*/ 95250 h 700088"/>
                    <a:gd name="connsiteX8-69" fmla="*/ 1423988 w 1562100"/>
                    <a:gd name="connsiteY8-70" fmla="*/ 0 h 700088"/>
                    <a:gd name="connsiteX9-71" fmla="*/ 1562100 w 1562100"/>
                    <a:gd name="connsiteY9-72" fmla="*/ 80963 h 700088"/>
                    <a:gd name="connsiteX10-73" fmla="*/ 1038226 w 1562100"/>
                    <a:gd name="connsiteY10-74" fmla="*/ 581025 h 700088"/>
                    <a:gd name="connsiteX11-75" fmla="*/ 1123951 w 1562100"/>
                    <a:gd name="connsiteY11-76" fmla="*/ 700088 h 700088"/>
                    <a:gd name="connsiteX12-77" fmla="*/ 0 w 1562100"/>
                    <a:gd name="connsiteY12-78" fmla="*/ 695325 h 700088"/>
                    <a:gd name="connsiteX0-79" fmla="*/ 0 w 1423988"/>
                    <a:gd name="connsiteY0-80" fmla="*/ 695325 h 700088"/>
                    <a:gd name="connsiteX1-81" fmla="*/ 571500 w 1423988"/>
                    <a:gd name="connsiteY1-82" fmla="*/ 61913 h 700088"/>
                    <a:gd name="connsiteX2-83" fmla="*/ 728663 w 1423988"/>
                    <a:gd name="connsiteY2-84" fmla="*/ 19050 h 700088"/>
                    <a:gd name="connsiteX3-85" fmla="*/ 771525 w 1423988"/>
                    <a:gd name="connsiteY3-86" fmla="*/ 71438 h 700088"/>
                    <a:gd name="connsiteX4-87" fmla="*/ 952500 w 1423988"/>
                    <a:gd name="connsiteY4-88" fmla="*/ 4763 h 700088"/>
                    <a:gd name="connsiteX5-89" fmla="*/ 1023938 w 1423988"/>
                    <a:gd name="connsiteY5-90" fmla="*/ 71438 h 700088"/>
                    <a:gd name="connsiteX6-91" fmla="*/ 1071563 w 1423988"/>
                    <a:gd name="connsiteY6-92" fmla="*/ 14288 h 700088"/>
                    <a:gd name="connsiteX7-93" fmla="*/ 1247775 w 1423988"/>
                    <a:gd name="connsiteY7-94" fmla="*/ 95250 h 700088"/>
                    <a:gd name="connsiteX8-95" fmla="*/ 1423988 w 1423988"/>
                    <a:gd name="connsiteY8-96" fmla="*/ 0 h 700088"/>
                    <a:gd name="connsiteX9-97" fmla="*/ 1119188 w 1423988"/>
                    <a:gd name="connsiteY9-98" fmla="*/ 538163 h 700088"/>
                    <a:gd name="connsiteX10-99" fmla="*/ 1038226 w 1423988"/>
                    <a:gd name="connsiteY10-100" fmla="*/ 581025 h 700088"/>
                    <a:gd name="connsiteX11-101" fmla="*/ 1123951 w 1423988"/>
                    <a:gd name="connsiteY11-102" fmla="*/ 700088 h 700088"/>
                    <a:gd name="connsiteX12-103" fmla="*/ 0 w 1423988"/>
                    <a:gd name="connsiteY12-104" fmla="*/ 695325 h 700088"/>
                    <a:gd name="connsiteX0-105" fmla="*/ 0 w 1247775"/>
                    <a:gd name="connsiteY0-106" fmla="*/ 690562 h 695325"/>
                    <a:gd name="connsiteX1-107" fmla="*/ 571500 w 1247775"/>
                    <a:gd name="connsiteY1-108" fmla="*/ 57150 h 695325"/>
                    <a:gd name="connsiteX2-109" fmla="*/ 728663 w 1247775"/>
                    <a:gd name="connsiteY2-110" fmla="*/ 14287 h 695325"/>
                    <a:gd name="connsiteX3-111" fmla="*/ 771525 w 1247775"/>
                    <a:gd name="connsiteY3-112" fmla="*/ 66675 h 695325"/>
                    <a:gd name="connsiteX4-113" fmla="*/ 952500 w 1247775"/>
                    <a:gd name="connsiteY4-114" fmla="*/ 0 h 695325"/>
                    <a:gd name="connsiteX5-115" fmla="*/ 1023938 w 1247775"/>
                    <a:gd name="connsiteY5-116" fmla="*/ 66675 h 695325"/>
                    <a:gd name="connsiteX6-117" fmla="*/ 1071563 w 1247775"/>
                    <a:gd name="connsiteY6-118" fmla="*/ 9525 h 695325"/>
                    <a:gd name="connsiteX7-119" fmla="*/ 1247775 w 1247775"/>
                    <a:gd name="connsiteY7-120" fmla="*/ 90487 h 695325"/>
                    <a:gd name="connsiteX8-121" fmla="*/ 1138238 w 1247775"/>
                    <a:gd name="connsiteY8-122" fmla="*/ 380999 h 695325"/>
                    <a:gd name="connsiteX9-123" fmla="*/ 1119188 w 1247775"/>
                    <a:gd name="connsiteY9-124" fmla="*/ 533400 h 695325"/>
                    <a:gd name="connsiteX10-125" fmla="*/ 1038226 w 1247775"/>
                    <a:gd name="connsiteY10-126" fmla="*/ 576262 h 695325"/>
                    <a:gd name="connsiteX11-127" fmla="*/ 1123951 w 1247775"/>
                    <a:gd name="connsiteY11-128" fmla="*/ 695325 h 695325"/>
                    <a:gd name="connsiteX12-129" fmla="*/ 0 w 1247775"/>
                    <a:gd name="connsiteY12-130" fmla="*/ 690562 h 695325"/>
                    <a:gd name="connsiteX0-131" fmla="*/ 0 w 1157287"/>
                    <a:gd name="connsiteY0-132" fmla="*/ 690562 h 695325"/>
                    <a:gd name="connsiteX1-133" fmla="*/ 571500 w 1157287"/>
                    <a:gd name="connsiteY1-134" fmla="*/ 57150 h 695325"/>
                    <a:gd name="connsiteX2-135" fmla="*/ 728663 w 1157287"/>
                    <a:gd name="connsiteY2-136" fmla="*/ 14287 h 695325"/>
                    <a:gd name="connsiteX3-137" fmla="*/ 771525 w 1157287"/>
                    <a:gd name="connsiteY3-138" fmla="*/ 66675 h 695325"/>
                    <a:gd name="connsiteX4-139" fmla="*/ 952500 w 1157287"/>
                    <a:gd name="connsiteY4-140" fmla="*/ 0 h 695325"/>
                    <a:gd name="connsiteX5-141" fmla="*/ 1023938 w 1157287"/>
                    <a:gd name="connsiteY5-142" fmla="*/ 66675 h 695325"/>
                    <a:gd name="connsiteX6-143" fmla="*/ 1071563 w 1157287"/>
                    <a:gd name="connsiteY6-144" fmla="*/ 9525 h 695325"/>
                    <a:gd name="connsiteX7-145" fmla="*/ 1157287 w 1157287"/>
                    <a:gd name="connsiteY7-146" fmla="*/ 157162 h 695325"/>
                    <a:gd name="connsiteX8-147" fmla="*/ 1138238 w 1157287"/>
                    <a:gd name="connsiteY8-148" fmla="*/ 380999 h 695325"/>
                    <a:gd name="connsiteX9-149" fmla="*/ 1119188 w 1157287"/>
                    <a:gd name="connsiteY9-150" fmla="*/ 533400 h 695325"/>
                    <a:gd name="connsiteX10-151" fmla="*/ 1038226 w 1157287"/>
                    <a:gd name="connsiteY10-152" fmla="*/ 576262 h 695325"/>
                    <a:gd name="connsiteX11-153" fmla="*/ 1123951 w 1157287"/>
                    <a:gd name="connsiteY11-154" fmla="*/ 695325 h 695325"/>
                    <a:gd name="connsiteX12-155" fmla="*/ 0 w 1157287"/>
                    <a:gd name="connsiteY12-156" fmla="*/ 690562 h 695325"/>
                    <a:gd name="connsiteX0-157" fmla="*/ 0 w 1157287"/>
                    <a:gd name="connsiteY0-158" fmla="*/ 690562 h 695325"/>
                    <a:gd name="connsiteX1-159" fmla="*/ 571500 w 1157287"/>
                    <a:gd name="connsiteY1-160" fmla="*/ 57150 h 695325"/>
                    <a:gd name="connsiteX2-161" fmla="*/ 728663 w 1157287"/>
                    <a:gd name="connsiteY2-162" fmla="*/ 14287 h 695325"/>
                    <a:gd name="connsiteX3-163" fmla="*/ 771525 w 1157287"/>
                    <a:gd name="connsiteY3-164" fmla="*/ 66675 h 695325"/>
                    <a:gd name="connsiteX4-165" fmla="*/ 952500 w 1157287"/>
                    <a:gd name="connsiteY4-166" fmla="*/ 0 h 695325"/>
                    <a:gd name="connsiteX5-167" fmla="*/ 1023938 w 1157287"/>
                    <a:gd name="connsiteY5-168" fmla="*/ 66675 h 695325"/>
                    <a:gd name="connsiteX6-169" fmla="*/ 1071563 w 1157287"/>
                    <a:gd name="connsiteY6-170" fmla="*/ 9525 h 695325"/>
                    <a:gd name="connsiteX7-171" fmla="*/ 1157287 w 1157287"/>
                    <a:gd name="connsiteY7-172" fmla="*/ 157162 h 695325"/>
                    <a:gd name="connsiteX8-173" fmla="*/ 1081088 w 1157287"/>
                    <a:gd name="connsiteY8-174" fmla="*/ 338137 h 695325"/>
                    <a:gd name="connsiteX9-175" fmla="*/ 1119188 w 1157287"/>
                    <a:gd name="connsiteY9-176" fmla="*/ 533400 h 695325"/>
                    <a:gd name="connsiteX10-177" fmla="*/ 1038226 w 1157287"/>
                    <a:gd name="connsiteY10-178" fmla="*/ 576262 h 695325"/>
                    <a:gd name="connsiteX11-179" fmla="*/ 1123951 w 1157287"/>
                    <a:gd name="connsiteY11-180" fmla="*/ 695325 h 695325"/>
                    <a:gd name="connsiteX12-181" fmla="*/ 0 w 1157287"/>
                    <a:gd name="connsiteY12-182" fmla="*/ 690562 h 695325"/>
                    <a:gd name="connsiteX0-183" fmla="*/ 0 w 1157288"/>
                    <a:gd name="connsiteY0-184" fmla="*/ 690562 h 695325"/>
                    <a:gd name="connsiteX1-185" fmla="*/ 571500 w 1157288"/>
                    <a:gd name="connsiteY1-186" fmla="*/ 57150 h 695325"/>
                    <a:gd name="connsiteX2-187" fmla="*/ 728663 w 1157288"/>
                    <a:gd name="connsiteY2-188" fmla="*/ 14287 h 695325"/>
                    <a:gd name="connsiteX3-189" fmla="*/ 771525 w 1157288"/>
                    <a:gd name="connsiteY3-190" fmla="*/ 66675 h 695325"/>
                    <a:gd name="connsiteX4-191" fmla="*/ 952500 w 1157288"/>
                    <a:gd name="connsiteY4-192" fmla="*/ 0 h 695325"/>
                    <a:gd name="connsiteX5-193" fmla="*/ 1023938 w 1157288"/>
                    <a:gd name="connsiteY5-194" fmla="*/ 66675 h 695325"/>
                    <a:gd name="connsiteX6-195" fmla="*/ 1071563 w 1157288"/>
                    <a:gd name="connsiteY6-196" fmla="*/ 9525 h 695325"/>
                    <a:gd name="connsiteX7-197" fmla="*/ 1157287 w 1157288"/>
                    <a:gd name="connsiteY7-198" fmla="*/ 157162 h 695325"/>
                    <a:gd name="connsiteX8-199" fmla="*/ 1081088 w 1157288"/>
                    <a:gd name="connsiteY8-200" fmla="*/ 338137 h 695325"/>
                    <a:gd name="connsiteX9-201" fmla="*/ 1157288 w 1157288"/>
                    <a:gd name="connsiteY9-202" fmla="*/ 485775 h 695325"/>
                    <a:gd name="connsiteX10-203" fmla="*/ 1038226 w 1157288"/>
                    <a:gd name="connsiteY10-204" fmla="*/ 576262 h 695325"/>
                    <a:gd name="connsiteX11-205" fmla="*/ 1123951 w 1157288"/>
                    <a:gd name="connsiteY11-206" fmla="*/ 695325 h 695325"/>
                    <a:gd name="connsiteX12-207" fmla="*/ 0 w 1157288"/>
                    <a:gd name="connsiteY12-208" fmla="*/ 690562 h 695325"/>
                    <a:gd name="connsiteX0-209" fmla="*/ 0 w 1157288"/>
                    <a:gd name="connsiteY0-210" fmla="*/ 690562 h 695325"/>
                    <a:gd name="connsiteX1-211" fmla="*/ 571500 w 1157288"/>
                    <a:gd name="connsiteY1-212" fmla="*/ 57150 h 695325"/>
                    <a:gd name="connsiteX2-213" fmla="*/ 728663 w 1157288"/>
                    <a:gd name="connsiteY2-214" fmla="*/ 14287 h 695325"/>
                    <a:gd name="connsiteX3-215" fmla="*/ 771525 w 1157288"/>
                    <a:gd name="connsiteY3-216" fmla="*/ 66675 h 695325"/>
                    <a:gd name="connsiteX4-217" fmla="*/ 952500 w 1157288"/>
                    <a:gd name="connsiteY4-218" fmla="*/ 0 h 695325"/>
                    <a:gd name="connsiteX5-219" fmla="*/ 1023938 w 1157288"/>
                    <a:gd name="connsiteY5-220" fmla="*/ 66675 h 695325"/>
                    <a:gd name="connsiteX6-221" fmla="*/ 1071563 w 1157288"/>
                    <a:gd name="connsiteY6-222" fmla="*/ 9525 h 695325"/>
                    <a:gd name="connsiteX7-223" fmla="*/ 1157287 w 1157288"/>
                    <a:gd name="connsiteY7-224" fmla="*/ 157162 h 695325"/>
                    <a:gd name="connsiteX8-225" fmla="*/ 1081088 w 1157288"/>
                    <a:gd name="connsiteY8-226" fmla="*/ 338137 h 695325"/>
                    <a:gd name="connsiteX9-227" fmla="*/ 1157288 w 1157288"/>
                    <a:gd name="connsiteY9-228" fmla="*/ 485775 h 695325"/>
                    <a:gd name="connsiteX10-229" fmla="*/ 1081089 w 1157288"/>
                    <a:gd name="connsiteY10-230" fmla="*/ 576262 h 695325"/>
                    <a:gd name="connsiteX11-231" fmla="*/ 1123951 w 1157288"/>
                    <a:gd name="connsiteY11-232" fmla="*/ 695325 h 695325"/>
                    <a:gd name="connsiteX12-233" fmla="*/ 0 w 1157288"/>
                    <a:gd name="connsiteY12-234" fmla="*/ 690562 h 69532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</a:cxnLst>
                  <a:rect l="l" t="t" r="r" b="b"/>
                  <a:pathLst>
                    <a:path w="1157288" h="695325">
                      <a:moveTo>
                        <a:pt x="0" y="690562"/>
                      </a:moveTo>
                      <a:lnTo>
                        <a:pt x="571500" y="57150"/>
                      </a:lnTo>
                      <a:lnTo>
                        <a:pt x="728663" y="14287"/>
                      </a:lnTo>
                      <a:lnTo>
                        <a:pt x="771525" y="66675"/>
                      </a:lnTo>
                      <a:lnTo>
                        <a:pt x="952500" y="0"/>
                      </a:lnTo>
                      <a:lnTo>
                        <a:pt x="1023938" y="66675"/>
                      </a:lnTo>
                      <a:lnTo>
                        <a:pt x="1071563" y="9525"/>
                      </a:lnTo>
                      <a:lnTo>
                        <a:pt x="1157287" y="157162"/>
                      </a:lnTo>
                      <a:lnTo>
                        <a:pt x="1081088" y="338137"/>
                      </a:lnTo>
                      <a:lnTo>
                        <a:pt x="1157288" y="485775"/>
                      </a:lnTo>
                      <a:lnTo>
                        <a:pt x="1081089" y="576262"/>
                      </a:lnTo>
                      <a:lnTo>
                        <a:pt x="1123951" y="695325"/>
                      </a:lnTo>
                      <a:lnTo>
                        <a:pt x="0" y="69056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2D050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25" name="任意多边形: 形状 22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9003" y="4106"/>
                  <a:ext cx="2642" cy="826"/>
                </a:xfrm>
                <a:custGeom>
                  <a:avLst/>
                  <a:gdLst>
                    <a:gd name="connsiteX0" fmla="*/ 838200 w 1185863"/>
                    <a:gd name="connsiteY0" fmla="*/ 0 h 957262"/>
                    <a:gd name="connsiteX1" fmla="*/ 0 w 1185863"/>
                    <a:gd name="connsiteY1" fmla="*/ 923925 h 957262"/>
                    <a:gd name="connsiteX2" fmla="*/ 157163 w 1185863"/>
                    <a:gd name="connsiteY2" fmla="*/ 881062 h 957262"/>
                    <a:gd name="connsiteX3" fmla="*/ 200025 w 1185863"/>
                    <a:gd name="connsiteY3" fmla="*/ 933450 h 957262"/>
                    <a:gd name="connsiteX4" fmla="*/ 381000 w 1185863"/>
                    <a:gd name="connsiteY4" fmla="*/ 866775 h 957262"/>
                    <a:gd name="connsiteX5" fmla="*/ 452438 w 1185863"/>
                    <a:gd name="connsiteY5" fmla="*/ 933450 h 957262"/>
                    <a:gd name="connsiteX6" fmla="*/ 500063 w 1185863"/>
                    <a:gd name="connsiteY6" fmla="*/ 876300 h 957262"/>
                    <a:gd name="connsiteX7" fmla="*/ 676275 w 1185863"/>
                    <a:gd name="connsiteY7" fmla="*/ 957262 h 957262"/>
                    <a:gd name="connsiteX8" fmla="*/ 852488 w 1185863"/>
                    <a:gd name="connsiteY8" fmla="*/ 862012 h 957262"/>
                    <a:gd name="connsiteX9" fmla="*/ 990600 w 1185863"/>
                    <a:gd name="connsiteY9" fmla="*/ 942975 h 957262"/>
                    <a:gd name="connsiteX10" fmla="*/ 1052513 w 1185863"/>
                    <a:gd name="connsiteY10" fmla="*/ 900112 h 957262"/>
                    <a:gd name="connsiteX11" fmla="*/ 1185863 w 1185863"/>
                    <a:gd name="connsiteY11" fmla="*/ 904875 h 957262"/>
                    <a:gd name="connsiteX12" fmla="*/ 838200 w 1185863"/>
                    <a:gd name="connsiteY12" fmla="*/ 0 h 957262"/>
                    <a:gd name="connsiteX0-1" fmla="*/ 0 w 1766888"/>
                    <a:gd name="connsiteY0-2" fmla="*/ 693738 h 693738"/>
                    <a:gd name="connsiteX1-3" fmla="*/ 581025 w 1766888"/>
                    <a:gd name="connsiteY1-4" fmla="*/ 61913 h 693738"/>
                    <a:gd name="connsiteX2-5" fmla="*/ 738188 w 1766888"/>
                    <a:gd name="connsiteY2-6" fmla="*/ 19050 h 693738"/>
                    <a:gd name="connsiteX3-7" fmla="*/ 781050 w 1766888"/>
                    <a:gd name="connsiteY3-8" fmla="*/ 71438 h 693738"/>
                    <a:gd name="connsiteX4-9" fmla="*/ 962025 w 1766888"/>
                    <a:gd name="connsiteY4-10" fmla="*/ 4763 h 693738"/>
                    <a:gd name="connsiteX5-11" fmla="*/ 1033463 w 1766888"/>
                    <a:gd name="connsiteY5-12" fmla="*/ 71438 h 693738"/>
                    <a:gd name="connsiteX6-13" fmla="*/ 1081088 w 1766888"/>
                    <a:gd name="connsiteY6-14" fmla="*/ 14288 h 693738"/>
                    <a:gd name="connsiteX7-15" fmla="*/ 1257300 w 1766888"/>
                    <a:gd name="connsiteY7-16" fmla="*/ 95250 h 693738"/>
                    <a:gd name="connsiteX8-17" fmla="*/ 1433513 w 1766888"/>
                    <a:gd name="connsiteY8-18" fmla="*/ 0 h 693738"/>
                    <a:gd name="connsiteX9-19" fmla="*/ 1571625 w 1766888"/>
                    <a:gd name="connsiteY9-20" fmla="*/ 80963 h 693738"/>
                    <a:gd name="connsiteX10-21" fmla="*/ 1633538 w 1766888"/>
                    <a:gd name="connsiteY10-22" fmla="*/ 38100 h 693738"/>
                    <a:gd name="connsiteX11-23" fmla="*/ 1766888 w 1766888"/>
                    <a:gd name="connsiteY11-24" fmla="*/ 42863 h 693738"/>
                    <a:gd name="connsiteX12-25" fmla="*/ 0 w 1766888"/>
                    <a:gd name="connsiteY12-26" fmla="*/ 693738 h 693738"/>
                    <a:gd name="connsiteX0-27" fmla="*/ 0 w 1766888"/>
                    <a:gd name="connsiteY0-28" fmla="*/ 693738 h 693738"/>
                    <a:gd name="connsiteX1-29" fmla="*/ 581025 w 1766888"/>
                    <a:gd name="connsiteY1-30" fmla="*/ 61913 h 693738"/>
                    <a:gd name="connsiteX2-31" fmla="*/ 738188 w 1766888"/>
                    <a:gd name="connsiteY2-32" fmla="*/ 19050 h 693738"/>
                    <a:gd name="connsiteX3-33" fmla="*/ 781050 w 1766888"/>
                    <a:gd name="connsiteY3-34" fmla="*/ 71438 h 693738"/>
                    <a:gd name="connsiteX4-35" fmla="*/ 962025 w 1766888"/>
                    <a:gd name="connsiteY4-36" fmla="*/ 4763 h 693738"/>
                    <a:gd name="connsiteX5-37" fmla="*/ 1033463 w 1766888"/>
                    <a:gd name="connsiteY5-38" fmla="*/ 71438 h 693738"/>
                    <a:gd name="connsiteX6-39" fmla="*/ 1081088 w 1766888"/>
                    <a:gd name="connsiteY6-40" fmla="*/ 14288 h 693738"/>
                    <a:gd name="connsiteX7-41" fmla="*/ 1257300 w 1766888"/>
                    <a:gd name="connsiteY7-42" fmla="*/ 95250 h 693738"/>
                    <a:gd name="connsiteX8-43" fmla="*/ 1433513 w 1766888"/>
                    <a:gd name="connsiteY8-44" fmla="*/ 0 h 693738"/>
                    <a:gd name="connsiteX9-45" fmla="*/ 1571625 w 1766888"/>
                    <a:gd name="connsiteY9-46" fmla="*/ 80963 h 693738"/>
                    <a:gd name="connsiteX10-47" fmla="*/ 1633538 w 1766888"/>
                    <a:gd name="connsiteY10-48" fmla="*/ 38100 h 693738"/>
                    <a:gd name="connsiteX11-49" fmla="*/ 1766888 w 1766888"/>
                    <a:gd name="connsiteY11-50" fmla="*/ 42863 h 693738"/>
                    <a:gd name="connsiteX12-51" fmla="*/ 734607 w 1766888"/>
                    <a:gd name="connsiteY12-52" fmla="*/ 421016 h 693738"/>
                    <a:gd name="connsiteX13" fmla="*/ 0 w 1766888"/>
                    <a:gd name="connsiteY13" fmla="*/ 693738 h 693738"/>
                    <a:gd name="connsiteX0-53" fmla="*/ 0 w 2010957"/>
                    <a:gd name="connsiteY0-54" fmla="*/ 693738 h 693738"/>
                    <a:gd name="connsiteX1-55" fmla="*/ 581025 w 2010957"/>
                    <a:gd name="connsiteY1-56" fmla="*/ 61913 h 693738"/>
                    <a:gd name="connsiteX2-57" fmla="*/ 738188 w 2010957"/>
                    <a:gd name="connsiteY2-58" fmla="*/ 19050 h 693738"/>
                    <a:gd name="connsiteX3-59" fmla="*/ 781050 w 2010957"/>
                    <a:gd name="connsiteY3-60" fmla="*/ 71438 h 693738"/>
                    <a:gd name="connsiteX4-61" fmla="*/ 962025 w 2010957"/>
                    <a:gd name="connsiteY4-62" fmla="*/ 4763 h 693738"/>
                    <a:gd name="connsiteX5-63" fmla="*/ 1033463 w 2010957"/>
                    <a:gd name="connsiteY5-64" fmla="*/ 71438 h 693738"/>
                    <a:gd name="connsiteX6-65" fmla="*/ 1081088 w 2010957"/>
                    <a:gd name="connsiteY6-66" fmla="*/ 14288 h 693738"/>
                    <a:gd name="connsiteX7-67" fmla="*/ 1257300 w 2010957"/>
                    <a:gd name="connsiteY7-68" fmla="*/ 95250 h 693738"/>
                    <a:gd name="connsiteX8-69" fmla="*/ 1433513 w 2010957"/>
                    <a:gd name="connsiteY8-70" fmla="*/ 0 h 693738"/>
                    <a:gd name="connsiteX9-71" fmla="*/ 1571625 w 2010957"/>
                    <a:gd name="connsiteY9-72" fmla="*/ 80963 h 693738"/>
                    <a:gd name="connsiteX10-73" fmla="*/ 1633538 w 2010957"/>
                    <a:gd name="connsiteY10-74" fmla="*/ 38100 h 693738"/>
                    <a:gd name="connsiteX11-75" fmla="*/ 1766888 w 2010957"/>
                    <a:gd name="connsiteY11-76" fmla="*/ 42863 h 693738"/>
                    <a:gd name="connsiteX12-77" fmla="*/ 2010957 w 2010957"/>
                    <a:gd name="connsiteY12-78" fmla="*/ 690891 h 693738"/>
                    <a:gd name="connsiteX13-79" fmla="*/ 0 w 2010957"/>
                    <a:gd name="connsiteY13-80" fmla="*/ 693738 h 69373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79" y="connsiteY13-80"/>
                    </a:cxn>
                  </a:cxnLst>
                  <a:rect l="l" t="t" r="r" b="b"/>
                  <a:pathLst>
                    <a:path w="2010957" h="693738">
                      <a:moveTo>
                        <a:pt x="0" y="693738"/>
                      </a:moveTo>
                      <a:lnTo>
                        <a:pt x="581025" y="61913"/>
                      </a:lnTo>
                      <a:lnTo>
                        <a:pt x="738188" y="19050"/>
                      </a:lnTo>
                      <a:lnTo>
                        <a:pt x="781050" y="71438"/>
                      </a:lnTo>
                      <a:lnTo>
                        <a:pt x="962025" y="4763"/>
                      </a:lnTo>
                      <a:lnTo>
                        <a:pt x="1033463" y="71438"/>
                      </a:lnTo>
                      <a:lnTo>
                        <a:pt x="1081088" y="14288"/>
                      </a:lnTo>
                      <a:lnTo>
                        <a:pt x="1257300" y="95250"/>
                      </a:lnTo>
                      <a:lnTo>
                        <a:pt x="1433513" y="0"/>
                      </a:lnTo>
                      <a:lnTo>
                        <a:pt x="1571625" y="80963"/>
                      </a:lnTo>
                      <a:lnTo>
                        <a:pt x="1633538" y="38100"/>
                      </a:lnTo>
                      <a:lnTo>
                        <a:pt x="1766888" y="42863"/>
                      </a:lnTo>
                      <a:lnTo>
                        <a:pt x="2010957" y="690891"/>
                      </a:lnTo>
                      <a:lnTo>
                        <a:pt x="0" y="69373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26" name="等腰三角形 6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9006" y="3079"/>
                  <a:ext cx="2641" cy="1855"/>
                </a:xfrm>
                <a:custGeom>
                  <a:avLst/>
                  <a:gdLst>
                    <a:gd name="connsiteX0" fmla="*/ 0 w 2009775"/>
                    <a:gd name="connsiteY0" fmla="*/ 1642110 h 1642110"/>
                    <a:gd name="connsiteX1" fmla="*/ 1004888 w 2009775"/>
                    <a:gd name="connsiteY1" fmla="*/ 0 h 1642110"/>
                    <a:gd name="connsiteX2" fmla="*/ 2009775 w 2009775"/>
                    <a:gd name="connsiteY2" fmla="*/ 1642110 h 1642110"/>
                    <a:gd name="connsiteX3" fmla="*/ 0 w 2009775"/>
                    <a:gd name="connsiteY3" fmla="*/ 1642110 h 1642110"/>
                    <a:gd name="connsiteX0-1" fmla="*/ 0 w 2009775"/>
                    <a:gd name="connsiteY0-2" fmla="*/ 1558290 h 1558290"/>
                    <a:gd name="connsiteX1-3" fmla="*/ 1416368 w 2009775"/>
                    <a:gd name="connsiteY1-4" fmla="*/ 0 h 1558290"/>
                    <a:gd name="connsiteX2-5" fmla="*/ 2009775 w 2009775"/>
                    <a:gd name="connsiteY2-6" fmla="*/ 1558290 h 1558290"/>
                    <a:gd name="connsiteX3-7" fmla="*/ 0 w 2009775"/>
                    <a:gd name="connsiteY3-8" fmla="*/ 1558290 h 155829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2009775" h="1558290">
                      <a:moveTo>
                        <a:pt x="0" y="1558290"/>
                      </a:moveTo>
                      <a:lnTo>
                        <a:pt x="1416368" y="0"/>
                      </a:lnTo>
                      <a:lnTo>
                        <a:pt x="2009775" y="1558290"/>
                      </a:lnTo>
                      <a:lnTo>
                        <a:pt x="0" y="1558290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endParaRPr>
                </a:p>
              </p:txBody>
            </p:sp>
            <p:sp>
              <p:nvSpPr>
                <p:cNvPr id="30" name="任意多边形: 形状 19"/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9006" y="4106"/>
                  <a:ext cx="1521" cy="828"/>
                </a:xfrm>
                <a:custGeom>
                  <a:avLst/>
                  <a:gdLst>
                    <a:gd name="connsiteX0" fmla="*/ 838200 w 1185863"/>
                    <a:gd name="connsiteY0" fmla="*/ 0 h 957262"/>
                    <a:gd name="connsiteX1" fmla="*/ 0 w 1185863"/>
                    <a:gd name="connsiteY1" fmla="*/ 923925 h 957262"/>
                    <a:gd name="connsiteX2" fmla="*/ 157163 w 1185863"/>
                    <a:gd name="connsiteY2" fmla="*/ 881062 h 957262"/>
                    <a:gd name="connsiteX3" fmla="*/ 200025 w 1185863"/>
                    <a:gd name="connsiteY3" fmla="*/ 933450 h 957262"/>
                    <a:gd name="connsiteX4" fmla="*/ 381000 w 1185863"/>
                    <a:gd name="connsiteY4" fmla="*/ 866775 h 957262"/>
                    <a:gd name="connsiteX5" fmla="*/ 452438 w 1185863"/>
                    <a:gd name="connsiteY5" fmla="*/ 933450 h 957262"/>
                    <a:gd name="connsiteX6" fmla="*/ 500063 w 1185863"/>
                    <a:gd name="connsiteY6" fmla="*/ 876300 h 957262"/>
                    <a:gd name="connsiteX7" fmla="*/ 676275 w 1185863"/>
                    <a:gd name="connsiteY7" fmla="*/ 957262 h 957262"/>
                    <a:gd name="connsiteX8" fmla="*/ 852488 w 1185863"/>
                    <a:gd name="connsiteY8" fmla="*/ 862012 h 957262"/>
                    <a:gd name="connsiteX9" fmla="*/ 990600 w 1185863"/>
                    <a:gd name="connsiteY9" fmla="*/ 942975 h 957262"/>
                    <a:gd name="connsiteX10" fmla="*/ 1052513 w 1185863"/>
                    <a:gd name="connsiteY10" fmla="*/ 900112 h 957262"/>
                    <a:gd name="connsiteX11" fmla="*/ 1185863 w 1185863"/>
                    <a:gd name="connsiteY11" fmla="*/ 904875 h 957262"/>
                    <a:gd name="connsiteX12" fmla="*/ 838200 w 1185863"/>
                    <a:gd name="connsiteY12" fmla="*/ 0 h 957262"/>
                    <a:gd name="connsiteX0-1" fmla="*/ 0 w 1757363"/>
                    <a:gd name="connsiteY0-2" fmla="*/ 695325 h 695325"/>
                    <a:gd name="connsiteX1-3" fmla="*/ 571500 w 1757363"/>
                    <a:gd name="connsiteY1-4" fmla="*/ 61913 h 695325"/>
                    <a:gd name="connsiteX2-5" fmla="*/ 728663 w 1757363"/>
                    <a:gd name="connsiteY2-6" fmla="*/ 19050 h 695325"/>
                    <a:gd name="connsiteX3-7" fmla="*/ 771525 w 1757363"/>
                    <a:gd name="connsiteY3-8" fmla="*/ 71438 h 695325"/>
                    <a:gd name="connsiteX4-9" fmla="*/ 952500 w 1757363"/>
                    <a:gd name="connsiteY4-10" fmla="*/ 4763 h 695325"/>
                    <a:gd name="connsiteX5-11" fmla="*/ 1023938 w 1757363"/>
                    <a:gd name="connsiteY5-12" fmla="*/ 71438 h 695325"/>
                    <a:gd name="connsiteX6-13" fmla="*/ 1071563 w 1757363"/>
                    <a:gd name="connsiteY6-14" fmla="*/ 14288 h 695325"/>
                    <a:gd name="connsiteX7-15" fmla="*/ 1247775 w 1757363"/>
                    <a:gd name="connsiteY7-16" fmla="*/ 95250 h 695325"/>
                    <a:gd name="connsiteX8-17" fmla="*/ 1423988 w 1757363"/>
                    <a:gd name="connsiteY8-18" fmla="*/ 0 h 695325"/>
                    <a:gd name="connsiteX9-19" fmla="*/ 1562100 w 1757363"/>
                    <a:gd name="connsiteY9-20" fmla="*/ 80963 h 695325"/>
                    <a:gd name="connsiteX10-21" fmla="*/ 1624013 w 1757363"/>
                    <a:gd name="connsiteY10-22" fmla="*/ 38100 h 695325"/>
                    <a:gd name="connsiteX11-23" fmla="*/ 1757363 w 1757363"/>
                    <a:gd name="connsiteY11-24" fmla="*/ 42863 h 695325"/>
                    <a:gd name="connsiteX12-25" fmla="*/ 0 w 1757363"/>
                    <a:gd name="connsiteY12-26" fmla="*/ 695325 h 695325"/>
                    <a:gd name="connsiteX0-27" fmla="*/ 0 w 1624013"/>
                    <a:gd name="connsiteY0-28" fmla="*/ 695325 h 700088"/>
                    <a:gd name="connsiteX1-29" fmla="*/ 571500 w 1624013"/>
                    <a:gd name="connsiteY1-30" fmla="*/ 61913 h 700088"/>
                    <a:gd name="connsiteX2-31" fmla="*/ 728663 w 1624013"/>
                    <a:gd name="connsiteY2-32" fmla="*/ 19050 h 700088"/>
                    <a:gd name="connsiteX3-33" fmla="*/ 771525 w 1624013"/>
                    <a:gd name="connsiteY3-34" fmla="*/ 71438 h 700088"/>
                    <a:gd name="connsiteX4-35" fmla="*/ 952500 w 1624013"/>
                    <a:gd name="connsiteY4-36" fmla="*/ 4763 h 700088"/>
                    <a:gd name="connsiteX5-37" fmla="*/ 1023938 w 1624013"/>
                    <a:gd name="connsiteY5-38" fmla="*/ 71438 h 700088"/>
                    <a:gd name="connsiteX6-39" fmla="*/ 1071563 w 1624013"/>
                    <a:gd name="connsiteY6-40" fmla="*/ 14288 h 700088"/>
                    <a:gd name="connsiteX7-41" fmla="*/ 1247775 w 1624013"/>
                    <a:gd name="connsiteY7-42" fmla="*/ 95250 h 700088"/>
                    <a:gd name="connsiteX8-43" fmla="*/ 1423988 w 1624013"/>
                    <a:gd name="connsiteY8-44" fmla="*/ 0 h 700088"/>
                    <a:gd name="connsiteX9-45" fmla="*/ 1562100 w 1624013"/>
                    <a:gd name="connsiteY9-46" fmla="*/ 80963 h 700088"/>
                    <a:gd name="connsiteX10-47" fmla="*/ 1624013 w 1624013"/>
                    <a:gd name="connsiteY10-48" fmla="*/ 38100 h 700088"/>
                    <a:gd name="connsiteX11-49" fmla="*/ 1123951 w 1624013"/>
                    <a:gd name="connsiteY11-50" fmla="*/ 700088 h 700088"/>
                    <a:gd name="connsiteX12-51" fmla="*/ 0 w 1624013"/>
                    <a:gd name="connsiteY12-52" fmla="*/ 695325 h 700088"/>
                    <a:gd name="connsiteX0-53" fmla="*/ 0 w 1562100"/>
                    <a:gd name="connsiteY0-54" fmla="*/ 695325 h 700088"/>
                    <a:gd name="connsiteX1-55" fmla="*/ 571500 w 1562100"/>
                    <a:gd name="connsiteY1-56" fmla="*/ 61913 h 700088"/>
                    <a:gd name="connsiteX2-57" fmla="*/ 728663 w 1562100"/>
                    <a:gd name="connsiteY2-58" fmla="*/ 19050 h 700088"/>
                    <a:gd name="connsiteX3-59" fmla="*/ 771525 w 1562100"/>
                    <a:gd name="connsiteY3-60" fmla="*/ 71438 h 700088"/>
                    <a:gd name="connsiteX4-61" fmla="*/ 952500 w 1562100"/>
                    <a:gd name="connsiteY4-62" fmla="*/ 4763 h 700088"/>
                    <a:gd name="connsiteX5-63" fmla="*/ 1023938 w 1562100"/>
                    <a:gd name="connsiteY5-64" fmla="*/ 71438 h 700088"/>
                    <a:gd name="connsiteX6-65" fmla="*/ 1071563 w 1562100"/>
                    <a:gd name="connsiteY6-66" fmla="*/ 14288 h 700088"/>
                    <a:gd name="connsiteX7-67" fmla="*/ 1247775 w 1562100"/>
                    <a:gd name="connsiteY7-68" fmla="*/ 95250 h 700088"/>
                    <a:gd name="connsiteX8-69" fmla="*/ 1423988 w 1562100"/>
                    <a:gd name="connsiteY8-70" fmla="*/ 0 h 700088"/>
                    <a:gd name="connsiteX9-71" fmla="*/ 1562100 w 1562100"/>
                    <a:gd name="connsiteY9-72" fmla="*/ 80963 h 700088"/>
                    <a:gd name="connsiteX10-73" fmla="*/ 1038226 w 1562100"/>
                    <a:gd name="connsiteY10-74" fmla="*/ 581025 h 700088"/>
                    <a:gd name="connsiteX11-75" fmla="*/ 1123951 w 1562100"/>
                    <a:gd name="connsiteY11-76" fmla="*/ 700088 h 700088"/>
                    <a:gd name="connsiteX12-77" fmla="*/ 0 w 1562100"/>
                    <a:gd name="connsiteY12-78" fmla="*/ 695325 h 700088"/>
                    <a:gd name="connsiteX0-79" fmla="*/ 0 w 1423988"/>
                    <a:gd name="connsiteY0-80" fmla="*/ 695325 h 700088"/>
                    <a:gd name="connsiteX1-81" fmla="*/ 571500 w 1423988"/>
                    <a:gd name="connsiteY1-82" fmla="*/ 61913 h 700088"/>
                    <a:gd name="connsiteX2-83" fmla="*/ 728663 w 1423988"/>
                    <a:gd name="connsiteY2-84" fmla="*/ 19050 h 700088"/>
                    <a:gd name="connsiteX3-85" fmla="*/ 771525 w 1423988"/>
                    <a:gd name="connsiteY3-86" fmla="*/ 71438 h 700088"/>
                    <a:gd name="connsiteX4-87" fmla="*/ 952500 w 1423988"/>
                    <a:gd name="connsiteY4-88" fmla="*/ 4763 h 700088"/>
                    <a:gd name="connsiteX5-89" fmla="*/ 1023938 w 1423988"/>
                    <a:gd name="connsiteY5-90" fmla="*/ 71438 h 700088"/>
                    <a:gd name="connsiteX6-91" fmla="*/ 1071563 w 1423988"/>
                    <a:gd name="connsiteY6-92" fmla="*/ 14288 h 700088"/>
                    <a:gd name="connsiteX7-93" fmla="*/ 1247775 w 1423988"/>
                    <a:gd name="connsiteY7-94" fmla="*/ 95250 h 700088"/>
                    <a:gd name="connsiteX8-95" fmla="*/ 1423988 w 1423988"/>
                    <a:gd name="connsiteY8-96" fmla="*/ 0 h 700088"/>
                    <a:gd name="connsiteX9-97" fmla="*/ 1119188 w 1423988"/>
                    <a:gd name="connsiteY9-98" fmla="*/ 538163 h 700088"/>
                    <a:gd name="connsiteX10-99" fmla="*/ 1038226 w 1423988"/>
                    <a:gd name="connsiteY10-100" fmla="*/ 581025 h 700088"/>
                    <a:gd name="connsiteX11-101" fmla="*/ 1123951 w 1423988"/>
                    <a:gd name="connsiteY11-102" fmla="*/ 700088 h 700088"/>
                    <a:gd name="connsiteX12-103" fmla="*/ 0 w 1423988"/>
                    <a:gd name="connsiteY12-104" fmla="*/ 695325 h 700088"/>
                    <a:gd name="connsiteX0-105" fmla="*/ 0 w 1247775"/>
                    <a:gd name="connsiteY0-106" fmla="*/ 690562 h 695325"/>
                    <a:gd name="connsiteX1-107" fmla="*/ 571500 w 1247775"/>
                    <a:gd name="connsiteY1-108" fmla="*/ 57150 h 695325"/>
                    <a:gd name="connsiteX2-109" fmla="*/ 728663 w 1247775"/>
                    <a:gd name="connsiteY2-110" fmla="*/ 14287 h 695325"/>
                    <a:gd name="connsiteX3-111" fmla="*/ 771525 w 1247775"/>
                    <a:gd name="connsiteY3-112" fmla="*/ 66675 h 695325"/>
                    <a:gd name="connsiteX4-113" fmla="*/ 952500 w 1247775"/>
                    <a:gd name="connsiteY4-114" fmla="*/ 0 h 695325"/>
                    <a:gd name="connsiteX5-115" fmla="*/ 1023938 w 1247775"/>
                    <a:gd name="connsiteY5-116" fmla="*/ 66675 h 695325"/>
                    <a:gd name="connsiteX6-117" fmla="*/ 1071563 w 1247775"/>
                    <a:gd name="connsiteY6-118" fmla="*/ 9525 h 695325"/>
                    <a:gd name="connsiteX7-119" fmla="*/ 1247775 w 1247775"/>
                    <a:gd name="connsiteY7-120" fmla="*/ 90487 h 695325"/>
                    <a:gd name="connsiteX8-121" fmla="*/ 1138238 w 1247775"/>
                    <a:gd name="connsiteY8-122" fmla="*/ 380999 h 695325"/>
                    <a:gd name="connsiteX9-123" fmla="*/ 1119188 w 1247775"/>
                    <a:gd name="connsiteY9-124" fmla="*/ 533400 h 695325"/>
                    <a:gd name="connsiteX10-125" fmla="*/ 1038226 w 1247775"/>
                    <a:gd name="connsiteY10-126" fmla="*/ 576262 h 695325"/>
                    <a:gd name="connsiteX11-127" fmla="*/ 1123951 w 1247775"/>
                    <a:gd name="connsiteY11-128" fmla="*/ 695325 h 695325"/>
                    <a:gd name="connsiteX12-129" fmla="*/ 0 w 1247775"/>
                    <a:gd name="connsiteY12-130" fmla="*/ 690562 h 695325"/>
                    <a:gd name="connsiteX0-131" fmla="*/ 0 w 1157287"/>
                    <a:gd name="connsiteY0-132" fmla="*/ 690562 h 695325"/>
                    <a:gd name="connsiteX1-133" fmla="*/ 571500 w 1157287"/>
                    <a:gd name="connsiteY1-134" fmla="*/ 57150 h 695325"/>
                    <a:gd name="connsiteX2-135" fmla="*/ 728663 w 1157287"/>
                    <a:gd name="connsiteY2-136" fmla="*/ 14287 h 695325"/>
                    <a:gd name="connsiteX3-137" fmla="*/ 771525 w 1157287"/>
                    <a:gd name="connsiteY3-138" fmla="*/ 66675 h 695325"/>
                    <a:gd name="connsiteX4-139" fmla="*/ 952500 w 1157287"/>
                    <a:gd name="connsiteY4-140" fmla="*/ 0 h 695325"/>
                    <a:gd name="connsiteX5-141" fmla="*/ 1023938 w 1157287"/>
                    <a:gd name="connsiteY5-142" fmla="*/ 66675 h 695325"/>
                    <a:gd name="connsiteX6-143" fmla="*/ 1071563 w 1157287"/>
                    <a:gd name="connsiteY6-144" fmla="*/ 9525 h 695325"/>
                    <a:gd name="connsiteX7-145" fmla="*/ 1157287 w 1157287"/>
                    <a:gd name="connsiteY7-146" fmla="*/ 157162 h 695325"/>
                    <a:gd name="connsiteX8-147" fmla="*/ 1138238 w 1157287"/>
                    <a:gd name="connsiteY8-148" fmla="*/ 380999 h 695325"/>
                    <a:gd name="connsiteX9-149" fmla="*/ 1119188 w 1157287"/>
                    <a:gd name="connsiteY9-150" fmla="*/ 533400 h 695325"/>
                    <a:gd name="connsiteX10-151" fmla="*/ 1038226 w 1157287"/>
                    <a:gd name="connsiteY10-152" fmla="*/ 576262 h 695325"/>
                    <a:gd name="connsiteX11-153" fmla="*/ 1123951 w 1157287"/>
                    <a:gd name="connsiteY11-154" fmla="*/ 695325 h 695325"/>
                    <a:gd name="connsiteX12-155" fmla="*/ 0 w 1157287"/>
                    <a:gd name="connsiteY12-156" fmla="*/ 690562 h 695325"/>
                    <a:gd name="connsiteX0-157" fmla="*/ 0 w 1157287"/>
                    <a:gd name="connsiteY0-158" fmla="*/ 690562 h 695325"/>
                    <a:gd name="connsiteX1-159" fmla="*/ 571500 w 1157287"/>
                    <a:gd name="connsiteY1-160" fmla="*/ 57150 h 695325"/>
                    <a:gd name="connsiteX2-161" fmla="*/ 728663 w 1157287"/>
                    <a:gd name="connsiteY2-162" fmla="*/ 14287 h 695325"/>
                    <a:gd name="connsiteX3-163" fmla="*/ 771525 w 1157287"/>
                    <a:gd name="connsiteY3-164" fmla="*/ 66675 h 695325"/>
                    <a:gd name="connsiteX4-165" fmla="*/ 952500 w 1157287"/>
                    <a:gd name="connsiteY4-166" fmla="*/ 0 h 695325"/>
                    <a:gd name="connsiteX5-167" fmla="*/ 1023938 w 1157287"/>
                    <a:gd name="connsiteY5-168" fmla="*/ 66675 h 695325"/>
                    <a:gd name="connsiteX6-169" fmla="*/ 1071563 w 1157287"/>
                    <a:gd name="connsiteY6-170" fmla="*/ 9525 h 695325"/>
                    <a:gd name="connsiteX7-171" fmla="*/ 1157287 w 1157287"/>
                    <a:gd name="connsiteY7-172" fmla="*/ 157162 h 695325"/>
                    <a:gd name="connsiteX8-173" fmla="*/ 1081088 w 1157287"/>
                    <a:gd name="connsiteY8-174" fmla="*/ 338137 h 695325"/>
                    <a:gd name="connsiteX9-175" fmla="*/ 1119188 w 1157287"/>
                    <a:gd name="connsiteY9-176" fmla="*/ 533400 h 695325"/>
                    <a:gd name="connsiteX10-177" fmla="*/ 1038226 w 1157287"/>
                    <a:gd name="connsiteY10-178" fmla="*/ 576262 h 695325"/>
                    <a:gd name="connsiteX11-179" fmla="*/ 1123951 w 1157287"/>
                    <a:gd name="connsiteY11-180" fmla="*/ 695325 h 695325"/>
                    <a:gd name="connsiteX12-181" fmla="*/ 0 w 1157287"/>
                    <a:gd name="connsiteY12-182" fmla="*/ 690562 h 695325"/>
                    <a:gd name="connsiteX0-183" fmla="*/ 0 w 1157288"/>
                    <a:gd name="connsiteY0-184" fmla="*/ 690562 h 695325"/>
                    <a:gd name="connsiteX1-185" fmla="*/ 571500 w 1157288"/>
                    <a:gd name="connsiteY1-186" fmla="*/ 57150 h 695325"/>
                    <a:gd name="connsiteX2-187" fmla="*/ 728663 w 1157288"/>
                    <a:gd name="connsiteY2-188" fmla="*/ 14287 h 695325"/>
                    <a:gd name="connsiteX3-189" fmla="*/ 771525 w 1157288"/>
                    <a:gd name="connsiteY3-190" fmla="*/ 66675 h 695325"/>
                    <a:gd name="connsiteX4-191" fmla="*/ 952500 w 1157288"/>
                    <a:gd name="connsiteY4-192" fmla="*/ 0 h 695325"/>
                    <a:gd name="connsiteX5-193" fmla="*/ 1023938 w 1157288"/>
                    <a:gd name="connsiteY5-194" fmla="*/ 66675 h 695325"/>
                    <a:gd name="connsiteX6-195" fmla="*/ 1071563 w 1157288"/>
                    <a:gd name="connsiteY6-196" fmla="*/ 9525 h 695325"/>
                    <a:gd name="connsiteX7-197" fmla="*/ 1157287 w 1157288"/>
                    <a:gd name="connsiteY7-198" fmla="*/ 157162 h 695325"/>
                    <a:gd name="connsiteX8-199" fmla="*/ 1081088 w 1157288"/>
                    <a:gd name="connsiteY8-200" fmla="*/ 338137 h 695325"/>
                    <a:gd name="connsiteX9-201" fmla="*/ 1157288 w 1157288"/>
                    <a:gd name="connsiteY9-202" fmla="*/ 485775 h 695325"/>
                    <a:gd name="connsiteX10-203" fmla="*/ 1038226 w 1157288"/>
                    <a:gd name="connsiteY10-204" fmla="*/ 576262 h 695325"/>
                    <a:gd name="connsiteX11-205" fmla="*/ 1123951 w 1157288"/>
                    <a:gd name="connsiteY11-206" fmla="*/ 695325 h 695325"/>
                    <a:gd name="connsiteX12-207" fmla="*/ 0 w 1157288"/>
                    <a:gd name="connsiteY12-208" fmla="*/ 690562 h 695325"/>
                    <a:gd name="connsiteX0-209" fmla="*/ 0 w 1157288"/>
                    <a:gd name="connsiteY0-210" fmla="*/ 690562 h 695325"/>
                    <a:gd name="connsiteX1-211" fmla="*/ 571500 w 1157288"/>
                    <a:gd name="connsiteY1-212" fmla="*/ 57150 h 695325"/>
                    <a:gd name="connsiteX2-213" fmla="*/ 728663 w 1157288"/>
                    <a:gd name="connsiteY2-214" fmla="*/ 14287 h 695325"/>
                    <a:gd name="connsiteX3-215" fmla="*/ 771525 w 1157288"/>
                    <a:gd name="connsiteY3-216" fmla="*/ 66675 h 695325"/>
                    <a:gd name="connsiteX4-217" fmla="*/ 952500 w 1157288"/>
                    <a:gd name="connsiteY4-218" fmla="*/ 0 h 695325"/>
                    <a:gd name="connsiteX5-219" fmla="*/ 1023938 w 1157288"/>
                    <a:gd name="connsiteY5-220" fmla="*/ 66675 h 695325"/>
                    <a:gd name="connsiteX6-221" fmla="*/ 1071563 w 1157288"/>
                    <a:gd name="connsiteY6-222" fmla="*/ 9525 h 695325"/>
                    <a:gd name="connsiteX7-223" fmla="*/ 1157287 w 1157288"/>
                    <a:gd name="connsiteY7-224" fmla="*/ 157162 h 695325"/>
                    <a:gd name="connsiteX8-225" fmla="*/ 1081088 w 1157288"/>
                    <a:gd name="connsiteY8-226" fmla="*/ 338137 h 695325"/>
                    <a:gd name="connsiteX9-227" fmla="*/ 1157288 w 1157288"/>
                    <a:gd name="connsiteY9-228" fmla="*/ 485775 h 695325"/>
                    <a:gd name="connsiteX10-229" fmla="*/ 1081089 w 1157288"/>
                    <a:gd name="connsiteY10-230" fmla="*/ 576262 h 695325"/>
                    <a:gd name="connsiteX11-231" fmla="*/ 1123951 w 1157288"/>
                    <a:gd name="connsiteY11-232" fmla="*/ 695325 h 695325"/>
                    <a:gd name="connsiteX12-233" fmla="*/ 0 w 1157288"/>
                    <a:gd name="connsiteY12-234" fmla="*/ 690562 h 69532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</a:cxnLst>
                  <a:rect l="l" t="t" r="r" b="b"/>
                  <a:pathLst>
                    <a:path w="1157288" h="695325">
                      <a:moveTo>
                        <a:pt x="0" y="690562"/>
                      </a:moveTo>
                      <a:lnTo>
                        <a:pt x="571500" y="57150"/>
                      </a:lnTo>
                      <a:lnTo>
                        <a:pt x="728663" y="14287"/>
                      </a:lnTo>
                      <a:lnTo>
                        <a:pt x="771525" y="66675"/>
                      </a:lnTo>
                      <a:lnTo>
                        <a:pt x="952500" y="0"/>
                      </a:lnTo>
                      <a:lnTo>
                        <a:pt x="1023938" y="66675"/>
                      </a:lnTo>
                      <a:lnTo>
                        <a:pt x="1071563" y="9525"/>
                      </a:lnTo>
                      <a:lnTo>
                        <a:pt x="1157287" y="157162"/>
                      </a:lnTo>
                      <a:lnTo>
                        <a:pt x="1081088" y="338137"/>
                      </a:lnTo>
                      <a:lnTo>
                        <a:pt x="1157288" y="485775"/>
                      </a:lnTo>
                      <a:lnTo>
                        <a:pt x="1081089" y="576262"/>
                      </a:lnTo>
                      <a:lnTo>
                        <a:pt x="1123951" y="695325"/>
                      </a:lnTo>
                      <a:lnTo>
                        <a:pt x="0" y="690562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31" name="任意多边形: 形状 18"/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9755" y="3079"/>
                  <a:ext cx="1559" cy="1139"/>
                </a:xfrm>
                <a:custGeom>
                  <a:avLst/>
                  <a:gdLst>
                    <a:gd name="connsiteX0" fmla="*/ 838200 w 1185863"/>
                    <a:gd name="connsiteY0" fmla="*/ 0 h 957262"/>
                    <a:gd name="connsiteX1" fmla="*/ 0 w 1185863"/>
                    <a:gd name="connsiteY1" fmla="*/ 923925 h 957262"/>
                    <a:gd name="connsiteX2" fmla="*/ 157163 w 1185863"/>
                    <a:gd name="connsiteY2" fmla="*/ 881062 h 957262"/>
                    <a:gd name="connsiteX3" fmla="*/ 200025 w 1185863"/>
                    <a:gd name="connsiteY3" fmla="*/ 933450 h 957262"/>
                    <a:gd name="connsiteX4" fmla="*/ 381000 w 1185863"/>
                    <a:gd name="connsiteY4" fmla="*/ 866775 h 957262"/>
                    <a:gd name="connsiteX5" fmla="*/ 452438 w 1185863"/>
                    <a:gd name="connsiteY5" fmla="*/ 933450 h 957262"/>
                    <a:gd name="connsiteX6" fmla="*/ 500063 w 1185863"/>
                    <a:gd name="connsiteY6" fmla="*/ 876300 h 957262"/>
                    <a:gd name="connsiteX7" fmla="*/ 676275 w 1185863"/>
                    <a:gd name="connsiteY7" fmla="*/ 957262 h 957262"/>
                    <a:gd name="connsiteX8" fmla="*/ 852488 w 1185863"/>
                    <a:gd name="connsiteY8" fmla="*/ 862012 h 957262"/>
                    <a:gd name="connsiteX9" fmla="*/ 990600 w 1185863"/>
                    <a:gd name="connsiteY9" fmla="*/ 942975 h 957262"/>
                    <a:gd name="connsiteX10" fmla="*/ 1052513 w 1185863"/>
                    <a:gd name="connsiteY10" fmla="*/ 900112 h 957262"/>
                    <a:gd name="connsiteX11" fmla="*/ 1185863 w 1185863"/>
                    <a:gd name="connsiteY11" fmla="*/ 904875 h 957262"/>
                    <a:gd name="connsiteX12" fmla="*/ 838200 w 1185863"/>
                    <a:gd name="connsiteY12" fmla="*/ 0 h 957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5863" h="957262">
                      <a:moveTo>
                        <a:pt x="838200" y="0"/>
                      </a:moveTo>
                      <a:lnTo>
                        <a:pt x="0" y="923925"/>
                      </a:lnTo>
                      <a:lnTo>
                        <a:pt x="157163" y="881062"/>
                      </a:lnTo>
                      <a:lnTo>
                        <a:pt x="200025" y="933450"/>
                      </a:lnTo>
                      <a:lnTo>
                        <a:pt x="381000" y="866775"/>
                      </a:lnTo>
                      <a:lnTo>
                        <a:pt x="452438" y="933450"/>
                      </a:lnTo>
                      <a:lnTo>
                        <a:pt x="500063" y="876300"/>
                      </a:lnTo>
                      <a:lnTo>
                        <a:pt x="676275" y="957262"/>
                      </a:lnTo>
                      <a:lnTo>
                        <a:pt x="852488" y="862012"/>
                      </a:lnTo>
                      <a:lnTo>
                        <a:pt x="990600" y="942975"/>
                      </a:lnTo>
                      <a:lnTo>
                        <a:pt x="1052513" y="900112"/>
                      </a:lnTo>
                      <a:lnTo>
                        <a:pt x="1185863" y="904875"/>
                      </a:lnTo>
                      <a:lnTo>
                        <a:pt x="838200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32" name="任意多边形: 形状 18"/>
                <p:cNvSpPr/>
                <p:nvPr>
                  <p:custDataLst>
                    <p:tags r:id="rId31"/>
                  </p:custDataLst>
                </p:nvPr>
              </p:nvSpPr>
              <p:spPr>
                <a:xfrm rot="10800000">
                  <a:off x="11205" y="3796"/>
                  <a:ext cx="1559" cy="1139"/>
                </a:xfrm>
                <a:custGeom>
                  <a:avLst/>
                  <a:gdLst>
                    <a:gd name="connsiteX0" fmla="*/ 838200 w 1185863"/>
                    <a:gd name="connsiteY0" fmla="*/ 0 h 957262"/>
                    <a:gd name="connsiteX1" fmla="*/ 0 w 1185863"/>
                    <a:gd name="connsiteY1" fmla="*/ 923925 h 957262"/>
                    <a:gd name="connsiteX2" fmla="*/ 157163 w 1185863"/>
                    <a:gd name="connsiteY2" fmla="*/ 881062 h 957262"/>
                    <a:gd name="connsiteX3" fmla="*/ 200025 w 1185863"/>
                    <a:gd name="connsiteY3" fmla="*/ 933450 h 957262"/>
                    <a:gd name="connsiteX4" fmla="*/ 381000 w 1185863"/>
                    <a:gd name="connsiteY4" fmla="*/ 866775 h 957262"/>
                    <a:gd name="connsiteX5" fmla="*/ 452438 w 1185863"/>
                    <a:gd name="connsiteY5" fmla="*/ 933450 h 957262"/>
                    <a:gd name="connsiteX6" fmla="*/ 500063 w 1185863"/>
                    <a:gd name="connsiteY6" fmla="*/ 876300 h 957262"/>
                    <a:gd name="connsiteX7" fmla="*/ 676275 w 1185863"/>
                    <a:gd name="connsiteY7" fmla="*/ 957262 h 957262"/>
                    <a:gd name="connsiteX8" fmla="*/ 852488 w 1185863"/>
                    <a:gd name="connsiteY8" fmla="*/ 862012 h 957262"/>
                    <a:gd name="connsiteX9" fmla="*/ 990600 w 1185863"/>
                    <a:gd name="connsiteY9" fmla="*/ 942975 h 957262"/>
                    <a:gd name="connsiteX10" fmla="*/ 1052513 w 1185863"/>
                    <a:gd name="connsiteY10" fmla="*/ 900112 h 957262"/>
                    <a:gd name="connsiteX11" fmla="*/ 1185863 w 1185863"/>
                    <a:gd name="connsiteY11" fmla="*/ 904875 h 957262"/>
                    <a:gd name="connsiteX12" fmla="*/ 838200 w 1185863"/>
                    <a:gd name="connsiteY12" fmla="*/ 0 h 957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85863" h="957262">
                      <a:moveTo>
                        <a:pt x="838200" y="0"/>
                      </a:moveTo>
                      <a:lnTo>
                        <a:pt x="0" y="923925"/>
                      </a:lnTo>
                      <a:lnTo>
                        <a:pt x="157163" y="881062"/>
                      </a:lnTo>
                      <a:lnTo>
                        <a:pt x="200025" y="933450"/>
                      </a:lnTo>
                      <a:lnTo>
                        <a:pt x="381000" y="866775"/>
                      </a:lnTo>
                      <a:lnTo>
                        <a:pt x="452438" y="933450"/>
                      </a:lnTo>
                      <a:lnTo>
                        <a:pt x="500063" y="876300"/>
                      </a:lnTo>
                      <a:lnTo>
                        <a:pt x="676275" y="957262"/>
                      </a:lnTo>
                      <a:lnTo>
                        <a:pt x="852488" y="862012"/>
                      </a:lnTo>
                      <a:lnTo>
                        <a:pt x="990600" y="942975"/>
                      </a:lnTo>
                      <a:lnTo>
                        <a:pt x="1052513" y="900112"/>
                      </a:lnTo>
                      <a:lnTo>
                        <a:pt x="1185863" y="904875"/>
                      </a:lnTo>
                      <a:lnTo>
                        <a:pt x="838200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33" name="任意多边形: 形状 19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11647" y="4107"/>
                  <a:ext cx="1521" cy="828"/>
                </a:xfrm>
                <a:custGeom>
                  <a:avLst/>
                  <a:gdLst>
                    <a:gd name="connsiteX0" fmla="*/ 838200 w 1185863"/>
                    <a:gd name="connsiteY0" fmla="*/ 0 h 957262"/>
                    <a:gd name="connsiteX1" fmla="*/ 0 w 1185863"/>
                    <a:gd name="connsiteY1" fmla="*/ 923925 h 957262"/>
                    <a:gd name="connsiteX2" fmla="*/ 157163 w 1185863"/>
                    <a:gd name="connsiteY2" fmla="*/ 881062 h 957262"/>
                    <a:gd name="connsiteX3" fmla="*/ 200025 w 1185863"/>
                    <a:gd name="connsiteY3" fmla="*/ 933450 h 957262"/>
                    <a:gd name="connsiteX4" fmla="*/ 381000 w 1185863"/>
                    <a:gd name="connsiteY4" fmla="*/ 866775 h 957262"/>
                    <a:gd name="connsiteX5" fmla="*/ 452438 w 1185863"/>
                    <a:gd name="connsiteY5" fmla="*/ 933450 h 957262"/>
                    <a:gd name="connsiteX6" fmla="*/ 500063 w 1185863"/>
                    <a:gd name="connsiteY6" fmla="*/ 876300 h 957262"/>
                    <a:gd name="connsiteX7" fmla="*/ 676275 w 1185863"/>
                    <a:gd name="connsiteY7" fmla="*/ 957262 h 957262"/>
                    <a:gd name="connsiteX8" fmla="*/ 852488 w 1185863"/>
                    <a:gd name="connsiteY8" fmla="*/ 862012 h 957262"/>
                    <a:gd name="connsiteX9" fmla="*/ 990600 w 1185863"/>
                    <a:gd name="connsiteY9" fmla="*/ 942975 h 957262"/>
                    <a:gd name="connsiteX10" fmla="*/ 1052513 w 1185863"/>
                    <a:gd name="connsiteY10" fmla="*/ 900112 h 957262"/>
                    <a:gd name="connsiteX11" fmla="*/ 1185863 w 1185863"/>
                    <a:gd name="connsiteY11" fmla="*/ 904875 h 957262"/>
                    <a:gd name="connsiteX12" fmla="*/ 838200 w 1185863"/>
                    <a:gd name="connsiteY12" fmla="*/ 0 h 957262"/>
                    <a:gd name="connsiteX0-1" fmla="*/ 0 w 1757363"/>
                    <a:gd name="connsiteY0-2" fmla="*/ 695325 h 695325"/>
                    <a:gd name="connsiteX1-3" fmla="*/ 571500 w 1757363"/>
                    <a:gd name="connsiteY1-4" fmla="*/ 61913 h 695325"/>
                    <a:gd name="connsiteX2-5" fmla="*/ 728663 w 1757363"/>
                    <a:gd name="connsiteY2-6" fmla="*/ 19050 h 695325"/>
                    <a:gd name="connsiteX3-7" fmla="*/ 771525 w 1757363"/>
                    <a:gd name="connsiteY3-8" fmla="*/ 71438 h 695325"/>
                    <a:gd name="connsiteX4-9" fmla="*/ 952500 w 1757363"/>
                    <a:gd name="connsiteY4-10" fmla="*/ 4763 h 695325"/>
                    <a:gd name="connsiteX5-11" fmla="*/ 1023938 w 1757363"/>
                    <a:gd name="connsiteY5-12" fmla="*/ 71438 h 695325"/>
                    <a:gd name="connsiteX6-13" fmla="*/ 1071563 w 1757363"/>
                    <a:gd name="connsiteY6-14" fmla="*/ 14288 h 695325"/>
                    <a:gd name="connsiteX7-15" fmla="*/ 1247775 w 1757363"/>
                    <a:gd name="connsiteY7-16" fmla="*/ 95250 h 695325"/>
                    <a:gd name="connsiteX8-17" fmla="*/ 1423988 w 1757363"/>
                    <a:gd name="connsiteY8-18" fmla="*/ 0 h 695325"/>
                    <a:gd name="connsiteX9-19" fmla="*/ 1562100 w 1757363"/>
                    <a:gd name="connsiteY9-20" fmla="*/ 80963 h 695325"/>
                    <a:gd name="connsiteX10-21" fmla="*/ 1624013 w 1757363"/>
                    <a:gd name="connsiteY10-22" fmla="*/ 38100 h 695325"/>
                    <a:gd name="connsiteX11-23" fmla="*/ 1757363 w 1757363"/>
                    <a:gd name="connsiteY11-24" fmla="*/ 42863 h 695325"/>
                    <a:gd name="connsiteX12-25" fmla="*/ 0 w 1757363"/>
                    <a:gd name="connsiteY12-26" fmla="*/ 695325 h 695325"/>
                    <a:gd name="connsiteX0-27" fmla="*/ 0 w 1624013"/>
                    <a:gd name="connsiteY0-28" fmla="*/ 695325 h 700088"/>
                    <a:gd name="connsiteX1-29" fmla="*/ 571500 w 1624013"/>
                    <a:gd name="connsiteY1-30" fmla="*/ 61913 h 700088"/>
                    <a:gd name="connsiteX2-31" fmla="*/ 728663 w 1624013"/>
                    <a:gd name="connsiteY2-32" fmla="*/ 19050 h 700088"/>
                    <a:gd name="connsiteX3-33" fmla="*/ 771525 w 1624013"/>
                    <a:gd name="connsiteY3-34" fmla="*/ 71438 h 700088"/>
                    <a:gd name="connsiteX4-35" fmla="*/ 952500 w 1624013"/>
                    <a:gd name="connsiteY4-36" fmla="*/ 4763 h 700088"/>
                    <a:gd name="connsiteX5-37" fmla="*/ 1023938 w 1624013"/>
                    <a:gd name="connsiteY5-38" fmla="*/ 71438 h 700088"/>
                    <a:gd name="connsiteX6-39" fmla="*/ 1071563 w 1624013"/>
                    <a:gd name="connsiteY6-40" fmla="*/ 14288 h 700088"/>
                    <a:gd name="connsiteX7-41" fmla="*/ 1247775 w 1624013"/>
                    <a:gd name="connsiteY7-42" fmla="*/ 95250 h 700088"/>
                    <a:gd name="connsiteX8-43" fmla="*/ 1423988 w 1624013"/>
                    <a:gd name="connsiteY8-44" fmla="*/ 0 h 700088"/>
                    <a:gd name="connsiteX9-45" fmla="*/ 1562100 w 1624013"/>
                    <a:gd name="connsiteY9-46" fmla="*/ 80963 h 700088"/>
                    <a:gd name="connsiteX10-47" fmla="*/ 1624013 w 1624013"/>
                    <a:gd name="connsiteY10-48" fmla="*/ 38100 h 700088"/>
                    <a:gd name="connsiteX11-49" fmla="*/ 1123951 w 1624013"/>
                    <a:gd name="connsiteY11-50" fmla="*/ 700088 h 700088"/>
                    <a:gd name="connsiteX12-51" fmla="*/ 0 w 1624013"/>
                    <a:gd name="connsiteY12-52" fmla="*/ 695325 h 700088"/>
                    <a:gd name="connsiteX0-53" fmla="*/ 0 w 1562100"/>
                    <a:gd name="connsiteY0-54" fmla="*/ 695325 h 700088"/>
                    <a:gd name="connsiteX1-55" fmla="*/ 571500 w 1562100"/>
                    <a:gd name="connsiteY1-56" fmla="*/ 61913 h 700088"/>
                    <a:gd name="connsiteX2-57" fmla="*/ 728663 w 1562100"/>
                    <a:gd name="connsiteY2-58" fmla="*/ 19050 h 700088"/>
                    <a:gd name="connsiteX3-59" fmla="*/ 771525 w 1562100"/>
                    <a:gd name="connsiteY3-60" fmla="*/ 71438 h 700088"/>
                    <a:gd name="connsiteX4-61" fmla="*/ 952500 w 1562100"/>
                    <a:gd name="connsiteY4-62" fmla="*/ 4763 h 700088"/>
                    <a:gd name="connsiteX5-63" fmla="*/ 1023938 w 1562100"/>
                    <a:gd name="connsiteY5-64" fmla="*/ 71438 h 700088"/>
                    <a:gd name="connsiteX6-65" fmla="*/ 1071563 w 1562100"/>
                    <a:gd name="connsiteY6-66" fmla="*/ 14288 h 700088"/>
                    <a:gd name="connsiteX7-67" fmla="*/ 1247775 w 1562100"/>
                    <a:gd name="connsiteY7-68" fmla="*/ 95250 h 700088"/>
                    <a:gd name="connsiteX8-69" fmla="*/ 1423988 w 1562100"/>
                    <a:gd name="connsiteY8-70" fmla="*/ 0 h 700088"/>
                    <a:gd name="connsiteX9-71" fmla="*/ 1562100 w 1562100"/>
                    <a:gd name="connsiteY9-72" fmla="*/ 80963 h 700088"/>
                    <a:gd name="connsiteX10-73" fmla="*/ 1038226 w 1562100"/>
                    <a:gd name="connsiteY10-74" fmla="*/ 581025 h 700088"/>
                    <a:gd name="connsiteX11-75" fmla="*/ 1123951 w 1562100"/>
                    <a:gd name="connsiteY11-76" fmla="*/ 700088 h 700088"/>
                    <a:gd name="connsiteX12-77" fmla="*/ 0 w 1562100"/>
                    <a:gd name="connsiteY12-78" fmla="*/ 695325 h 700088"/>
                    <a:gd name="connsiteX0-79" fmla="*/ 0 w 1423988"/>
                    <a:gd name="connsiteY0-80" fmla="*/ 695325 h 700088"/>
                    <a:gd name="connsiteX1-81" fmla="*/ 571500 w 1423988"/>
                    <a:gd name="connsiteY1-82" fmla="*/ 61913 h 700088"/>
                    <a:gd name="connsiteX2-83" fmla="*/ 728663 w 1423988"/>
                    <a:gd name="connsiteY2-84" fmla="*/ 19050 h 700088"/>
                    <a:gd name="connsiteX3-85" fmla="*/ 771525 w 1423988"/>
                    <a:gd name="connsiteY3-86" fmla="*/ 71438 h 700088"/>
                    <a:gd name="connsiteX4-87" fmla="*/ 952500 w 1423988"/>
                    <a:gd name="connsiteY4-88" fmla="*/ 4763 h 700088"/>
                    <a:gd name="connsiteX5-89" fmla="*/ 1023938 w 1423988"/>
                    <a:gd name="connsiteY5-90" fmla="*/ 71438 h 700088"/>
                    <a:gd name="connsiteX6-91" fmla="*/ 1071563 w 1423988"/>
                    <a:gd name="connsiteY6-92" fmla="*/ 14288 h 700088"/>
                    <a:gd name="connsiteX7-93" fmla="*/ 1247775 w 1423988"/>
                    <a:gd name="connsiteY7-94" fmla="*/ 95250 h 700088"/>
                    <a:gd name="connsiteX8-95" fmla="*/ 1423988 w 1423988"/>
                    <a:gd name="connsiteY8-96" fmla="*/ 0 h 700088"/>
                    <a:gd name="connsiteX9-97" fmla="*/ 1119188 w 1423988"/>
                    <a:gd name="connsiteY9-98" fmla="*/ 538163 h 700088"/>
                    <a:gd name="connsiteX10-99" fmla="*/ 1038226 w 1423988"/>
                    <a:gd name="connsiteY10-100" fmla="*/ 581025 h 700088"/>
                    <a:gd name="connsiteX11-101" fmla="*/ 1123951 w 1423988"/>
                    <a:gd name="connsiteY11-102" fmla="*/ 700088 h 700088"/>
                    <a:gd name="connsiteX12-103" fmla="*/ 0 w 1423988"/>
                    <a:gd name="connsiteY12-104" fmla="*/ 695325 h 700088"/>
                    <a:gd name="connsiteX0-105" fmla="*/ 0 w 1247775"/>
                    <a:gd name="connsiteY0-106" fmla="*/ 690562 h 695325"/>
                    <a:gd name="connsiteX1-107" fmla="*/ 571500 w 1247775"/>
                    <a:gd name="connsiteY1-108" fmla="*/ 57150 h 695325"/>
                    <a:gd name="connsiteX2-109" fmla="*/ 728663 w 1247775"/>
                    <a:gd name="connsiteY2-110" fmla="*/ 14287 h 695325"/>
                    <a:gd name="connsiteX3-111" fmla="*/ 771525 w 1247775"/>
                    <a:gd name="connsiteY3-112" fmla="*/ 66675 h 695325"/>
                    <a:gd name="connsiteX4-113" fmla="*/ 952500 w 1247775"/>
                    <a:gd name="connsiteY4-114" fmla="*/ 0 h 695325"/>
                    <a:gd name="connsiteX5-115" fmla="*/ 1023938 w 1247775"/>
                    <a:gd name="connsiteY5-116" fmla="*/ 66675 h 695325"/>
                    <a:gd name="connsiteX6-117" fmla="*/ 1071563 w 1247775"/>
                    <a:gd name="connsiteY6-118" fmla="*/ 9525 h 695325"/>
                    <a:gd name="connsiteX7-119" fmla="*/ 1247775 w 1247775"/>
                    <a:gd name="connsiteY7-120" fmla="*/ 90487 h 695325"/>
                    <a:gd name="connsiteX8-121" fmla="*/ 1138238 w 1247775"/>
                    <a:gd name="connsiteY8-122" fmla="*/ 380999 h 695325"/>
                    <a:gd name="connsiteX9-123" fmla="*/ 1119188 w 1247775"/>
                    <a:gd name="connsiteY9-124" fmla="*/ 533400 h 695325"/>
                    <a:gd name="connsiteX10-125" fmla="*/ 1038226 w 1247775"/>
                    <a:gd name="connsiteY10-126" fmla="*/ 576262 h 695325"/>
                    <a:gd name="connsiteX11-127" fmla="*/ 1123951 w 1247775"/>
                    <a:gd name="connsiteY11-128" fmla="*/ 695325 h 695325"/>
                    <a:gd name="connsiteX12-129" fmla="*/ 0 w 1247775"/>
                    <a:gd name="connsiteY12-130" fmla="*/ 690562 h 695325"/>
                    <a:gd name="connsiteX0-131" fmla="*/ 0 w 1157287"/>
                    <a:gd name="connsiteY0-132" fmla="*/ 690562 h 695325"/>
                    <a:gd name="connsiteX1-133" fmla="*/ 571500 w 1157287"/>
                    <a:gd name="connsiteY1-134" fmla="*/ 57150 h 695325"/>
                    <a:gd name="connsiteX2-135" fmla="*/ 728663 w 1157287"/>
                    <a:gd name="connsiteY2-136" fmla="*/ 14287 h 695325"/>
                    <a:gd name="connsiteX3-137" fmla="*/ 771525 w 1157287"/>
                    <a:gd name="connsiteY3-138" fmla="*/ 66675 h 695325"/>
                    <a:gd name="connsiteX4-139" fmla="*/ 952500 w 1157287"/>
                    <a:gd name="connsiteY4-140" fmla="*/ 0 h 695325"/>
                    <a:gd name="connsiteX5-141" fmla="*/ 1023938 w 1157287"/>
                    <a:gd name="connsiteY5-142" fmla="*/ 66675 h 695325"/>
                    <a:gd name="connsiteX6-143" fmla="*/ 1071563 w 1157287"/>
                    <a:gd name="connsiteY6-144" fmla="*/ 9525 h 695325"/>
                    <a:gd name="connsiteX7-145" fmla="*/ 1157287 w 1157287"/>
                    <a:gd name="connsiteY7-146" fmla="*/ 157162 h 695325"/>
                    <a:gd name="connsiteX8-147" fmla="*/ 1138238 w 1157287"/>
                    <a:gd name="connsiteY8-148" fmla="*/ 380999 h 695325"/>
                    <a:gd name="connsiteX9-149" fmla="*/ 1119188 w 1157287"/>
                    <a:gd name="connsiteY9-150" fmla="*/ 533400 h 695325"/>
                    <a:gd name="connsiteX10-151" fmla="*/ 1038226 w 1157287"/>
                    <a:gd name="connsiteY10-152" fmla="*/ 576262 h 695325"/>
                    <a:gd name="connsiteX11-153" fmla="*/ 1123951 w 1157287"/>
                    <a:gd name="connsiteY11-154" fmla="*/ 695325 h 695325"/>
                    <a:gd name="connsiteX12-155" fmla="*/ 0 w 1157287"/>
                    <a:gd name="connsiteY12-156" fmla="*/ 690562 h 695325"/>
                    <a:gd name="connsiteX0-157" fmla="*/ 0 w 1157287"/>
                    <a:gd name="connsiteY0-158" fmla="*/ 690562 h 695325"/>
                    <a:gd name="connsiteX1-159" fmla="*/ 571500 w 1157287"/>
                    <a:gd name="connsiteY1-160" fmla="*/ 57150 h 695325"/>
                    <a:gd name="connsiteX2-161" fmla="*/ 728663 w 1157287"/>
                    <a:gd name="connsiteY2-162" fmla="*/ 14287 h 695325"/>
                    <a:gd name="connsiteX3-163" fmla="*/ 771525 w 1157287"/>
                    <a:gd name="connsiteY3-164" fmla="*/ 66675 h 695325"/>
                    <a:gd name="connsiteX4-165" fmla="*/ 952500 w 1157287"/>
                    <a:gd name="connsiteY4-166" fmla="*/ 0 h 695325"/>
                    <a:gd name="connsiteX5-167" fmla="*/ 1023938 w 1157287"/>
                    <a:gd name="connsiteY5-168" fmla="*/ 66675 h 695325"/>
                    <a:gd name="connsiteX6-169" fmla="*/ 1071563 w 1157287"/>
                    <a:gd name="connsiteY6-170" fmla="*/ 9525 h 695325"/>
                    <a:gd name="connsiteX7-171" fmla="*/ 1157287 w 1157287"/>
                    <a:gd name="connsiteY7-172" fmla="*/ 157162 h 695325"/>
                    <a:gd name="connsiteX8-173" fmla="*/ 1081088 w 1157287"/>
                    <a:gd name="connsiteY8-174" fmla="*/ 338137 h 695325"/>
                    <a:gd name="connsiteX9-175" fmla="*/ 1119188 w 1157287"/>
                    <a:gd name="connsiteY9-176" fmla="*/ 533400 h 695325"/>
                    <a:gd name="connsiteX10-177" fmla="*/ 1038226 w 1157287"/>
                    <a:gd name="connsiteY10-178" fmla="*/ 576262 h 695325"/>
                    <a:gd name="connsiteX11-179" fmla="*/ 1123951 w 1157287"/>
                    <a:gd name="connsiteY11-180" fmla="*/ 695325 h 695325"/>
                    <a:gd name="connsiteX12-181" fmla="*/ 0 w 1157287"/>
                    <a:gd name="connsiteY12-182" fmla="*/ 690562 h 695325"/>
                    <a:gd name="connsiteX0-183" fmla="*/ 0 w 1157288"/>
                    <a:gd name="connsiteY0-184" fmla="*/ 690562 h 695325"/>
                    <a:gd name="connsiteX1-185" fmla="*/ 571500 w 1157288"/>
                    <a:gd name="connsiteY1-186" fmla="*/ 57150 h 695325"/>
                    <a:gd name="connsiteX2-187" fmla="*/ 728663 w 1157288"/>
                    <a:gd name="connsiteY2-188" fmla="*/ 14287 h 695325"/>
                    <a:gd name="connsiteX3-189" fmla="*/ 771525 w 1157288"/>
                    <a:gd name="connsiteY3-190" fmla="*/ 66675 h 695325"/>
                    <a:gd name="connsiteX4-191" fmla="*/ 952500 w 1157288"/>
                    <a:gd name="connsiteY4-192" fmla="*/ 0 h 695325"/>
                    <a:gd name="connsiteX5-193" fmla="*/ 1023938 w 1157288"/>
                    <a:gd name="connsiteY5-194" fmla="*/ 66675 h 695325"/>
                    <a:gd name="connsiteX6-195" fmla="*/ 1071563 w 1157288"/>
                    <a:gd name="connsiteY6-196" fmla="*/ 9525 h 695325"/>
                    <a:gd name="connsiteX7-197" fmla="*/ 1157287 w 1157288"/>
                    <a:gd name="connsiteY7-198" fmla="*/ 157162 h 695325"/>
                    <a:gd name="connsiteX8-199" fmla="*/ 1081088 w 1157288"/>
                    <a:gd name="connsiteY8-200" fmla="*/ 338137 h 695325"/>
                    <a:gd name="connsiteX9-201" fmla="*/ 1157288 w 1157288"/>
                    <a:gd name="connsiteY9-202" fmla="*/ 485775 h 695325"/>
                    <a:gd name="connsiteX10-203" fmla="*/ 1038226 w 1157288"/>
                    <a:gd name="connsiteY10-204" fmla="*/ 576262 h 695325"/>
                    <a:gd name="connsiteX11-205" fmla="*/ 1123951 w 1157288"/>
                    <a:gd name="connsiteY11-206" fmla="*/ 695325 h 695325"/>
                    <a:gd name="connsiteX12-207" fmla="*/ 0 w 1157288"/>
                    <a:gd name="connsiteY12-208" fmla="*/ 690562 h 695325"/>
                    <a:gd name="connsiteX0-209" fmla="*/ 0 w 1157288"/>
                    <a:gd name="connsiteY0-210" fmla="*/ 690562 h 695325"/>
                    <a:gd name="connsiteX1-211" fmla="*/ 571500 w 1157288"/>
                    <a:gd name="connsiteY1-212" fmla="*/ 57150 h 695325"/>
                    <a:gd name="connsiteX2-213" fmla="*/ 728663 w 1157288"/>
                    <a:gd name="connsiteY2-214" fmla="*/ 14287 h 695325"/>
                    <a:gd name="connsiteX3-215" fmla="*/ 771525 w 1157288"/>
                    <a:gd name="connsiteY3-216" fmla="*/ 66675 h 695325"/>
                    <a:gd name="connsiteX4-217" fmla="*/ 952500 w 1157288"/>
                    <a:gd name="connsiteY4-218" fmla="*/ 0 h 695325"/>
                    <a:gd name="connsiteX5-219" fmla="*/ 1023938 w 1157288"/>
                    <a:gd name="connsiteY5-220" fmla="*/ 66675 h 695325"/>
                    <a:gd name="connsiteX6-221" fmla="*/ 1071563 w 1157288"/>
                    <a:gd name="connsiteY6-222" fmla="*/ 9525 h 695325"/>
                    <a:gd name="connsiteX7-223" fmla="*/ 1157287 w 1157288"/>
                    <a:gd name="connsiteY7-224" fmla="*/ 157162 h 695325"/>
                    <a:gd name="connsiteX8-225" fmla="*/ 1081088 w 1157288"/>
                    <a:gd name="connsiteY8-226" fmla="*/ 338137 h 695325"/>
                    <a:gd name="connsiteX9-227" fmla="*/ 1157288 w 1157288"/>
                    <a:gd name="connsiteY9-228" fmla="*/ 485775 h 695325"/>
                    <a:gd name="connsiteX10-229" fmla="*/ 1081089 w 1157288"/>
                    <a:gd name="connsiteY10-230" fmla="*/ 576262 h 695325"/>
                    <a:gd name="connsiteX11-231" fmla="*/ 1123951 w 1157288"/>
                    <a:gd name="connsiteY11-232" fmla="*/ 695325 h 695325"/>
                    <a:gd name="connsiteX12-233" fmla="*/ 0 w 1157288"/>
                    <a:gd name="connsiteY12-234" fmla="*/ 690562 h 69532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</a:cxnLst>
                  <a:rect l="l" t="t" r="r" b="b"/>
                  <a:pathLst>
                    <a:path w="1157288" h="695325">
                      <a:moveTo>
                        <a:pt x="0" y="690562"/>
                      </a:moveTo>
                      <a:lnTo>
                        <a:pt x="571500" y="57150"/>
                      </a:lnTo>
                      <a:lnTo>
                        <a:pt x="728663" y="14287"/>
                      </a:lnTo>
                      <a:lnTo>
                        <a:pt x="771525" y="66675"/>
                      </a:lnTo>
                      <a:lnTo>
                        <a:pt x="952500" y="0"/>
                      </a:lnTo>
                      <a:lnTo>
                        <a:pt x="1023938" y="66675"/>
                      </a:lnTo>
                      <a:lnTo>
                        <a:pt x="1071563" y="9525"/>
                      </a:lnTo>
                      <a:lnTo>
                        <a:pt x="1157287" y="157162"/>
                      </a:lnTo>
                      <a:lnTo>
                        <a:pt x="1081088" y="338137"/>
                      </a:lnTo>
                      <a:lnTo>
                        <a:pt x="1157288" y="485775"/>
                      </a:lnTo>
                      <a:lnTo>
                        <a:pt x="1081089" y="576262"/>
                      </a:lnTo>
                      <a:lnTo>
                        <a:pt x="1123951" y="695325"/>
                      </a:lnTo>
                      <a:lnTo>
                        <a:pt x="0" y="690562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</p:grpSp>
          <p:cxnSp>
            <p:nvCxnSpPr>
              <p:cNvPr id="34" name="直接连接符 33"/>
              <p:cNvCxnSpPr/>
              <p:nvPr>
                <p:custDataLst>
                  <p:tags r:id="rId33"/>
                </p:custDataLst>
              </p:nvPr>
            </p:nvCxnSpPr>
            <p:spPr>
              <a:xfrm flipV="1">
                <a:off x="8525" y="3177"/>
                <a:ext cx="1100" cy="1072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>
                <p:custDataLst>
                  <p:tags r:id="rId34"/>
                </p:custDataLst>
              </p:nvPr>
            </p:nvCxnSpPr>
            <p:spPr>
              <a:xfrm flipV="1">
                <a:off x="11158" y="3327"/>
                <a:ext cx="917" cy="919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4" name="直接连接符 3"/>
            <p:cNvCxnSpPr/>
            <p:nvPr>
              <p:custDataLst>
                <p:tags r:id="rId35"/>
              </p:custDataLst>
            </p:nvPr>
          </p:nvCxnSpPr>
          <p:spPr>
            <a:xfrm flipV="1">
              <a:off x="11164" y="4244"/>
              <a:ext cx="1344" cy="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36"/>
              </p:custDataLst>
            </p:nvPr>
          </p:nvCxnSpPr>
          <p:spPr>
            <a:xfrm>
              <a:off x="8525" y="4239"/>
              <a:ext cx="1533" cy="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cxnSp>
        <p:nvCxnSpPr>
          <p:cNvPr id="15" name="直接箭头连接符 14"/>
          <p:cNvCxnSpPr/>
          <p:nvPr>
            <p:custDataLst>
              <p:tags r:id="rId37"/>
            </p:custDataLst>
          </p:nvPr>
        </p:nvCxnSpPr>
        <p:spPr>
          <a:xfrm>
            <a:off x="4237990" y="5601335"/>
            <a:ext cx="3846830" cy="209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38"/>
            </p:custDataLst>
          </p:nvPr>
        </p:nvSpPr>
        <p:spPr>
          <a:xfrm>
            <a:off x="8094345" y="5378450"/>
            <a:ext cx="21494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 = 90°</a:t>
            </a:r>
            <a:endParaRPr lang="en-US" altLang="zh-CN" sz="2400" b="1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7" name="文本框 26"/>
          <p:cNvSpPr txBox="1"/>
          <p:nvPr>
            <p:custDataLst>
              <p:tags r:id="rId39"/>
            </p:custDataLst>
          </p:nvPr>
        </p:nvSpPr>
        <p:spPr>
          <a:xfrm>
            <a:off x="4587240" y="5702300"/>
            <a:ext cx="389509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 +</a:t>
            </a:r>
            <a:r>
              <a:rPr lang="zh-CN" altLang="en-US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 +</a:t>
            </a:r>
            <a:r>
              <a:rPr lang="zh-CN" altLang="en-US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 = 180°</a:t>
            </a:r>
            <a:endParaRPr lang="en-US" altLang="zh-CN" sz="2400" b="1" noProof="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0"/>
            </p:custDataLst>
          </p:nvPr>
        </p:nvSpPr>
        <p:spPr>
          <a:xfrm>
            <a:off x="4756785" y="5154295"/>
            <a:ext cx="28079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 +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∠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 </a:t>
            </a:r>
            <a:r>
              <a:rPr lang="en-US" altLang="zh-CN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zh-CN" altLang="en-US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noProof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90°</a:t>
            </a:r>
            <a:endParaRPr lang="en-US" altLang="zh-CN" sz="2400" b="1" noProof="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cxnSp>
        <p:nvCxnSpPr>
          <p:cNvPr id="29" name="直接箭头连接符 28"/>
          <p:cNvCxnSpPr/>
          <p:nvPr>
            <p:custDataLst>
              <p:tags r:id="rId41"/>
            </p:custDataLst>
          </p:nvPr>
        </p:nvCxnSpPr>
        <p:spPr>
          <a:xfrm>
            <a:off x="9605010" y="5604510"/>
            <a:ext cx="470535" cy="6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>
            <p:custDataLst>
              <p:tags r:id="rId42"/>
            </p:custDataLst>
          </p:nvPr>
        </p:nvSpPr>
        <p:spPr>
          <a:xfrm>
            <a:off x="10084435" y="5100320"/>
            <a:ext cx="1927225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2323DB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三角形是直角三角形</a:t>
            </a:r>
            <a:endParaRPr lang="zh-CN" altLang="en-US" sz="2400" b="1">
              <a:solidFill>
                <a:srgbClr val="2323DB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8140" y="217170"/>
            <a:ext cx="1562100" cy="460375"/>
            <a:chOff x="6687" y="8750"/>
            <a:chExt cx="2460" cy="725"/>
          </a:xfrm>
        </p:grpSpPr>
        <p:sp>
          <p:nvSpPr>
            <p:cNvPr id="45" name="Text Box 12"/>
            <p:cNvSpPr txBox="1"/>
            <p:nvPr/>
          </p:nvSpPr>
          <p:spPr>
            <a:xfrm>
              <a:off x="6687" y="8750"/>
              <a:ext cx="246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/>
              <a:r>
                <a:rPr lang="zh-CN" altLang="en-US" sz="2400" b="1">
                  <a:latin typeface="楷体" panose="02010609060101010101" charset="-122"/>
                  <a:ea typeface="楷体" panose="02010609060101010101" charset="-122"/>
                </a:rPr>
                <a:t>课堂小结</a:t>
              </a:r>
              <a:endParaRPr lang="zh-CN" altLang="en-US" sz="2400" b="1"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6734" y="9407"/>
              <a:ext cx="2178" cy="17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34" y="8818"/>
              <a:ext cx="2071" cy="0"/>
            </a:xfrm>
            <a:prstGeom prst="line">
              <a:avLst/>
            </a:prstGeom>
            <a:ln w="1905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圆角矩形 132"/>
          <p:cNvSpPr/>
          <p:nvPr/>
        </p:nvSpPr>
        <p:spPr>
          <a:xfrm>
            <a:off x="9218930" y="1462405"/>
            <a:ext cx="1816735" cy="6064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1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转化思想</a:t>
            </a:r>
            <a:endParaRPr lang="zh-CN" altLang="en-US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9218930" y="2415540"/>
            <a:ext cx="1816735" cy="6064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10000"/>
              </a:lnSpc>
              <a:buSzTx/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微软雅黑 Light" panose="020B0502040204020203" charset="-122"/>
              </a:rPr>
              <a:t>方程思想</a:t>
            </a:r>
            <a:endParaRPr lang="zh-CN" altLang="en-US" sz="28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微软雅黑 Light" panose="020B0502040204020203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8" dur="1" fill="hold"/>
                                        <p:tgtEl>
                                          <p:spTgt spid="13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3" dur="1" fill="hold"/>
                                        <p:tgtEl>
                                          <p:spTgt spid="4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ldLvl="0" animBg="1"/>
      <p:bldP spid="6" grpId="0"/>
      <p:bldP spid="7" grpId="0"/>
      <p:bldP spid="8" grpId="0"/>
      <p:bldP spid="9" grpId="0" bldLvl="0" animBg="1"/>
      <p:bldP spid="10" grpId="0"/>
      <p:bldP spid="39" grpId="0"/>
      <p:bldP spid="40" grpId="0"/>
      <p:bldP spid="41" grpId="0"/>
      <p:bldP spid="28" grpId="0"/>
      <p:bldP spid="27" grpId="0"/>
      <p:bldP spid="16" grpId="0"/>
      <p:bldP spid="42" grpId="0"/>
      <p:bldP spid="11" grpId="0"/>
      <p:bldP spid="133" grpId="0" bldLvl="0" animBg="1"/>
      <p:bldP spid="133" grpId="1" animBg="1"/>
      <p:bldP spid="44" grpId="0" bldLvl="0" animBg="1"/>
      <p:bldP spid="44" grpId="1" animBg="1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4.xml><?xml version="1.0" encoding="utf-8"?>
<p:tagLst xmlns:p="http://schemas.openxmlformats.org/presentationml/2006/main">
  <p:tag name="AS_UNIQUEID" val="1360"/>
</p:tagLst>
</file>

<file path=ppt/tags/tag5.xml><?xml version="1.0" encoding="utf-8"?>
<p:tagLst xmlns:p="http://schemas.openxmlformats.org/presentationml/2006/main">
  <p:tag name="AS_UNIQUEID" val="1361"/>
</p:tagLst>
</file>

<file path=ppt/tags/tag6.xml><?xml version="1.0" encoding="utf-8"?>
<p:tagLst xmlns:p="http://schemas.openxmlformats.org/presentationml/2006/main">
  <p:tag name="AS_UNIQUEID" val="1362"/>
</p:tagLst>
</file>

<file path=ppt/tags/tag7.xml><?xml version="1.0" encoding="utf-8"?>
<p:tagLst xmlns:p="http://schemas.openxmlformats.org/presentationml/2006/main">
  <p:tag name="KSO_WM_BEAUTIFY_FLAG" val="#wm#"/>
  <p:tag name="KSO_WM_SLIDE_ID" val="custom20236799_8"/>
  <p:tag name="KSO_WM_SLIDE_INDEX" val="8"/>
  <p:tag name="KSO_WM_SLIDE_ITEM_CNT" val="0"/>
  <p:tag name="KSO_WM_SLIDE_LAYOUT" val="a_f"/>
  <p:tag name="KSO_WM_SLIDE_LAYOUT_CNT" val="1_1"/>
  <p:tag name="KSO_WM_SLIDE_POSITION" val="54*28"/>
  <p:tag name="KSO_WM_SLIDE_SIZE" val="850*457"/>
  <p:tag name="KSO_WM_SLIDE_SUBTYPE" val="pureTxt"/>
  <p:tag name="KSO_WM_SLIDE_TYPE" val="text"/>
  <p:tag name="KSO_WM_TAG_VERSION" val="3.0"/>
  <p:tag name="KSO_WM_TEMPLATE_CATEGORY" val="custom"/>
  <p:tag name="KSO_WM_TEMPLATE_COLOR_TYPE" val="0"/>
  <p:tag name="KSO_WM_TEMPLATE_INDEX" val="20236799"/>
  <p:tag name="KSO_WM_TEMPLATE_MASTER_TYPE" val="0"/>
  <p:tag name="KSO_WM_TEMPLATE_SUBCATEGORY" val="29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AS_UNIQUEID" val="1515"/>
</p:tagLst>
</file>

<file path=ppt/tags/tag10.xml><?xml version="1.0" encoding="utf-8"?>
<p:tagLst xmlns:p="http://schemas.openxmlformats.org/presentationml/2006/main">
  <p:tag name="AS_UNIQUEID" val="1503"/>
</p:tagLst>
</file>

<file path=ppt/tags/tag11.xml><?xml version="1.0" encoding="utf-8"?>
<p:tagLst xmlns:p="http://schemas.openxmlformats.org/presentationml/2006/main">
  <p:tag name="AS_UNIQUEID" val="1504"/>
</p:tagLst>
</file>

<file path=ppt/tags/tag12.xml><?xml version="1.0" encoding="utf-8"?>
<p:tagLst xmlns:p="http://schemas.openxmlformats.org/presentationml/2006/main">
  <p:tag name="AS_UNIQUEID" val="1508"/>
</p:tagLst>
</file>

<file path=ppt/tags/tag13.xml><?xml version="1.0" encoding="utf-8"?>
<p:tagLst xmlns:p="http://schemas.openxmlformats.org/presentationml/2006/main">
  <p:tag name="AS_UNIQUEID" val="1509"/>
</p:tagLst>
</file>

<file path=ppt/tags/tag14.xml><?xml version="1.0" encoding="utf-8"?>
<p:tagLst xmlns:p="http://schemas.openxmlformats.org/presentationml/2006/main">
  <p:tag name="AS_UNIQUEID" val="1510"/>
</p:tagLst>
</file>

<file path=ppt/tags/tag15.xml><?xml version="1.0" encoding="utf-8"?>
<p:tagLst xmlns:p="http://schemas.openxmlformats.org/presentationml/2006/main">
  <p:tag name="AS_UNIQUEID" val="1511"/>
</p:tagLst>
</file>

<file path=ppt/tags/tag16.xml><?xml version="1.0" encoding="utf-8"?>
<p:tagLst xmlns:p="http://schemas.openxmlformats.org/presentationml/2006/main">
  <p:tag name="AS_UNIQUEID" val="1512"/>
</p:tagLst>
</file>

<file path=ppt/tags/tag17.xml><?xml version="1.0" encoding="utf-8"?>
<p:tagLst xmlns:p="http://schemas.openxmlformats.org/presentationml/2006/main">
  <p:tag name="AS_UNIQUEID" val="1513"/>
</p:tagLst>
</file>

<file path=ppt/tags/tag18.xml><?xml version="1.0" encoding="utf-8"?>
<p:tagLst xmlns:p="http://schemas.openxmlformats.org/presentationml/2006/main">
  <p:tag name="AS_UNIQUEID" val="1514"/>
</p:tagLst>
</file>

<file path=ppt/tags/tag19.xml><?xml version="1.0" encoding="utf-8"?>
<p:tagLst xmlns:p="http://schemas.openxmlformats.org/presentationml/2006/main">
  <p:tag name="AS_UNIQUEID" val="1518"/>
</p:tagLst>
</file>

<file path=ppt/tags/tag20.xml><?xml version="1.0" encoding="utf-8"?>
<p:tagLst xmlns:p="http://schemas.openxmlformats.org/presentationml/2006/main">
  <p:tag name="AS_UNIQUEID" val="1519"/>
</p:tagLst>
</file>

<file path=ppt/tags/tag21.xml><?xml version="1.0" encoding="utf-8"?>
<p:tagLst xmlns:p="http://schemas.openxmlformats.org/presentationml/2006/main">
  <p:tag name="AS_UNIQUEID" val="1520"/>
</p:tagLst>
</file>

<file path=ppt/tags/tag22.xml><?xml version="1.0" encoding="utf-8"?>
<p:tagLst xmlns:p="http://schemas.openxmlformats.org/presentationml/2006/main">
  <p:tag name="AS_UNIQUEID" val="1524"/>
</p:tagLst>
</file>

<file path=ppt/tags/tag23.xml><?xml version="1.0" encoding="utf-8"?>
<p:tagLst xmlns:p="http://schemas.openxmlformats.org/presentationml/2006/main">
  <p:tag name="AS_UNIQUEID" val="1525"/>
</p:tagLst>
</file>

<file path=ppt/tags/tag24.xml><?xml version="1.0" encoding="utf-8"?>
<p:tagLst xmlns:p="http://schemas.openxmlformats.org/presentationml/2006/main">
  <p:tag name="AS_UNIQUEID" val="1526"/>
</p:tagLst>
</file>

<file path=ppt/tags/tag25.xml><?xml version="1.0" encoding="utf-8"?>
<p:tagLst xmlns:p="http://schemas.openxmlformats.org/presentationml/2006/main">
  <p:tag name="AS_UNIQUEID" val="1521"/>
</p:tagLst>
</file>

<file path=ppt/tags/tag26.xml><?xml version="1.0" encoding="utf-8"?>
<p:tagLst xmlns:p="http://schemas.openxmlformats.org/presentationml/2006/main">
  <p:tag name="AS_UNIQUEID" val="1522"/>
</p:tagLst>
</file>

<file path=ppt/tags/tag27.xml><?xml version="1.0" encoding="utf-8"?>
<p:tagLst xmlns:p="http://schemas.openxmlformats.org/presentationml/2006/main">
  <p:tag name="AS_UNIQUEID" val="1522"/>
</p:tagLst>
</file>

<file path=ppt/tags/tag28.xml><?xml version="1.0" encoding="utf-8"?>
<p:tagLst xmlns:p="http://schemas.openxmlformats.org/presentationml/2006/main">
  <p:tag name="AS_UNIQUEID" val="1521"/>
</p:tagLst>
</file>

<file path=ppt/tags/tag29.xml><?xml version="1.0" encoding="utf-8"?>
<p:tagLst xmlns:p="http://schemas.openxmlformats.org/presentationml/2006/main">
  <p:tag name="AS_UNIQUEID" val="1522"/>
</p:tagLst>
</file>

<file path=ppt/tags/tag30.xml><?xml version="1.0" encoding="utf-8"?>
<p:tagLst xmlns:p="http://schemas.openxmlformats.org/presentationml/2006/main">
  <p:tag name="AS_UNIQUEID" val="1523"/>
</p:tagLst>
</file>

<file path=ppt/tags/tag31.xml><?xml version="1.0" encoding="utf-8"?>
<p:tagLst xmlns:p="http://schemas.openxmlformats.org/presentationml/2006/main">
  <p:tag name="AS_UNIQUEID" val="1522"/>
</p:tagLst>
</file>

<file path=ppt/tags/tag32.xml><?xml version="1.0" encoding="utf-8"?>
<p:tagLst xmlns:p="http://schemas.openxmlformats.org/presentationml/2006/main">
  <p:tag name="AS_UNIQUEID" val="1507"/>
</p:tagLst>
</file>

<file path=ppt/tags/tag33.xml><?xml version="1.0" encoding="utf-8"?>
<p:tagLst xmlns:p="http://schemas.openxmlformats.org/presentationml/2006/main">
  <p:tag name="AS_UNIQUEID" val="1521"/>
</p:tagLst>
</file>

<file path=ppt/tags/tag34.xml><?xml version="1.0" encoding="utf-8"?>
<p:tagLst xmlns:p="http://schemas.openxmlformats.org/presentationml/2006/main">
  <p:tag name="AS_UNIQUEID" val="1524"/>
</p:tagLst>
</file>

<file path=ppt/tags/tag35.xml><?xml version="1.0" encoding="utf-8"?>
<p:tagLst xmlns:p="http://schemas.openxmlformats.org/presentationml/2006/main">
  <p:tag name="AS_UNIQUEID" val="1525"/>
</p:tagLst>
</file>

<file path=ppt/tags/tag36.xml><?xml version="1.0" encoding="utf-8"?>
<p:tagLst xmlns:p="http://schemas.openxmlformats.org/presentationml/2006/main">
  <p:tag name="AS_UNIQUEID" val="1526"/>
</p:tagLst>
</file>

<file path=ppt/tags/tag37.xml><?xml version="1.0" encoding="utf-8"?>
<p:tagLst xmlns:p="http://schemas.openxmlformats.org/presentationml/2006/main">
  <p:tag name="AS_UNIQUEID" val="1507"/>
</p:tagLst>
</file>

<file path=ppt/tags/tag38.xml><?xml version="1.0" encoding="utf-8"?>
<p:tagLst xmlns:p="http://schemas.openxmlformats.org/presentationml/2006/main">
  <p:tag name="AS_UNIQUEID" val="1518"/>
</p:tagLst>
</file>

<file path=ppt/tags/tag39.xml><?xml version="1.0" encoding="utf-8"?>
<p:tagLst xmlns:p="http://schemas.openxmlformats.org/presentationml/2006/main">
  <p:tag name="AS_UNIQUEID" val="1519"/>
</p:tagLst>
</file>

<file path=ppt/tags/tag40.xml><?xml version="1.0" encoding="utf-8"?>
<p:tagLst xmlns:p="http://schemas.openxmlformats.org/presentationml/2006/main">
  <p:tag name="AS_UNIQUEID" val="1520"/>
</p:tagLst>
</file>

<file path=ppt/tags/tag41.xml><?xml version="1.0" encoding="utf-8"?>
<p:tagLst xmlns:p="http://schemas.openxmlformats.org/presentationml/2006/main">
  <p:tag name="AS_UNIQUEID" val="1524"/>
</p:tagLst>
</file>

<file path=ppt/tags/tag42.xml><?xml version="1.0" encoding="utf-8"?>
<p:tagLst xmlns:p="http://schemas.openxmlformats.org/presentationml/2006/main">
  <p:tag name="AS_UNIQUEID" val="1525"/>
</p:tagLst>
</file>

<file path=ppt/tags/tag43.xml><?xml version="1.0" encoding="utf-8"?>
<p:tagLst xmlns:p="http://schemas.openxmlformats.org/presentationml/2006/main">
  <p:tag name="AS_UNIQUEID" val="1526"/>
</p:tagLst>
</file>

<file path=ppt/tags/tag44.xml><?xml version="1.0" encoding="utf-8"?>
<p:tagLst xmlns:p="http://schemas.openxmlformats.org/presentationml/2006/main">
  <p:tag name="AS_UNIQUEID" val="1525"/>
</p:tagLst>
</file>

<file path=ppt/tags/tag45.xml><?xml version="1.0" encoding="utf-8"?>
<p:tagLst xmlns:p="http://schemas.openxmlformats.org/presentationml/2006/main">
  <p:tag name="AS_UNIQUEID" val="1526"/>
</p:tagLst>
</file>

<file path=ppt/tags/tag46.xml><?xml version="1.0" encoding="utf-8"?>
<p:tagLst xmlns:p="http://schemas.openxmlformats.org/presentationml/2006/main">
  <p:tag name="AS_UNIQUEID" val="1524"/>
</p:tagLst>
</file>

<file path=ppt/tags/tag47.xml><?xml version="1.0" encoding="utf-8"?>
<p:tagLst xmlns:p="http://schemas.openxmlformats.org/presentationml/2006/main">
  <p:tag name="AS_UNIQUEID" val="1525"/>
</p:tagLst>
</file>

<file path=ppt/tags/tag48.xml><?xml version="1.0" encoding="utf-8"?>
<p:tagLst xmlns:p="http://schemas.openxmlformats.org/presentationml/2006/main">
  <p:tag name="AS_UNIQUEID" val="1526"/>
</p:tagLst>
</file>

<file path=ppt/tags/tag49.xml><?xml version="1.0" encoding="utf-8"?>
<p:tagLst xmlns:p="http://schemas.openxmlformats.org/presentationml/2006/main">
  <p:tag name="AS_UNIQUEID" val="1524"/>
</p:tagLst>
</file>

<file path=ppt/tags/tag50.xml><?xml version="1.0" encoding="utf-8"?>
<p:tagLst xmlns:p="http://schemas.openxmlformats.org/presentationml/2006/main">
  <p:tag name="AS_UNIQUEID" val="1525"/>
</p:tagLst>
</file>

<file path=ppt/tags/tag51.xml><?xml version="1.0" encoding="utf-8"?>
<p:tagLst xmlns:p="http://schemas.openxmlformats.org/presentationml/2006/main">
  <p:tag name="AS_UNIQUEID" val="1526"/>
</p:tagLst>
</file>

<file path=ppt/tags/tag52.xml><?xml version="1.0" encoding="utf-8"?>
<p:tagLst xmlns:p="http://schemas.openxmlformats.org/presentationml/2006/main">
  <p:tag name="AS_UNIQUEID" val="1526"/>
</p:tagLst>
</file>

<file path=ppt/tags/tag53.xml><?xml version="1.0" encoding="utf-8"?>
<p:tagLst xmlns:p="http://schemas.openxmlformats.org/presentationml/2006/main">
  <p:tag name="AS_UNIQUEID" val="1518"/>
</p:tagLst>
</file>

<file path=ppt/tags/tag54.xml><?xml version="1.0" encoding="utf-8"?>
<p:tagLst xmlns:p="http://schemas.openxmlformats.org/presentationml/2006/main">
  <p:tag name="AS_UNIQUEID" val="1519"/>
</p:tagLst>
</file>

<file path=ppt/tags/tag55.xml><?xml version="1.0" encoding="utf-8"?>
<p:tagLst xmlns:p="http://schemas.openxmlformats.org/presentationml/2006/main">
  <p:tag name="AS_UNIQUEID" val="1520"/>
</p:tagLst>
</file>

<file path=ppt/tags/tag56.xml><?xml version="1.0" encoding="utf-8"?>
<p:tagLst xmlns:p="http://schemas.openxmlformats.org/presentationml/2006/main">
  <p:tag name="AS_UNIQUEID" val="1524"/>
</p:tagLst>
</file>

<file path=ppt/tags/tag57.xml><?xml version="1.0" encoding="utf-8"?>
<p:tagLst xmlns:p="http://schemas.openxmlformats.org/presentationml/2006/main">
  <p:tag name="AS_UNIQUEID" val="1525"/>
</p:tagLst>
</file>

<file path=ppt/tags/tag58.xml><?xml version="1.0" encoding="utf-8"?>
<p:tagLst xmlns:p="http://schemas.openxmlformats.org/presentationml/2006/main">
  <p:tag name="AS_UNIQUEID" val="1526"/>
</p:tagLst>
</file>

<file path=ppt/tags/tag59.xml><?xml version="1.0" encoding="utf-8"?>
<p:tagLst xmlns:p="http://schemas.openxmlformats.org/presentationml/2006/main">
  <p:tag name="AS_UNIQUEID" val="1525"/>
</p:tagLst>
</file>

<file path=ppt/tags/tag60.xml><?xml version="1.0" encoding="utf-8"?>
<p:tagLst xmlns:p="http://schemas.openxmlformats.org/presentationml/2006/main">
  <p:tag name="AS_UNIQUEID" val="1526"/>
</p:tagLst>
</file>

<file path=ppt/tags/tag61.xml><?xml version="1.0" encoding="utf-8"?>
<p:tagLst xmlns:p="http://schemas.openxmlformats.org/presentationml/2006/main">
  <p:tag name="AS_UNIQUEID" val="1524"/>
</p:tagLst>
</file>

<file path=ppt/tags/tag62.xml><?xml version="1.0" encoding="utf-8"?>
<p:tagLst xmlns:p="http://schemas.openxmlformats.org/presentationml/2006/main">
  <p:tag name="AS_UNIQUEID" val="1525"/>
</p:tagLst>
</file>

<file path=ppt/tags/tag63.xml><?xml version="1.0" encoding="utf-8"?>
<p:tagLst xmlns:p="http://schemas.openxmlformats.org/presentationml/2006/main">
  <p:tag name="AS_UNIQUEID" val="1526"/>
</p:tagLst>
</file>

<file path=ppt/tags/tag64.xml><?xml version="1.0" encoding="utf-8"?>
<p:tagLst xmlns:p="http://schemas.openxmlformats.org/presentationml/2006/main">
  <p:tag name="AS_UNIQUEID" val="1524"/>
</p:tagLst>
</file>

<file path=ppt/tags/tag65.xml><?xml version="1.0" encoding="utf-8"?>
<p:tagLst xmlns:p="http://schemas.openxmlformats.org/presentationml/2006/main">
  <p:tag name="AS_UNIQUEID" val="1525"/>
</p:tagLst>
</file>

<file path=ppt/tags/tag66.xml><?xml version="1.0" encoding="utf-8"?>
<p:tagLst xmlns:p="http://schemas.openxmlformats.org/presentationml/2006/main">
  <p:tag name="AS_UNIQUEID" val="1526"/>
</p:tagLst>
</file>

<file path=ppt/tags/tag67.xml><?xml version="1.0" encoding="utf-8"?>
<p:tagLst xmlns:p="http://schemas.openxmlformats.org/presentationml/2006/main">
  <p:tag name="AS_UNIQUEID" val="1526"/>
</p:tagLst>
</file>

<file path=ppt/tags/tag68.xml><?xml version="1.0" encoding="utf-8"?>
<p:tagLst xmlns:p="http://schemas.openxmlformats.org/presentationml/2006/main">
  <p:tag name="AS_UNIQUEID" val="1507"/>
</p:tagLst>
</file>

<file path=ppt/tags/tag69.xml><?xml version="1.0" encoding="utf-8"?>
<p:tagLst xmlns:p="http://schemas.openxmlformats.org/presentationml/2006/main">
  <p:tag name="AS_UNIQUEID" val="1434"/>
</p:tagLst>
</file>

<file path=ppt/tags/tag70.xml><?xml version="1.0" encoding="utf-8"?>
<p:tagLst xmlns:p="http://schemas.openxmlformats.org/presentationml/2006/main">
  <p:tag name="AS_UNIQUEID" val="1435"/>
</p:tagLst>
</file>

<file path=ppt/tags/tag71.xml><?xml version="1.0" encoding="utf-8"?>
<p:tagLst xmlns:p="http://schemas.openxmlformats.org/presentationml/2006/main">
  <p:tag name="AS_UNIQUEID" val="1436"/>
</p:tagLst>
</file>

<file path=ppt/tags/tag72.xml><?xml version="1.0" encoding="utf-8"?>
<p:tagLst xmlns:p="http://schemas.openxmlformats.org/presentationml/2006/main">
  <p:tag name="AS_UNIQUEID" val="1437"/>
</p:tagLst>
</file>

<file path=ppt/tags/tag73.xml><?xml version="1.0" encoding="utf-8"?>
<p:tagLst xmlns:p="http://schemas.openxmlformats.org/presentationml/2006/main">
  <p:tag name="AS_UNIQUEID" val="1438"/>
</p:tagLst>
</file>

<file path=ppt/tags/tag74.xml><?xml version="1.0" encoding="utf-8"?>
<p:tagLst xmlns:p="http://schemas.openxmlformats.org/presentationml/2006/main">
  <p:tag name="AS_UNIQUEID" val="1439"/>
</p:tagLst>
</file>

<file path=ppt/tags/tag75.xml><?xml version="1.0" encoding="utf-8"?>
<p:tagLst xmlns:p="http://schemas.openxmlformats.org/presentationml/2006/main">
  <p:tag name="AS_UNIQUEID" val="1440"/>
</p:tagLst>
</file>

<file path=ppt/tags/tag76.xml><?xml version="1.0" encoding="utf-8"?>
<p:tagLst xmlns:p="http://schemas.openxmlformats.org/presentationml/2006/main">
  <p:tag name="AS_UNIQUEID" val="1441"/>
</p:tagLst>
</file>

<file path=ppt/tags/tag77.xml><?xml version="1.0" encoding="utf-8"?>
<p:tagLst xmlns:p="http://schemas.openxmlformats.org/presentationml/2006/main">
  <p:tag name="AS_UNIQUEID" val="1442"/>
</p:tagLst>
</file>

<file path=ppt/tags/tag78.xml><?xml version="1.0" encoding="utf-8"?>
<p:tagLst xmlns:p="http://schemas.openxmlformats.org/presentationml/2006/main">
  <p:tag name="AS_UNIQUEID" val="1443"/>
</p:tagLst>
</file>

<file path=ppt/tags/tag79.xml><?xml version="1.0" encoding="utf-8"?>
<p:tagLst xmlns:p="http://schemas.openxmlformats.org/presentationml/2006/main">
  <p:tag name="AS_UNIQUEID" val="1444"/>
</p:tagLst>
</file>

<file path=ppt/tags/tag80.xml><?xml version="1.0" encoding="utf-8"?>
<p:tagLst xmlns:p="http://schemas.openxmlformats.org/presentationml/2006/main">
  <p:tag name="AS_UNIQUEID" val="1445"/>
</p:tagLst>
</file>

<file path=ppt/tags/tag81.xml><?xml version="1.0" encoding="utf-8"?>
<p:tagLst xmlns:p="http://schemas.openxmlformats.org/presentationml/2006/main">
  <p:tag name="AS_UNIQUEID" val="1446"/>
</p:tagLst>
</file>

<file path=ppt/tags/tag82.xml><?xml version="1.0" encoding="utf-8"?>
<p:tagLst xmlns:p="http://schemas.openxmlformats.org/presentationml/2006/main">
  <p:tag name="AS_UNIQUEID" val="1447"/>
</p:tagLst>
</file>

<file path=ppt/tags/tag83.xml><?xml version="1.0" encoding="utf-8"?>
<p:tagLst xmlns:p="http://schemas.openxmlformats.org/presentationml/2006/main">
  <p:tag name="AS_UNIQUEID" val="1448"/>
</p:tagLst>
</file>

<file path=ppt/tags/tag84.xml><?xml version="1.0" encoding="utf-8"?>
<p:tagLst xmlns:p="http://schemas.openxmlformats.org/presentationml/2006/main">
  <p:tag name="AS_UNIQUEID" val="1449"/>
</p:tagLst>
</file>

<file path=ppt/tags/tag85.xml><?xml version="1.0" encoding="utf-8"?>
<p:tagLst xmlns:p="http://schemas.openxmlformats.org/presentationml/2006/main">
  <p:tag name="AS_UNIQUEID" val="1450"/>
</p:tagLst>
</file>

<file path=ppt/tags/tag86.xml><?xml version="1.0" encoding="utf-8"?>
<p:tagLst xmlns:p="http://schemas.openxmlformats.org/presentationml/2006/main">
  <p:tag name="AS_UNIQUEID" val="1451"/>
</p:tagLst>
</file>

<file path=ppt/tags/tag87.xml><?xml version="1.0" encoding="utf-8"?>
<p:tagLst xmlns:p="http://schemas.openxmlformats.org/presentationml/2006/main">
  <p:tag name="AS_UNIQUEID" val="1452"/>
</p:tagLst>
</file>

<file path=ppt/tags/tag88.xml><?xml version="1.0" encoding="utf-8"?>
<p:tagLst xmlns:p="http://schemas.openxmlformats.org/presentationml/2006/main">
  <p:tag name="AS_UNIQUEID" val="1453"/>
</p:tagLst>
</file>

<file path=ppt/tags/tag89.xml><?xml version="1.0" encoding="utf-8"?>
<p:tagLst xmlns:p="http://schemas.openxmlformats.org/presentationml/2006/main">
  <p:tag name="AS_UNIQUEID" val="1454"/>
</p:tagLst>
</file>

<file path=ppt/tags/tag90.xml><?xml version="1.0" encoding="utf-8"?>
<p:tagLst xmlns:p="http://schemas.openxmlformats.org/presentationml/2006/main">
  <p:tag name="AS_UNIQUEID" val="1455"/>
</p:tagLst>
</file>

<file path=ppt/tags/tag91.xml><?xml version="1.0" encoding="utf-8"?>
<p:tagLst xmlns:p="http://schemas.openxmlformats.org/presentationml/2006/main">
  <p:tag name="AS_UNIQUEID" val="1456"/>
</p:tagLst>
</file>

<file path=ppt/tags/tag92.xml><?xml version="1.0" encoding="utf-8"?>
<p:tagLst xmlns:p="http://schemas.openxmlformats.org/presentationml/2006/main">
  <p:tag name="AS_UNIQUEID" val="1457"/>
</p:tagLst>
</file>

<file path=ppt/tags/tag93.xml><?xml version="1.0" encoding="utf-8"?>
<p:tagLst xmlns:p="http://schemas.openxmlformats.org/presentationml/2006/main">
  <p:tag name="AS_UNIQUEID" val="1458"/>
</p:tagLst>
</file>

<file path=ppt/tags/tag94.xml><?xml version="1.0" encoding="utf-8"?>
<p:tagLst xmlns:p="http://schemas.openxmlformats.org/presentationml/2006/main">
  <p:tag name="AS_UNIQUEID" val="1459"/>
</p:tagLst>
</file>

<file path=ppt/tags/tag95.xml><?xml version="1.0" encoding="utf-8"?>
<p:tagLst xmlns:p="http://schemas.openxmlformats.org/presentationml/2006/main">
  <p:tag name="AS_UNIQUEID" val="1460"/>
</p:tagLst>
</file>

<file path=ppt/tags/tag96.xml><?xml version="1.0" encoding="utf-8"?>
<p:tagLst xmlns:p="http://schemas.openxmlformats.org/presentationml/2006/main">
  <p:tag name="AS_UNIQUEID" val="1461"/>
</p:tagLst>
</file>

<file path=ppt/tags/tag97.xml><?xml version="1.0" encoding="utf-8"?>
<p:tagLst xmlns:p="http://schemas.openxmlformats.org/presentationml/2006/main">
  <p:tag name="AS_UNIQUEID" val="1462"/>
</p:tagLst>
</file>

<file path=ppt/tags/tag98.xml><?xml version="1.0" encoding="utf-8"?>
<p:tagLst xmlns:p="http://schemas.openxmlformats.org/presentationml/2006/main">
  <p:tag name="AS_UNIQUEID" val="1463"/>
</p:tagLst>
</file>

<file path=ppt/tags/tag99.xml><?xml version="1.0" encoding="utf-8"?>
<p:tagLst xmlns:p="http://schemas.openxmlformats.org/presentationml/2006/main">
  <p:tag name="AS_UNIQUEID" val="1464"/>
</p:tagLst>
</file>

<file path=ppt/tags/tag100.xml><?xml version="1.0" encoding="utf-8"?>
<p:tagLst xmlns:p="http://schemas.openxmlformats.org/presentationml/2006/main">
  <p:tag name="AS_UNIQUEID" val="1465"/>
</p:tagLst>
</file>

<file path=ppt/tags/tag101.xml><?xml version="1.0" encoding="utf-8"?>
<p:tagLst xmlns:p="http://schemas.openxmlformats.org/presentationml/2006/main">
  <p:tag name="AS_UNIQUEID" val="1466"/>
</p:tagLst>
</file>

<file path=ppt/tags/tag102.xml><?xml version="1.0" encoding="utf-8"?>
<p:tagLst xmlns:p="http://schemas.openxmlformats.org/presentationml/2006/main">
  <p:tag name="AS_UNIQUEID" val="1467"/>
</p:tagLst>
</file>

<file path=ppt/tags/tag103.xml><?xml version="1.0" encoding="utf-8"?>
<p:tagLst xmlns:p="http://schemas.openxmlformats.org/presentationml/2006/main">
  <p:tag name="AS_UNIQUEID" val="1468"/>
</p:tagLst>
</file>

<file path=ppt/tags/tag104.xml><?xml version="1.0" encoding="utf-8"?>
<p:tagLst xmlns:p="http://schemas.openxmlformats.org/presentationml/2006/main">
  <p:tag name="AS_UNIQUEID" val="1469"/>
</p:tagLst>
</file>

<file path=ppt/tags/tag105.xml><?xml version="1.0" encoding="utf-8"?>
<p:tagLst xmlns:p="http://schemas.openxmlformats.org/presentationml/2006/main">
  <p:tag name="AS_UNIQUEID" val="1470"/>
</p:tagLst>
</file>

<file path=ppt/tags/tag106.xml><?xml version="1.0" encoding="utf-8"?>
<p:tagLst xmlns:p="http://schemas.openxmlformats.org/presentationml/2006/main">
  <p:tag name="AS_UNIQUEID" val="1471"/>
</p:tagLst>
</file>

<file path=ppt/tags/tag107.xml><?xml version="1.0" encoding="utf-8"?>
<p:tagLst xmlns:p="http://schemas.openxmlformats.org/presentationml/2006/main">
  <p:tag name="AS_UNIQUEID" val="1472"/>
</p:tagLst>
</file>

<file path=ppt/tags/tag108.xml><?xml version="1.0" encoding="utf-8"?>
<p:tagLst xmlns:p="http://schemas.openxmlformats.org/presentationml/2006/main">
  <p:tag name="AS_UNIQUEID" val="1473"/>
</p:tagLst>
</file>

<file path=ppt/tags/tag109.xml><?xml version="1.0" encoding="utf-8"?>
<p:tagLst xmlns:p="http://schemas.openxmlformats.org/presentationml/2006/main">
  <p:tag name="AS_UNIQUEID" val="1474"/>
</p:tagLst>
</file>

<file path=ppt/tags/tag110.xml><?xml version="1.0" encoding="utf-8"?>
<p:tagLst xmlns:p="http://schemas.openxmlformats.org/presentationml/2006/main">
  <p:tag name="AS_UNIQUEID" val="1475"/>
</p:tagLst>
</file>

<file path=ppt/tags/tag111.xml><?xml version="1.0" encoding="utf-8"?>
<p:tagLst xmlns:p="http://schemas.openxmlformats.org/presentationml/2006/main">
  <p:tag name="AS_UNIQUEID" val="1476"/>
</p:tagLst>
</file>

<file path=ppt/tags/tag112.xml><?xml version="1.0" encoding="utf-8"?>
<p:tagLst xmlns:p="http://schemas.openxmlformats.org/presentationml/2006/main">
  <p:tag name="AS_UNIQUEID" val="1525"/>
</p:tagLst>
</file>

<file path=ppt/tags/tag113.xml><?xml version="1.0" encoding="utf-8"?>
<p:tagLst xmlns:p="http://schemas.openxmlformats.org/presentationml/2006/main">
  <p:tag name="AS_UNIQUEID" val="1519"/>
</p:tagLst>
</file>

<file path=ppt/tags/tag114.xml><?xml version="1.0" encoding="utf-8"?>
<p:tagLst xmlns:p="http://schemas.openxmlformats.org/presentationml/2006/main">
  <p:tag name="AS_UNIQUEID" val="1525"/>
</p:tagLst>
</file>

<file path=ppt/tags/tag115.xml><?xml version="1.0" encoding="utf-8"?>
<p:tagLst xmlns:p="http://schemas.openxmlformats.org/presentationml/2006/main">
  <p:tag name="AS_UNIQUEID" val="1519"/>
</p:tagLst>
</file>

<file path=ppt/tags/tag116.xml><?xml version="1.0" encoding="utf-8"?>
<p:tagLst xmlns:p="http://schemas.openxmlformats.org/presentationml/2006/main">
  <p:tag name="AS_UNIQUEID" val="1507"/>
</p:tagLst>
</file>

<file path=ppt/tags/tag117.xml><?xml version="1.0" encoding="utf-8"?>
<p:tagLst xmlns:p="http://schemas.openxmlformats.org/presentationml/2006/main">
  <p:tag name="AS_UNIQUEID" val="1507"/>
</p:tagLst>
</file>

<file path=ppt/tags/tag118.xml><?xml version="1.0" encoding="utf-8"?>
<p:tagLst xmlns:p="http://schemas.openxmlformats.org/presentationml/2006/main">
  <p:tag name="AS_UNIQUEID" val="1525"/>
</p:tagLst>
</file>

<file path=ppt/tags/tag119.xml><?xml version="1.0" encoding="utf-8"?>
<p:tagLst xmlns:p="http://schemas.openxmlformats.org/presentationml/2006/main">
  <p:tag name="AS_UNIQUEID" val="1519"/>
</p:tagLst>
</file>

<file path=ppt/tags/tag120.xml><?xml version="1.0" encoding="utf-8"?>
<p:tagLst xmlns:p="http://schemas.openxmlformats.org/presentationml/2006/main">
  <p:tag name="AS_UNIQUEID" val="1525"/>
</p:tagLst>
</file>

<file path=ppt/tags/tag121.xml><?xml version="1.0" encoding="utf-8"?>
<p:tagLst xmlns:p="http://schemas.openxmlformats.org/presentationml/2006/main">
  <p:tag name="AS_UNIQUEID" val="1507"/>
</p:tagLst>
</file>

<file path=ppt/tags/tag122.xml><?xml version="1.0" encoding="utf-8"?>
<p:tagLst xmlns:p="http://schemas.openxmlformats.org/presentationml/2006/main">
  <p:tag name="AS_UNIQUEID" val="1507"/>
</p:tagLst>
</file>

<file path=ppt/tags/tag123.xml><?xml version="1.0" encoding="utf-8"?>
<p:tagLst xmlns:p="http://schemas.openxmlformats.org/presentationml/2006/main">
  <p:tag name="AS_UNIQUEID" val="1507"/>
</p:tagLst>
</file>

<file path=ppt/tags/tag124.xml><?xml version="1.0" encoding="utf-8"?>
<p:tagLst xmlns:p="http://schemas.openxmlformats.org/presentationml/2006/main">
  <p:tag name="AS_UNIQUEID" val="748"/>
</p:tagLst>
</file>

<file path=ppt/tags/tag125.xml><?xml version="1.0" encoding="utf-8"?>
<p:tagLst xmlns:p="http://schemas.openxmlformats.org/presentationml/2006/main">
  <p:tag name="AS_UNIQUEID" val="749"/>
</p:tagLst>
</file>

<file path=ppt/tags/tag126.xml><?xml version="1.0" encoding="utf-8"?>
<p:tagLst xmlns:p="http://schemas.openxmlformats.org/presentationml/2006/main">
  <p:tag name="AS_UNIQUEID" val="750"/>
</p:tagLst>
</file>

<file path=ppt/tags/tag127.xml><?xml version="1.0" encoding="utf-8"?>
<p:tagLst xmlns:p="http://schemas.openxmlformats.org/presentationml/2006/main">
  <p:tag name="AS_UNIQUEID" val="748"/>
</p:tagLst>
</file>

<file path=ppt/tags/tag128.xml><?xml version="1.0" encoding="utf-8"?>
<p:tagLst xmlns:p="http://schemas.openxmlformats.org/presentationml/2006/main">
  <p:tag name="AS_UNIQUEID" val="749"/>
</p:tagLst>
</file>

<file path=ppt/tags/tag129.xml><?xml version="1.0" encoding="utf-8"?>
<p:tagLst xmlns:p="http://schemas.openxmlformats.org/presentationml/2006/main">
  <p:tag name="AS_UNIQUEID" val="750"/>
</p:tagLst>
</file>

<file path=ppt/tags/tag130.xml><?xml version="1.0" encoding="utf-8"?>
<p:tagLst xmlns:p="http://schemas.openxmlformats.org/presentationml/2006/main">
  <p:tag name="AS_UNIQUEID" val="1712"/>
  <p:tag name="KSO_WM_UNIT_PLACING_PICTURE_USER_VIEWPORT" val="{&quot;height&quot;:3220,&quot;width&quot;:2935}"/>
</p:tagLst>
</file>

<file path=ppt/tags/tag131.xml><?xml version="1.0" encoding="utf-8"?>
<p:tagLst xmlns:p="http://schemas.openxmlformats.org/presentationml/2006/main">
  <p:tag name="AS_UNIQUEID" val="1712"/>
  <p:tag name="KSO_WM_UNIT_PLACING_PICTURE_USER_VIEWPORT" val="{&quot;height&quot;:3220,&quot;width&quot;:2935}"/>
</p:tagLst>
</file>

<file path=ppt/tags/tag132.xml><?xml version="1.0" encoding="utf-8"?>
<p:tagLst xmlns:p="http://schemas.openxmlformats.org/presentationml/2006/main">
  <p:tag name="AS_UNIQUEID" val="748"/>
</p:tagLst>
</file>

<file path=ppt/tags/tag133.xml><?xml version="1.0" encoding="utf-8"?>
<p:tagLst xmlns:p="http://schemas.openxmlformats.org/presentationml/2006/main">
  <p:tag name="AS_UNIQUEID" val="749"/>
</p:tagLst>
</file>

<file path=ppt/tags/tag134.xml><?xml version="1.0" encoding="utf-8"?>
<p:tagLst xmlns:p="http://schemas.openxmlformats.org/presentationml/2006/main">
  <p:tag name="AS_UNIQUEID" val="750"/>
</p:tagLst>
</file>

<file path=ppt/tags/tag135.xml><?xml version="1.0" encoding="utf-8"?>
<p:tagLst xmlns:p="http://schemas.openxmlformats.org/presentationml/2006/main">
  <p:tag name="AS_UNIQUEID" val="1712"/>
  <p:tag name="KSO_WM_UNIT_PLACING_PICTURE_USER_VIEWPORT" val="{&quot;height&quot;:3220,&quot;width&quot;:2935}"/>
</p:tagLst>
</file>

<file path=ppt/tags/tag136.xml><?xml version="1.0" encoding="utf-8"?>
<p:tagLst xmlns:p="http://schemas.openxmlformats.org/presentationml/2006/main">
  <p:tag name="AS_UNIQUEID" val="1848"/>
</p:tagLst>
</file>

<file path=ppt/tags/tag137.xml><?xml version="1.0" encoding="utf-8"?>
<p:tagLst xmlns:p="http://schemas.openxmlformats.org/presentationml/2006/main">
  <p:tag name="AS_UNIQUEID" val="1883"/>
</p:tagLst>
</file>

<file path=ppt/tags/tag138.xml><?xml version="1.0" encoding="utf-8"?>
<p:tagLst xmlns:p="http://schemas.openxmlformats.org/presentationml/2006/main">
  <p:tag name="AS_UNIQUEID" val="1884"/>
</p:tagLst>
</file>

<file path=ppt/tags/tag139.xml><?xml version="1.0" encoding="utf-8"?>
<p:tagLst xmlns:p="http://schemas.openxmlformats.org/presentationml/2006/main">
  <p:tag name="AS_UNIQUEID" val="1780"/>
</p:tagLst>
</file>

<file path=ppt/tags/tag140.xml><?xml version="1.0" encoding="utf-8"?>
<p:tagLst xmlns:p="http://schemas.openxmlformats.org/presentationml/2006/main">
  <p:tag name="AS_UNIQUEID" val="1781"/>
</p:tagLst>
</file>

<file path=ppt/tags/tag141.xml><?xml version="1.0" encoding="utf-8"?>
<p:tagLst xmlns:p="http://schemas.openxmlformats.org/presentationml/2006/main">
  <p:tag name="AS_UNIQUEID" val="1782"/>
  <p:tag name="KSO_WM_DIAGRAM_VIRTUALLY_FRAME" val="{&quot;height&quot;:292,&quot;left&quot;:170,&quot;top&quot;:58.3,&quot;width&quot;:229.55}"/>
</p:tagLst>
</file>

<file path=ppt/tags/tag142.xml><?xml version="1.0" encoding="utf-8"?>
<p:tagLst xmlns:p="http://schemas.openxmlformats.org/presentationml/2006/main">
  <p:tag name="AS_UNIQUEID" val="1783"/>
  <p:tag name="KSO_WM_DIAGRAM_VIRTUALLY_FRAME" val="{&quot;height&quot;:292,&quot;left&quot;:170,&quot;top&quot;:58.3,&quot;width&quot;:229.55}"/>
</p:tagLst>
</file>

<file path=ppt/tags/tag143.xml><?xml version="1.0" encoding="utf-8"?>
<p:tagLst xmlns:p="http://schemas.openxmlformats.org/presentationml/2006/main">
  <p:tag name="AS_UNIQUEID" val="1784"/>
</p:tagLst>
</file>

<file path=ppt/tags/tag144.xml><?xml version="1.0" encoding="utf-8"?>
<p:tagLst xmlns:p="http://schemas.openxmlformats.org/presentationml/2006/main">
  <p:tag name="AS_UNIQUEID" val="1785"/>
  <p:tag name="KSO_WM_DIAGRAM_VIRTUALLY_FRAME" val="{&quot;height&quot;:292,&quot;left&quot;:170,&quot;top&quot;:58.3,&quot;width&quot;:229.55}"/>
</p:tagLst>
</file>

<file path=ppt/tags/tag145.xml><?xml version="1.0" encoding="utf-8"?>
<p:tagLst xmlns:p="http://schemas.openxmlformats.org/presentationml/2006/main">
  <p:tag name="AS_UNIQUEID" val="1786"/>
  <p:tag name="KSO_WM_DIAGRAM_VIRTUALLY_FRAME" val="{&quot;height&quot;:292,&quot;left&quot;:170,&quot;top&quot;:58.3,&quot;width&quot;:229.55}"/>
</p:tagLst>
</file>

<file path=ppt/tags/tag146.xml><?xml version="1.0" encoding="utf-8"?>
<p:tagLst xmlns:p="http://schemas.openxmlformats.org/presentationml/2006/main">
  <p:tag name="AS_UNIQUEID" val="1787"/>
  <p:tag name="KSO_WM_DIAGRAM_VIRTUALLY_FRAME" val="{&quot;height&quot;:292,&quot;left&quot;:170,&quot;top&quot;:58.3,&quot;width&quot;:229.55}"/>
</p:tagLst>
</file>

<file path=ppt/tags/tag147.xml><?xml version="1.0" encoding="utf-8"?>
<p:tagLst xmlns:p="http://schemas.openxmlformats.org/presentationml/2006/main">
  <p:tag name="AS_UNIQUEID" val="1788"/>
</p:tagLst>
</file>

<file path=ppt/tags/tag148.xml><?xml version="1.0" encoding="utf-8"?>
<p:tagLst xmlns:p="http://schemas.openxmlformats.org/presentationml/2006/main">
  <p:tag name="AS_UNIQUEID" val="1789"/>
</p:tagLst>
</file>

<file path=ppt/tags/tag149.xml><?xml version="1.0" encoding="utf-8"?>
<p:tagLst xmlns:p="http://schemas.openxmlformats.org/presentationml/2006/main">
  <p:tag name="AS_UNIQUEID" val="1790"/>
</p:tagLst>
</file>

<file path=ppt/tags/tag150.xml><?xml version="1.0" encoding="utf-8"?>
<p:tagLst xmlns:p="http://schemas.openxmlformats.org/presentationml/2006/main">
  <p:tag name="AS_UNIQUEID" val="1791"/>
</p:tagLst>
</file>

<file path=ppt/tags/tag151.xml><?xml version="1.0" encoding="utf-8"?>
<p:tagLst xmlns:p="http://schemas.openxmlformats.org/presentationml/2006/main">
  <p:tag name="AS_UNIQUEID" val="1792"/>
</p:tagLst>
</file>

<file path=ppt/tags/tag152.xml><?xml version="1.0" encoding="utf-8"?>
<p:tagLst xmlns:p="http://schemas.openxmlformats.org/presentationml/2006/main">
  <p:tag name="AS_UNIQUEID" val="1793"/>
</p:tagLst>
</file>

<file path=ppt/tags/tag153.xml><?xml version="1.0" encoding="utf-8"?>
<p:tagLst xmlns:p="http://schemas.openxmlformats.org/presentationml/2006/main">
  <p:tag name="AS_UNIQUEID" val="1794"/>
</p:tagLst>
</file>

<file path=ppt/tags/tag154.xml><?xml version="1.0" encoding="utf-8"?>
<p:tagLst xmlns:p="http://schemas.openxmlformats.org/presentationml/2006/main">
  <p:tag name="AS_UNIQUEID" val="1795"/>
</p:tagLst>
</file>

<file path=ppt/tags/tag155.xml><?xml version="1.0" encoding="utf-8"?>
<p:tagLst xmlns:p="http://schemas.openxmlformats.org/presentationml/2006/main">
  <p:tag name="AS_UNIQUEID" val="1796"/>
  <p:tag name="KSO_WM_UNIT_PLACING_PICTURE_USER_VIEWPORT" val="{&quot;height&quot;:3220,&quot;width&quot;:2935}"/>
</p:tagLst>
</file>

<file path=ppt/tags/tag156.xml><?xml version="1.0" encoding="utf-8"?>
<p:tagLst xmlns:p="http://schemas.openxmlformats.org/presentationml/2006/main">
  <p:tag name="AS_UNIQUEID" val="1797"/>
</p:tagLst>
</file>

<file path=ppt/tags/tag157.xml><?xml version="1.0" encoding="utf-8"?>
<p:tagLst xmlns:p="http://schemas.openxmlformats.org/presentationml/2006/main">
  <p:tag name="AS_UNIQUEID" val="1798"/>
</p:tagLst>
</file>

<file path=ppt/tags/tag158.xml><?xml version="1.0" encoding="utf-8"?>
<p:tagLst xmlns:p="http://schemas.openxmlformats.org/presentationml/2006/main">
  <p:tag name="AS_UNIQUEID" val="1799"/>
</p:tagLst>
</file>

<file path=ppt/tags/tag159.xml><?xml version="1.0" encoding="utf-8"?>
<p:tagLst xmlns:p="http://schemas.openxmlformats.org/presentationml/2006/main">
  <p:tag name="AS_UNIQUEID" val="1800"/>
</p:tagLst>
</file>

<file path=ppt/tags/tag160.xml><?xml version="1.0" encoding="utf-8"?>
<p:tagLst xmlns:p="http://schemas.openxmlformats.org/presentationml/2006/main">
  <p:tag name="AS_UNIQUEID" val="1801"/>
</p:tagLst>
</file>

<file path=ppt/tags/tag161.xml><?xml version="1.0" encoding="utf-8"?>
<p:tagLst xmlns:p="http://schemas.openxmlformats.org/presentationml/2006/main">
  <p:tag name="AS_UNIQUEID" val="1802"/>
</p:tagLst>
</file>

<file path=ppt/tags/tag162.xml><?xml version="1.0" encoding="utf-8"?>
<p:tagLst xmlns:p="http://schemas.openxmlformats.org/presentationml/2006/main">
  <p:tag name="AS_UNIQUEID" val="1803"/>
</p:tagLst>
</file>

<file path=ppt/tags/tag163.xml><?xml version="1.0" encoding="utf-8"?>
<p:tagLst xmlns:p="http://schemas.openxmlformats.org/presentationml/2006/main">
  <p:tag name="AS_UNIQUEID" val="1804"/>
</p:tagLst>
</file>

<file path=ppt/tags/tag164.xml><?xml version="1.0" encoding="utf-8"?>
<p:tagLst xmlns:p="http://schemas.openxmlformats.org/presentationml/2006/main">
  <p:tag name="AS_UNIQUEID" val="1805"/>
</p:tagLst>
</file>

<file path=ppt/tags/tag165.xml><?xml version="1.0" encoding="utf-8"?>
<p:tagLst xmlns:p="http://schemas.openxmlformats.org/presentationml/2006/main">
  <p:tag name="AS_UNIQUEID" val="1806"/>
</p:tagLst>
</file>

<file path=ppt/tags/tag166.xml><?xml version="1.0" encoding="utf-8"?>
<p:tagLst xmlns:p="http://schemas.openxmlformats.org/presentationml/2006/main">
  <p:tag name="AS_UNIQUEID" val="1807"/>
</p:tagLst>
</file>

<file path=ppt/tags/tag167.xml><?xml version="1.0" encoding="utf-8"?>
<p:tagLst xmlns:p="http://schemas.openxmlformats.org/presentationml/2006/main">
  <p:tag name="AS_UNIQUEID" val="1808"/>
</p:tagLst>
</file>

<file path=ppt/tags/tag168.xml><?xml version="1.0" encoding="utf-8"?>
<p:tagLst xmlns:p="http://schemas.openxmlformats.org/presentationml/2006/main">
  <p:tag name="AS_UNIQUEID" val="1809"/>
</p:tagLst>
</file>

<file path=ppt/tags/tag169.xml><?xml version="1.0" encoding="utf-8"?>
<p:tagLst xmlns:p="http://schemas.openxmlformats.org/presentationml/2006/main">
  <p:tag name="AS_UNIQUEID" val="1810"/>
</p:tagLst>
</file>

<file path=ppt/tags/tag170.xml><?xml version="1.0" encoding="utf-8"?>
<p:tagLst xmlns:p="http://schemas.openxmlformats.org/presentationml/2006/main">
  <p:tag name="AS_UNIQUEID" val="1811"/>
</p:tagLst>
</file>

<file path=ppt/tags/tag171.xml><?xml version="1.0" encoding="utf-8"?>
<p:tagLst xmlns:p="http://schemas.openxmlformats.org/presentationml/2006/main">
  <p:tag name="AS_UNIQUEID" val="1812"/>
</p:tagLst>
</file>

<file path=ppt/tags/tag172.xml><?xml version="1.0" encoding="utf-8"?>
<p:tagLst xmlns:p="http://schemas.openxmlformats.org/presentationml/2006/main">
  <p:tag name="AS_UNIQUEID" val="1813"/>
</p:tagLst>
</file>

<file path=ppt/tags/tag173.xml><?xml version="1.0" encoding="utf-8"?>
<p:tagLst xmlns:p="http://schemas.openxmlformats.org/presentationml/2006/main">
  <p:tag name="AS_UNIQUEID" val="1814"/>
</p:tagLst>
</file>

<file path=ppt/tags/tag174.xml><?xml version="1.0" encoding="utf-8"?>
<p:tagLst xmlns:p="http://schemas.openxmlformats.org/presentationml/2006/main">
  <p:tag name="AS_UNIQUEID" val="1815"/>
</p:tagLst>
</file>

<file path=ppt/tags/tag175.xml><?xml version="1.0" encoding="utf-8"?>
<p:tagLst xmlns:p="http://schemas.openxmlformats.org/presentationml/2006/main">
  <p:tag name="AS_UNIQUEID" val="1816"/>
</p:tagLst>
</file>

<file path=ppt/tags/tag176.xml><?xml version="1.0" encoding="utf-8"?>
<p:tagLst xmlns:p="http://schemas.openxmlformats.org/presentationml/2006/main">
  <p:tag name="AS_UNIQUEID" val="1817"/>
</p:tagLst>
</file>

<file path=ppt/tags/tag177.xml><?xml version="1.0" encoding="utf-8"?>
<p:tagLst xmlns:p="http://schemas.openxmlformats.org/presentationml/2006/main">
  <p:tag name="AS_UNIQUEID" val="1818"/>
</p:tagLst>
</file>

<file path=ppt/tags/tag178.xml><?xml version="1.0" encoding="utf-8"?>
<p:tagLst xmlns:p="http://schemas.openxmlformats.org/presentationml/2006/main">
  <p:tag name="AS_UNIQUEID" val="1819"/>
</p:tagLst>
</file>

<file path=ppt/tags/tag179.xml><?xml version="1.0" encoding="utf-8"?>
<p:tagLst xmlns:p="http://schemas.openxmlformats.org/presentationml/2006/main">
  <p:tag name="AS_UNIQUEID" val="1820"/>
</p:tagLst>
</file>

<file path=ppt/tags/tag180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TU2ZTZjMWI0YzI5OTVhZGZhMTE3Yjg0YTM0MmIyODkifQ=="/>
  <p:tag name="KSO_WPP_MARK_KEY" val="2a86497f-04c0-4228-91a0-0af1e1b01144"/>
</p:tagLst>
</file>

<file path=ppt/theme/theme1.xml><?xml version="1.0" encoding="utf-8"?>
<a:theme xmlns:a="http://schemas.openxmlformats.org/drawingml/2006/main" name="1">
  <a:themeElements>
    <a:clrScheme name="Simple Light">
      <a:dk1>
        <a:srgbClr val="3C2141"/>
      </a:dk1>
      <a:lt1>
        <a:srgbClr val="FAEEE9"/>
      </a:lt1>
      <a:dk2>
        <a:srgbClr val="FFC063"/>
      </a:dk2>
      <a:lt2>
        <a:srgbClr val="6E72FF"/>
      </a:lt2>
      <a:accent1>
        <a:srgbClr val="F8BDFF"/>
      </a:accent1>
      <a:accent2>
        <a:srgbClr val="FFFFFF"/>
      </a:accent2>
      <a:accent3>
        <a:srgbClr val="EB7364"/>
      </a:accent3>
      <a:accent4>
        <a:srgbClr val="B5E1E8"/>
      </a:accent4>
      <a:accent5>
        <a:srgbClr val="C0D48C"/>
      </a:accent5>
      <a:accent6>
        <a:srgbClr val="FFFFFF"/>
      </a:accent6>
      <a:hlink>
        <a:srgbClr val="3C214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1759</Words>
  <Application>WPS 演示</Application>
  <PresentationFormat/>
  <Paragraphs>428</Paragraphs>
  <Slides>17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7" baseType="lpstr">
      <vt:lpstr>Arial</vt:lpstr>
      <vt:lpstr>宋体</vt:lpstr>
      <vt:lpstr>Wingdings</vt:lpstr>
      <vt:lpstr>Arial</vt:lpstr>
      <vt:lpstr>Balsamiq Sans</vt:lpstr>
      <vt:lpstr>Segoe Print</vt:lpstr>
      <vt:lpstr>Cabin</vt:lpstr>
      <vt:lpstr>隶书</vt:lpstr>
      <vt:lpstr>微软雅黑</vt:lpstr>
      <vt:lpstr>Times New Roman</vt:lpstr>
      <vt:lpstr>黑体</vt:lpstr>
      <vt:lpstr>楷体</vt:lpstr>
      <vt:lpstr>微软雅黑 Light</vt:lpstr>
      <vt:lpstr>哇塞可爱体</vt:lpstr>
      <vt:lpstr>times</vt:lpstr>
      <vt:lpstr>阿里巴巴普惠体</vt:lpstr>
      <vt:lpstr>Cambria Math</vt:lpstr>
      <vt:lpstr>MS Mincho</vt:lpstr>
      <vt:lpstr>Arial Unicode MS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简兮</cp:lastModifiedBy>
  <cp:revision>142</cp:revision>
  <cp:lastPrinted>2025-04-09T16:17:00Z</cp:lastPrinted>
  <dcterms:created xsi:type="dcterms:W3CDTF">2025-04-09T16:17:00Z</dcterms:created>
  <dcterms:modified xsi:type="dcterms:W3CDTF">2025-10-09T10:37:35Z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58DE9B829E5F49FCA61071352A45591C_13</vt:lpwstr>
  </property>
  <property fmtid="{D5CDD505-2E9C-101B-9397-08002B2CF9AE}" pid="7" name="KSOProductBuildVer">
    <vt:lpwstr>2052-12.1.0.22529</vt:lpwstr>
  </property>
</Properties>
</file>