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715" r:id="rId3"/>
    <p:sldId id="716" r:id="rId4"/>
    <p:sldId id="717" r:id="rId5"/>
    <p:sldId id="718" r:id="rId6"/>
    <p:sldId id="719" r:id="rId7"/>
    <p:sldId id="720" r:id="rId8"/>
    <p:sldId id="721" r:id="rId9"/>
    <p:sldId id="722" r:id="rId10"/>
    <p:sldId id="723" r:id="rId11"/>
    <p:sldId id="724" r:id="rId12"/>
    <p:sldId id="725" r:id="rId13"/>
    <p:sldId id="726" r:id="rId14"/>
    <p:sldId id="727" r:id="rId15"/>
    <p:sldId id="728" r:id="rId16"/>
    <p:sldId id="729" r:id="rId17"/>
    <p:sldId id="730" r:id="rId18"/>
    <p:sldId id="731" r:id="rId19"/>
    <p:sldId id="732" r:id="rId20"/>
    <p:sldId id="733" r:id="rId21"/>
    <p:sldId id="734" r:id="rId22"/>
    <p:sldId id="735" r:id="rId23"/>
    <p:sldId id="736" r:id="rId24"/>
    <p:sldId id="737" r:id="rId25"/>
    <p:sldId id="738" r:id="rId26"/>
    <p:sldId id="739" r:id="rId27"/>
    <p:sldId id="740" r:id="rId28"/>
    <p:sldId id="741" r:id="rId29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97" userDrawn="1">
          <p15:clr>
            <a:srgbClr val="A4A3A4"/>
          </p15:clr>
        </p15:guide>
        <p15:guide id="2" pos="28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0077"/>
    <a:srgbClr val="CC0066"/>
    <a:srgbClr val="00B4CA"/>
    <a:srgbClr val="CC0000"/>
    <a:srgbClr val="47F3DF"/>
    <a:srgbClr val="83CCC9"/>
    <a:srgbClr val="616161"/>
    <a:srgbClr val="FDECD1"/>
    <a:srgbClr val="0000FF"/>
    <a:srgbClr val="FEF8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6210" autoAdjust="0"/>
  </p:normalViewPr>
  <p:slideViewPr>
    <p:cSldViewPr snapToGrid="0" showGuides="1">
      <p:cViewPr varScale="1">
        <p:scale>
          <a:sx n="97" d="100"/>
          <a:sy n="97" d="100"/>
        </p:scale>
        <p:origin x="78" y="900"/>
      </p:cViewPr>
      <p:guideLst>
        <p:guide orient="horz" pos="1597"/>
        <p:guide pos="282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7B240-09CB-4628-A489-EEA88F54C2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737E29-CA53-47A3-8900-7F4222FFF58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" y="0"/>
            <a:ext cx="9141291" cy="51434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67624" y="4582805"/>
            <a:ext cx="1407795" cy="50698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" y="-1"/>
            <a:ext cx="727364" cy="125193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图片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300" y="1649413"/>
            <a:ext cx="2362200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" y="-1"/>
            <a:ext cx="588818" cy="101346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8.pn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wmf"/><Relationship Id="rId1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wmf"/><Relationship Id="rId1" Type="http://schemas.openxmlformats.org/officeDocument/2006/relationships/oleObject" Target="../embeddings/oleObject2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2"/>
          <p:cNvSpPr txBox="1"/>
          <p:nvPr/>
        </p:nvSpPr>
        <p:spPr>
          <a:xfrm>
            <a:off x="524046" y="1460179"/>
            <a:ext cx="5925185" cy="61404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400" b="1">
                <a:latin typeface="Times New Roman" panose="02020603050405020304" pitchFamily="18" charset="0"/>
                <a:ea typeface="黑体" panose="02010609060101010101" pitchFamily="2" charset="-122"/>
              </a:rPr>
              <a:t>8.1.2 </a:t>
            </a:r>
            <a:r>
              <a:rPr lang="zh-CN" altLang="en-US" sz="3400" b="1">
                <a:latin typeface="Times New Roman" panose="02020603050405020304" pitchFamily="18" charset="0"/>
                <a:ea typeface="黑体" panose="02010609060101010101" pitchFamily="2" charset="-122"/>
              </a:rPr>
              <a:t>三角形的内角和与外角和</a:t>
            </a:r>
            <a:endParaRPr lang="zh-CN" altLang="en-US" sz="3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3" name="文本框 6"/>
          <p:cNvSpPr txBox="1"/>
          <p:nvPr/>
        </p:nvSpPr>
        <p:spPr>
          <a:xfrm>
            <a:off x="1261758" y="742811"/>
            <a:ext cx="3897312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华东师大版七年级数学下册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5" name="文本框 2"/>
          <p:cNvSpPr txBox="1"/>
          <p:nvPr/>
        </p:nvSpPr>
        <p:spPr>
          <a:xfrm>
            <a:off x="1424795" y="2339110"/>
            <a:ext cx="457073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2" charset="-122"/>
              </a:rPr>
              <a:t>第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2" charset="-122"/>
              </a:rPr>
              <a:t>课时 三角形的内角和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81175" y="3230245"/>
            <a:ext cx="448818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/>
              <a:t>郝晓丽  河南省洛阳市栾川县实验中学</a:t>
            </a:r>
            <a:endParaRPr lang="zh-CN" altLang="zh-C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8"/>
          <p:cNvGrpSpPr/>
          <p:nvPr/>
        </p:nvGrpSpPr>
        <p:grpSpPr bwMode="auto">
          <a:xfrm>
            <a:off x="2887404" y="75655"/>
            <a:ext cx="3369191" cy="595258"/>
            <a:chOff x="2027646" y="383427"/>
            <a:chExt cx="5117692" cy="902943"/>
          </a:xfrm>
        </p:grpSpPr>
        <p:pic>
          <p:nvPicPr>
            <p:cNvPr id="3" name="图片 1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649" b="36475"/>
            <a:stretch>
              <a:fillRect/>
            </a:stretch>
          </p:blipFill>
          <p:spPr bwMode="auto">
            <a:xfrm>
              <a:off x="2027646" y="383427"/>
              <a:ext cx="5117692" cy="902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1"/>
            <p:cNvSpPr txBox="1">
              <a:spLocks noChangeArrowheads="1"/>
            </p:cNvSpPr>
            <p:nvPr/>
          </p:nvSpPr>
          <p:spPr bwMode="auto">
            <a:xfrm>
              <a:off x="3308875" y="395740"/>
              <a:ext cx="3142009" cy="887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新课导入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361949" y="1132427"/>
            <a:ext cx="8420100" cy="1124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        我们曾</a:t>
            </a:r>
            <a:r>
              <a:rPr lang="zh-CN" altLang="en-US" sz="2800" b="1">
                <a:latin typeface="+mj-lt"/>
                <a:ea typeface="+mj-ea"/>
              </a:rPr>
              <a:t>撕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下三角形的</a:t>
            </a:r>
            <a:r>
              <a:rPr lang="zh-CN" altLang="en-US" sz="2800" b="1">
                <a:latin typeface="+mj-lt"/>
                <a:ea typeface="+mj-ea"/>
              </a:rPr>
              <a:t>两个内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角，将它们与第三个内角拼在一起，发现三个内角恰好拼成一个平角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58" name="等腰三角形 57"/>
          <p:cNvSpPr/>
          <p:nvPr/>
        </p:nvSpPr>
        <p:spPr>
          <a:xfrm>
            <a:off x="1254222" y="2296071"/>
            <a:ext cx="2906161" cy="1768958"/>
          </a:xfrm>
          <a:prstGeom prst="triangle">
            <a:avLst>
              <a:gd name="adj" fmla="val 73154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等腰三角形 11"/>
          <p:cNvSpPr/>
          <p:nvPr/>
        </p:nvSpPr>
        <p:spPr>
          <a:xfrm>
            <a:off x="1841047" y="2826296"/>
            <a:ext cx="2320852" cy="1239837"/>
          </a:xfrm>
          <a:custGeom>
            <a:avLst/>
            <a:gdLst>
              <a:gd name="connsiteX0" fmla="*/ 0 w 2906161"/>
              <a:gd name="connsiteY0" fmla="*/ 1768958 h 1768958"/>
              <a:gd name="connsiteX1" fmla="*/ 2125973 w 2906161"/>
              <a:gd name="connsiteY1" fmla="*/ 0 h 1768958"/>
              <a:gd name="connsiteX2" fmla="*/ 2906161 w 2906161"/>
              <a:gd name="connsiteY2" fmla="*/ 1768958 h 1768958"/>
              <a:gd name="connsiteX3" fmla="*/ 0 w 2906161"/>
              <a:gd name="connsiteY3" fmla="*/ 1768958 h 1768958"/>
              <a:gd name="connsiteX0-1" fmla="*/ 0 w 2906161"/>
              <a:gd name="connsiteY0-2" fmla="*/ 1768958 h 1768958"/>
              <a:gd name="connsiteX1-3" fmla="*/ 1985484 w 2906161"/>
              <a:gd name="connsiteY1-4" fmla="*/ 109537 h 1768958"/>
              <a:gd name="connsiteX2-5" fmla="*/ 2125973 w 2906161"/>
              <a:gd name="connsiteY2-6" fmla="*/ 0 h 1768958"/>
              <a:gd name="connsiteX3-7" fmla="*/ 2906161 w 2906161"/>
              <a:gd name="connsiteY3-8" fmla="*/ 1768958 h 1768958"/>
              <a:gd name="connsiteX4" fmla="*/ 0 w 2906161"/>
              <a:gd name="connsiteY4" fmla="*/ 1768958 h 1768958"/>
              <a:gd name="connsiteX0-9" fmla="*/ 0 w 2906161"/>
              <a:gd name="connsiteY0-10" fmla="*/ 1768958 h 1768958"/>
              <a:gd name="connsiteX1-11" fmla="*/ 1188559 w 2906161"/>
              <a:gd name="connsiteY1-12" fmla="*/ 763587 h 1768958"/>
              <a:gd name="connsiteX2-13" fmla="*/ 1985484 w 2906161"/>
              <a:gd name="connsiteY2-14" fmla="*/ 109537 h 1768958"/>
              <a:gd name="connsiteX3-15" fmla="*/ 2125973 w 2906161"/>
              <a:gd name="connsiteY3-16" fmla="*/ 0 h 1768958"/>
              <a:gd name="connsiteX4-17" fmla="*/ 2906161 w 2906161"/>
              <a:gd name="connsiteY4-18" fmla="*/ 1768958 h 1768958"/>
              <a:gd name="connsiteX5" fmla="*/ 0 w 2906161"/>
              <a:gd name="connsiteY5" fmla="*/ 1768958 h 1768958"/>
              <a:gd name="connsiteX0-19" fmla="*/ 0 w 2906161"/>
              <a:gd name="connsiteY0-20" fmla="*/ 1768958 h 1768958"/>
              <a:gd name="connsiteX1-21" fmla="*/ 1188559 w 2906161"/>
              <a:gd name="connsiteY1-22" fmla="*/ 763587 h 1768958"/>
              <a:gd name="connsiteX2-23" fmla="*/ 1274284 w 2906161"/>
              <a:gd name="connsiteY2-24" fmla="*/ 839787 h 1768958"/>
              <a:gd name="connsiteX3-25" fmla="*/ 2125973 w 2906161"/>
              <a:gd name="connsiteY3-26" fmla="*/ 0 h 1768958"/>
              <a:gd name="connsiteX4-27" fmla="*/ 2906161 w 2906161"/>
              <a:gd name="connsiteY4-28" fmla="*/ 1768958 h 1768958"/>
              <a:gd name="connsiteX5-29" fmla="*/ 0 w 2906161"/>
              <a:gd name="connsiteY5-30" fmla="*/ 1768958 h 1768958"/>
              <a:gd name="connsiteX0-31" fmla="*/ 0 w 2906161"/>
              <a:gd name="connsiteY0-32" fmla="*/ 1768958 h 1768958"/>
              <a:gd name="connsiteX1-33" fmla="*/ 1188559 w 2906161"/>
              <a:gd name="connsiteY1-34" fmla="*/ 763587 h 1768958"/>
              <a:gd name="connsiteX2-35" fmla="*/ 1274284 w 2906161"/>
              <a:gd name="connsiteY2-36" fmla="*/ 839787 h 1768958"/>
              <a:gd name="connsiteX3-37" fmla="*/ 2125973 w 2906161"/>
              <a:gd name="connsiteY3-38" fmla="*/ 0 h 1768958"/>
              <a:gd name="connsiteX4-39" fmla="*/ 2385534 w 2906161"/>
              <a:gd name="connsiteY4-40" fmla="*/ 595312 h 1768958"/>
              <a:gd name="connsiteX5-41" fmla="*/ 2906161 w 2906161"/>
              <a:gd name="connsiteY5-42" fmla="*/ 1768958 h 1768958"/>
              <a:gd name="connsiteX6" fmla="*/ 0 w 2906161"/>
              <a:gd name="connsiteY6" fmla="*/ 1768958 h 1768958"/>
              <a:gd name="connsiteX0-43" fmla="*/ 0 w 2906161"/>
              <a:gd name="connsiteY0-44" fmla="*/ 1768958 h 1768958"/>
              <a:gd name="connsiteX1-45" fmla="*/ 1188559 w 2906161"/>
              <a:gd name="connsiteY1-46" fmla="*/ 763587 h 1768958"/>
              <a:gd name="connsiteX2-47" fmla="*/ 1274284 w 2906161"/>
              <a:gd name="connsiteY2-48" fmla="*/ 839787 h 1768958"/>
              <a:gd name="connsiteX3-49" fmla="*/ 2125973 w 2906161"/>
              <a:gd name="connsiteY3-50" fmla="*/ 0 h 1768958"/>
              <a:gd name="connsiteX4-51" fmla="*/ 2229959 w 2906161"/>
              <a:gd name="connsiteY4-52" fmla="*/ 236537 h 1768958"/>
              <a:gd name="connsiteX5-53" fmla="*/ 2385534 w 2906161"/>
              <a:gd name="connsiteY5-54" fmla="*/ 595312 h 1768958"/>
              <a:gd name="connsiteX6-55" fmla="*/ 2906161 w 2906161"/>
              <a:gd name="connsiteY6-56" fmla="*/ 1768958 h 1768958"/>
              <a:gd name="connsiteX7" fmla="*/ 0 w 2906161"/>
              <a:gd name="connsiteY7" fmla="*/ 1768958 h 1768958"/>
              <a:gd name="connsiteX0-57" fmla="*/ 0 w 2906161"/>
              <a:gd name="connsiteY0-58" fmla="*/ 1768958 h 1768958"/>
              <a:gd name="connsiteX1-59" fmla="*/ 1188559 w 2906161"/>
              <a:gd name="connsiteY1-60" fmla="*/ 763587 h 1768958"/>
              <a:gd name="connsiteX2-61" fmla="*/ 1274284 w 2906161"/>
              <a:gd name="connsiteY2-62" fmla="*/ 839787 h 1768958"/>
              <a:gd name="connsiteX3-63" fmla="*/ 2125973 w 2906161"/>
              <a:gd name="connsiteY3-64" fmla="*/ 0 h 1768958"/>
              <a:gd name="connsiteX4-65" fmla="*/ 2207734 w 2906161"/>
              <a:gd name="connsiteY4-66" fmla="*/ 639762 h 1768958"/>
              <a:gd name="connsiteX5-67" fmla="*/ 2385534 w 2906161"/>
              <a:gd name="connsiteY5-68" fmla="*/ 595312 h 1768958"/>
              <a:gd name="connsiteX6-69" fmla="*/ 2906161 w 2906161"/>
              <a:gd name="connsiteY6-70" fmla="*/ 1768958 h 1768958"/>
              <a:gd name="connsiteX7-71" fmla="*/ 0 w 2906161"/>
              <a:gd name="connsiteY7-72" fmla="*/ 1768958 h 1768958"/>
              <a:gd name="connsiteX0-73" fmla="*/ 0 w 2906161"/>
              <a:gd name="connsiteY0-74" fmla="*/ 1238733 h 1238733"/>
              <a:gd name="connsiteX1-75" fmla="*/ 1188559 w 2906161"/>
              <a:gd name="connsiteY1-76" fmla="*/ 233362 h 1238733"/>
              <a:gd name="connsiteX2-77" fmla="*/ 1274284 w 2906161"/>
              <a:gd name="connsiteY2-78" fmla="*/ 309562 h 1238733"/>
              <a:gd name="connsiteX3-79" fmla="*/ 2033898 w 2906161"/>
              <a:gd name="connsiteY3-80" fmla="*/ 0 h 1238733"/>
              <a:gd name="connsiteX4-81" fmla="*/ 2207734 w 2906161"/>
              <a:gd name="connsiteY4-82" fmla="*/ 109537 h 1238733"/>
              <a:gd name="connsiteX5-83" fmla="*/ 2385534 w 2906161"/>
              <a:gd name="connsiteY5-84" fmla="*/ 65087 h 1238733"/>
              <a:gd name="connsiteX6-85" fmla="*/ 2906161 w 2906161"/>
              <a:gd name="connsiteY6-86" fmla="*/ 1238733 h 1238733"/>
              <a:gd name="connsiteX7-87" fmla="*/ 0 w 2906161"/>
              <a:gd name="connsiteY7-88" fmla="*/ 1238733 h 1238733"/>
              <a:gd name="connsiteX0-89" fmla="*/ 0 w 2906161"/>
              <a:gd name="connsiteY0-90" fmla="*/ 1238733 h 1238733"/>
              <a:gd name="connsiteX1-91" fmla="*/ 1188559 w 2906161"/>
              <a:gd name="connsiteY1-92" fmla="*/ 233362 h 1238733"/>
              <a:gd name="connsiteX2-93" fmla="*/ 1274284 w 2906161"/>
              <a:gd name="connsiteY2-94" fmla="*/ 309562 h 1238733"/>
              <a:gd name="connsiteX3-95" fmla="*/ 1829909 w 2906161"/>
              <a:gd name="connsiteY3-96" fmla="*/ 103187 h 1238733"/>
              <a:gd name="connsiteX4-97" fmla="*/ 2033898 w 2906161"/>
              <a:gd name="connsiteY4-98" fmla="*/ 0 h 1238733"/>
              <a:gd name="connsiteX5-99" fmla="*/ 2207734 w 2906161"/>
              <a:gd name="connsiteY5-100" fmla="*/ 109537 h 1238733"/>
              <a:gd name="connsiteX6-101" fmla="*/ 2385534 w 2906161"/>
              <a:gd name="connsiteY6-102" fmla="*/ 65087 h 1238733"/>
              <a:gd name="connsiteX7-103" fmla="*/ 2906161 w 2906161"/>
              <a:gd name="connsiteY7-104" fmla="*/ 1238733 h 1238733"/>
              <a:gd name="connsiteX8" fmla="*/ 0 w 2906161"/>
              <a:gd name="connsiteY8" fmla="*/ 1238733 h 1238733"/>
              <a:gd name="connsiteX0-105" fmla="*/ 0 w 2906161"/>
              <a:gd name="connsiteY0-106" fmla="*/ 1238733 h 1238733"/>
              <a:gd name="connsiteX1-107" fmla="*/ 1188559 w 2906161"/>
              <a:gd name="connsiteY1-108" fmla="*/ 233362 h 1238733"/>
              <a:gd name="connsiteX2-109" fmla="*/ 1274284 w 2906161"/>
              <a:gd name="connsiteY2-110" fmla="*/ 309562 h 1238733"/>
              <a:gd name="connsiteX3-111" fmla="*/ 1664809 w 2906161"/>
              <a:gd name="connsiteY3-112" fmla="*/ 30162 h 1238733"/>
              <a:gd name="connsiteX4-113" fmla="*/ 1829909 w 2906161"/>
              <a:gd name="connsiteY4-114" fmla="*/ 103187 h 1238733"/>
              <a:gd name="connsiteX5-115" fmla="*/ 2033898 w 2906161"/>
              <a:gd name="connsiteY5-116" fmla="*/ 0 h 1238733"/>
              <a:gd name="connsiteX6-117" fmla="*/ 2207734 w 2906161"/>
              <a:gd name="connsiteY6-118" fmla="*/ 109537 h 1238733"/>
              <a:gd name="connsiteX7-119" fmla="*/ 2385534 w 2906161"/>
              <a:gd name="connsiteY7-120" fmla="*/ 65087 h 1238733"/>
              <a:gd name="connsiteX8-121" fmla="*/ 2906161 w 2906161"/>
              <a:gd name="connsiteY8-122" fmla="*/ 1238733 h 1238733"/>
              <a:gd name="connsiteX9" fmla="*/ 0 w 2906161"/>
              <a:gd name="connsiteY9" fmla="*/ 1238733 h 1238733"/>
              <a:gd name="connsiteX0-123" fmla="*/ 0 w 2906161"/>
              <a:gd name="connsiteY0-124" fmla="*/ 1238733 h 1238733"/>
              <a:gd name="connsiteX1-125" fmla="*/ 1188559 w 2906161"/>
              <a:gd name="connsiteY1-126" fmla="*/ 233362 h 1238733"/>
              <a:gd name="connsiteX2-127" fmla="*/ 1274284 w 2906161"/>
              <a:gd name="connsiteY2-128" fmla="*/ 309562 h 1238733"/>
              <a:gd name="connsiteX3-129" fmla="*/ 1664809 w 2906161"/>
              <a:gd name="connsiteY3-130" fmla="*/ 30162 h 1238733"/>
              <a:gd name="connsiteX4-131" fmla="*/ 1829909 w 2906161"/>
              <a:gd name="connsiteY4-132" fmla="*/ 103187 h 1238733"/>
              <a:gd name="connsiteX5-133" fmla="*/ 2033898 w 2906161"/>
              <a:gd name="connsiteY5-134" fmla="*/ 0 h 1238733"/>
              <a:gd name="connsiteX6-135" fmla="*/ 2207734 w 2906161"/>
              <a:gd name="connsiteY6-136" fmla="*/ 109537 h 1238733"/>
              <a:gd name="connsiteX7-137" fmla="*/ 2385534 w 2906161"/>
              <a:gd name="connsiteY7-138" fmla="*/ 65087 h 1238733"/>
              <a:gd name="connsiteX8-139" fmla="*/ 2906161 w 2906161"/>
              <a:gd name="connsiteY8-140" fmla="*/ 1238733 h 1238733"/>
              <a:gd name="connsiteX9-141" fmla="*/ 0 w 2906161"/>
              <a:gd name="connsiteY9-142" fmla="*/ 1238733 h 1238733"/>
              <a:gd name="connsiteX0-143" fmla="*/ 0 w 2906161"/>
              <a:gd name="connsiteY0-144" fmla="*/ 1238733 h 1238733"/>
              <a:gd name="connsiteX1-145" fmla="*/ 1188559 w 2906161"/>
              <a:gd name="connsiteY1-146" fmla="*/ 233362 h 1238733"/>
              <a:gd name="connsiteX2-147" fmla="*/ 1274284 w 2906161"/>
              <a:gd name="connsiteY2-148" fmla="*/ 309562 h 1238733"/>
              <a:gd name="connsiteX3-149" fmla="*/ 1664809 w 2906161"/>
              <a:gd name="connsiteY3-150" fmla="*/ 30162 h 1238733"/>
              <a:gd name="connsiteX4-151" fmla="*/ 1829909 w 2906161"/>
              <a:gd name="connsiteY4-152" fmla="*/ 103187 h 1238733"/>
              <a:gd name="connsiteX5-153" fmla="*/ 2033898 w 2906161"/>
              <a:gd name="connsiteY5-154" fmla="*/ 0 h 1238733"/>
              <a:gd name="connsiteX6-155" fmla="*/ 2207734 w 2906161"/>
              <a:gd name="connsiteY6-156" fmla="*/ 109537 h 1238733"/>
              <a:gd name="connsiteX7-157" fmla="*/ 2385534 w 2906161"/>
              <a:gd name="connsiteY7-158" fmla="*/ 65087 h 1238733"/>
              <a:gd name="connsiteX8-159" fmla="*/ 2906161 w 2906161"/>
              <a:gd name="connsiteY8-160" fmla="*/ 1238733 h 1238733"/>
              <a:gd name="connsiteX9-161" fmla="*/ 0 w 2906161"/>
              <a:gd name="connsiteY9-162" fmla="*/ 1238733 h 1238733"/>
              <a:gd name="connsiteX0-163" fmla="*/ 0 w 2906161"/>
              <a:gd name="connsiteY0-164" fmla="*/ 1238733 h 1238733"/>
              <a:gd name="connsiteX1-165" fmla="*/ 1188559 w 2906161"/>
              <a:gd name="connsiteY1-166" fmla="*/ 233362 h 1238733"/>
              <a:gd name="connsiteX2-167" fmla="*/ 1274284 w 2906161"/>
              <a:gd name="connsiteY2-168" fmla="*/ 309562 h 1238733"/>
              <a:gd name="connsiteX3-169" fmla="*/ 1664809 w 2906161"/>
              <a:gd name="connsiteY3-170" fmla="*/ 30162 h 1238733"/>
              <a:gd name="connsiteX4-171" fmla="*/ 1829909 w 2906161"/>
              <a:gd name="connsiteY4-172" fmla="*/ 103187 h 1238733"/>
              <a:gd name="connsiteX5-173" fmla="*/ 2033898 w 2906161"/>
              <a:gd name="connsiteY5-174" fmla="*/ 0 h 1238733"/>
              <a:gd name="connsiteX6-175" fmla="*/ 2207734 w 2906161"/>
              <a:gd name="connsiteY6-176" fmla="*/ 109537 h 1238733"/>
              <a:gd name="connsiteX7-177" fmla="*/ 2385534 w 2906161"/>
              <a:gd name="connsiteY7-178" fmla="*/ 65087 h 1238733"/>
              <a:gd name="connsiteX8-179" fmla="*/ 2906161 w 2906161"/>
              <a:gd name="connsiteY8-180" fmla="*/ 1238733 h 1238733"/>
              <a:gd name="connsiteX9-181" fmla="*/ 0 w 2906161"/>
              <a:gd name="connsiteY9-182" fmla="*/ 1238733 h 1238733"/>
              <a:gd name="connsiteX0-183" fmla="*/ 0 w 2906161"/>
              <a:gd name="connsiteY0-184" fmla="*/ 1238733 h 1238733"/>
              <a:gd name="connsiteX1-185" fmla="*/ 1188559 w 2906161"/>
              <a:gd name="connsiteY1-186" fmla="*/ 233362 h 1238733"/>
              <a:gd name="connsiteX2-187" fmla="*/ 1274284 w 2906161"/>
              <a:gd name="connsiteY2-188" fmla="*/ 309562 h 1238733"/>
              <a:gd name="connsiteX3-189" fmla="*/ 1528284 w 2906161"/>
              <a:gd name="connsiteY3-190" fmla="*/ 147637 h 1238733"/>
              <a:gd name="connsiteX4-191" fmla="*/ 1664809 w 2906161"/>
              <a:gd name="connsiteY4-192" fmla="*/ 30162 h 1238733"/>
              <a:gd name="connsiteX5-193" fmla="*/ 1829909 w 2906161"/>
              <a:gd name="connsiteY5-194" fmla="*/ 103187 h 1238733"/>
              <a:gd name="connsiteX6-195" fmla="*/ 2033898 w 2906161"/>
              <a:gd name="connsiteY6-196" fmla="*/ 0 h 1238733"/>
              <a:gd name="connsiteX7-197" fmla="*/ 2207734 w 2906161"/>
              <a:gd name="connsiteY7-198" fmla="*/ 109537 h 1238733"/>
              <a:gd name="connsiteX8-199" fmla="*/ 2385534 w 2906161"/>
              <a:gd name="connsiteY8-200" fmla="*/ 65087 h 1238733"/>
              <a:gd name="connsiteX9-201" fmla="*/ 2906161 w 2906161"/>
              <a:gd name="connsiteY9-202" fmla="*/ 1238733 h 1238733"/>
              <a:gd name="connsiteX10" fmla="*/ 0 w 2906161"/>
              <a:gd name="connsiteY10" fmla="*/ 1238733 h 1238733"/>
              <a:gd name="connsiteX0-203" fmla="*/ 0 w 2906161"/>
              <a:gd name="connsiteY0-204" fmla="*/ 1238733 h 1238733"/>
              <a:gd name="connsiteX1-205" fmla="*/ 1188559 w 2906161"/>
              <a:gd name="connsiteY1-206" fmla="*/ 233362 h 1238733"/>
              <a:gd name="connsiteX2-207" fmla="*/ 1458434 w 2906161"/>
              <a:gd name="connsiteY2-208" fmla="*/ 26987 h 1238733"/>
              <a:gd name="connsiteX3-209" fmla="*/ 1528284 w 2906161"/>
              <a:gd name="connsiteY3-210" fmla="*/ 147637 h 1238733"/>
              <a:gd name="connsiteX4-211" fmla="*/ 1664809 w 2906161"/>
              <a:gd name="connsiteY4-212" fmla="*/ 30162 h 1238733"/>
              <a:gd name="connsiteX5-213" fmla="*/ 1829909 w 2906161"/>
              <a:gd name="connsiteY5-214" fmla="*/ 103187 h 1238733"/>
              <a:gd name="connsiteX6-215" fmla="*/ 2033898 w 2906161"/>
              <a:gd name="connsiteY6-216" fmla="*/ 0 h 1238733"/>
              <a:gd name="connsiteX7-217" fmla="*/ 2207734 w 2906161"/>
              <a:gd name="connsiteY7-218" fmla="*/ 109537 h 1238733"/>
              <a:gd name="connsiteX8-219" fmla="*/ 2385534 w 2906161"/>
              <a:gd name="connsiteY8-220" fmla="*/ 65087 h 1238733"/>
              <a:gd name="connsiteX9-221" fmla="*/ 2906161 w 2906161"/>
              <a:gd name="connsiteY9-222" fmla="*/ 1238733 h 1238733"/>
              <a:gd name="connsiteX10-223" fmla="*/ 0 w 2906161"/>
              <a:gd name="connsiteY10-224" fmla="*/ 1238733 h 1238733"/>
              <a:gd name="connsiteX0-225" fmla="*/ 0 w 2906161"/>
              <a:gd name="connsiteY0-226" fmla="*/ 1238733 h 1238733"/>
              <a:gd name="connsiteX1-227" fmla="*/ 1188559 w 2906161"/>
              <a:gd name="connsiteY1-228" fmla="*/ 233362 h 1238733"/>
              <a:gd name="connsiteX2-229" fmla="*/ 1458434 w 2906161"/>
              <a:gd name="connsiteY2-230" fmla="*/ 26987 h 1238733"/>
              <a:gd name="connsiteX3-231" fmla="*/ 1528284 w 2906161"/>
              <a:gd name="connsiteY3-232" fmla="*/ 147637 h 1238733"/>
              <a:gd name="connsiteX4-233" fmla="*/ 1664809 w 2906161"/>
              <a:gd name="connsiteY4-234" fmla="*/ 30162 h 1238733"/>
              <a:gd name="connsiteX5-235" fmla="*/ 1829909 w 2906161"/>
              <a:gd name="connsiteY5-236" fmla="*/ 103187 h 1238733"/>
              <a:gd name="connsiteX6-237" fmla="*/ 2033898 w 2906161"/>
              <a:gd name="connsiteY6-238" fmla="*/ 0 h 1238733"/>
              <a:gd name="connsiteX7-239" fmla="*/ 2207734 w 2906161"/>
              <a:gd name="connsiteY7-240" fmla="*/ 109537 h 1238733"/>
              <a:gd name="connsiteX8-241" fmla="*/ 2385534 w 2906161"/>
              <a:gd name="connsiteY8-242" fmla="*/ 65087 h 1238733"/>
              <a:gd name="connsiteX9-243" fmla="*/ 2906161 w 2906161"/>
              <a:gd name="connsiteY9-244" fmla="*/ 1238733 h 1238733"/>
              <a:gd name="connsiteX10-245" fmla="*/ 0 w 2906161"/>
              <a:gd name="connsiteY10-246" fmla="*/ 1238733 h 1238733"/>
              <a:gd name="connsiteX0-247" fmla="*/ 0 w 2906161"/>
              <a:gd name="connsiteY0-248" fmla="*/ 1238733 h 1238733"/>
              <a:gd name="connsiteX1-249" fmla="*/ 1188559 w 2906161"/>
              <a:gd name="connsiteY1-250" fmla="*/ 233362 h 1238733"/>
              <a:gd name="connsiteX2-251" fmla="*/ 1458434 w 2906161"/>
              <a:gd name="connsiteY2-252" fmla="*/ 26987 h 1238733"/>
              <a:gd name="connsiteX3-253" fmla="*/ 1528284 w 2906161"/>
              <a:gd name="connsiteY3-254" fmla="*/ 147637 h 1238733"/>
              <a:gd name="connsiteX4-255" fmla="*/ 1664809 w 2906161"/>
              <a:gd name="connsiteY4-256" fmla="*/ 30162 h 1238733"/>
              <a:gd name="connsiteX5-257" fmla="*/ 1829909 w 2906161"/>
              <a:gd name="connsiteY5-258" fmla="*/ 103187 h 1238733"/>
              <a:gd name="connsiteX6-259" fmla="*/ 2033898 w 2906161"/>
              <a:gd name="connsiteY6-260" fmla="*/ 0 h 1238733"/>
              <a:gd name="connsiteX7-261" fmla="*/ 2207734 w 2906161"/>
              <a:gd name="connsiteY7-262" fmla="*/ 109537 h 1238733"/>
              <a:gd name="connsiteX8-263" fmla="*/ 2385534 w 2906161"/>
              <a:gd name="connsiteY8-264" fmla="*/ 65087 h 1238733"/>
              <a:gd name="connsiteX9-265" fmla="*/ 2906161 w 2906161"/>
              <a:gd name="connsiteY9-266" fmla="*/ 1238733 h 1238733"/>
              <a:gd name="connsiteX10-267" fmla="*/ 0 w 2906161"/>
              <a:gd name="connsiteY10-268" fmla="*/ 1238733 h 1238733"/>
              <a:gd name="connsiteX0-269" fmla="*/ 0 w 2906161"/>
              <a:gd name="connsiteY0-270" fmla="*/ 1238733 h 1238733"/>
              <a:gd name="connsiteX1-271" fmla="*/ 1188559 w 2906161"/>
              <a:gd name="connsiteY1-272" fmla="*/ 233362 h 1238733"/>
              <a:gd name="connsiteX2-273" fmla="*/ 1458434 w 2906161"/>
              <a:gd name="connsiteY2-274" fmla="*/ 26987 h 1238733"/>
              <a:gd name="connsiteX3-275" fmla="*/ 1528284 w 2906161"/>
              <a:gd name="connsiteY3-276" fmla="*/ 147637 h 1238733"/>
              <a:gd name="connsiteX4-277" fmla="*/ 1664809 w 2906161"/>
              <a:gd name="connsiteY4-278" fmla="*/ 30162 h 1238733"/>
              <a:gd name="connsiteX5-279" fmla="*/ 1829909 w 2906161"/>
              <a:gd name="connsiteY5-280" fmla="*/ 103187 h 1238733"/>
              <a:gd name="connsiteX6-281" fmla="*/ 2033898 w 2906161"/>
              <a:gd name="connsiteY6-282" fmla="*/ 0 h 1238733"/>
              <a:gd name="connsiteX7-283" fmla="*/ 2207734 w 2906161"/>
              <a:gd name="connsiteY7-284" fmla="*/ 109537 h 1238733"/>
              <a:gd name="connsiteX8-285" fmla="*/ 2385534 w 2906161"/>
              <a:gd name="connsiteY8-286" fmla="*/ 65087 h 1238733"/>
              <a:gd name="connsiteX9-287" fmla="*/ 2906161 w 2906161"/>
              <a:gd name="connsiteY9-288" fmla="*/ 1238733 h 1238733"/>
              <a:gd name="connsiteX10-289" fmla="*/ 0 w 2906161"/>
              <a:gd name="connsiteY10-290" fmla="*/ 1238733 h 1238733"/>
              <a:gd name="connsiteX0-291" fmla="*/ 0 w 2906161"/>
              <a:gd name="connsiteY0-292" fmla="*/ 1238733 h 1238733"/>
              <a:gd name="connsiteX1-293" fmla="*/ 1188559 w 2906161"/>
              <a:gd name="connsiteY1-294" fmla="*/ 233362 h 1238733"/>
              <a:gd name="connsiteX2-295" fmla="*/ 1458434 w 2906161"/>
              <a:gd name="connsiteY2-296" fmla="*/ 26987 h 1238733"/>
              <a:gd name="connsiteX3-297" fmla="*/ 1528284 w 2906161"/>
              <a:gd name="connsiteY3-298" fmla="*/ 147637 h 1238733"/>
              <a:gd name="connsiteX4-299" fmla="*/ 1664809 w 2906161"/>
              <a:gd name="connsiteY4-300" fmla="*/ 30162 h 1238733"/>
              <a:gd name="connsiteX5-301" fmla="*/ 1829909 w 2906161"/>
              <a:gd name="connsiteY5-302" fmla="*/ 103187 h 1238733"/>
              <a:gd name="connsiteX6-303" fmla="*/ 2033898 w 2906161"/>
              <a:gd name="connsiteY6-304" fmla="*/ 0 h 1238733"/>
              <a:gd name="connsiteX7-305" fmla="*/ 2207734 w 2906161"/>
              <a:gd name="connsiteY7-306" fmla="*/ 109537 h 1238733"/>
              <a:gd name="connsiteX8-307" fmla="*/ 2385534 w 2906161"/>
              <a:gd name="connsiteY8-308" fmla="*/ 65087 h 1238733"/>
              <a:gd name="connsiteX9-309" fmla="*/ 2906161 w 2906161"/>
              <a:gd name="connsiteY9-310" fmla="*/ 1238733 h 1238733"/>
              <a:gd name="connsiteX10-311" fmla="*/ 0 w 2906161"/>
              <a:gd name="connsiteY10-312" fmla="*/ 1238733 h 1238733"/>
              <a:gd name="connsiteX0-313" fmla="*/ 0 w 2906161"/>
              <a:gd name="connsiteY0-314" fmla="*/ 1238733 h 1238733"/>
              <a:gd name="connsiteX1-315" fmla="*/ 1188559 w 2906161"/>
              <a:gd name="connsiteY1-316" fmla="*/ 233362 h 1238733"/>
              <a:gd name="connsiteX2-317" fmla="*/ 1458434 w 2906161"/>
              <a:gd name="connsiteY2-318" fmla="*/ 26987 h 1238733"/>
              <a:gd name="connsiteX3-319" fmla="*/ 1528284 w 2906161"/>
              <a:gd name="connsiteY3-320" fmla="*/ 147637 h 1238733"/>
              <a:gd name="connsiteX4-321" fmla="*/ 1664809 w 2906161"/>
              <a:gd name="connsiteY4-322" fmla="*/ 30162 h 1238733"/>
              <a:gd name="connsiteX5-323" fmla="*/ 1829909 w 2906161"/>
              <a:gd name="connsiteY5-324" fmla="*/ 103187 h 1238733"/>
              <a:gd name="connsiteX6-325" fmla="*/ 2033898 w 2906161"/>
              <a:gd name="connsiteY6-326" fmla="*/ 0 h 1238733"/>
              <a:gd name="connsiteX7-327" fmla="*/ 2207734 w 2906161"/>
              <a:gd name="connsiteY7-328" fmla="*/ 109537 h 1238733"/>
              <a:gd name="connsiteX8-329" fmla="*/ 2385534 w 2906161"/>
              <a:gd name="connsiteY8-330" fmla="*/ 65087 h 1238733"/>
              <a:gd name="connsiteX9-331" fmla="*/ 2906161 w 2906161"/>
              <a:gd name="connsiteY9-332" fmla="*/ 1238733 h 1238733"/>
              <a:gd name="connsiteX10-333" fmla="*/ 0 w 2906161"/>
              <a:gd name="connsiteY10-334" fmla="*/ 1238733 h 1238733"/>
              <a:gd name="connsiteX0-335" fmla="*/ 0 w 2906161"/>
              <a:gd name="connsiteY0-336" fmla="*/ 1238733 h 1238733"/>
              <a:gd name="connsiteX1-337" fmla="*/ 1188559 w 2906161"/>
              <a:gd name="connsiteY1-338" fmla="*/ 233362 h 1238733"/>
              <a:gd name="connsiteX2-339" fmla="*/ 1458434 w 2906161"/>
              <a:gd name="connsiteY2-340" fmla="*/ 26987 h 1238733"/>
              <a:gd name="connsiteX3-341" fmla="*/ 1528284 w 2906161"/>
              <a:gd name="connsiteY3-342" fmla="*/ 147637 h 1238733"/>
              <a:gd name="connsiteX4-343" fmla="*/ 1664809 w 2906161"/>
              <a:gd name="connsiteY4-344" fmla="*/ 30162 h 1238733"/>
              <a:gd name="connsiteX5-345" fmla="*/ 1829909 w 2906161"/>
              <a:gd name="connsiteY5-346" fmla="*/ 103187 h 1238733"/>
              <a:gd name="connsiteX6-347" fmla="*/ 2033898 w 2906161"/>
              <a:gd name="connsiteY6-348" fmla="*/ 0 h 1238733"/>
              <a:gd name="connsiteX7-349" fmla="*/ 2207734 w 2906161"/>
              <a:gd name="connsiteY7-350" fmla="*/ 109537 h 1238733"/>
              <a:gd name="connsiteX8-351" fmla="*/ 2385534 w 2906161"/>
              <a:gd name="connsiteY8-352" fmla="*/ 65087 h 1238733"/>
              <a:gd name="connsiteX9-353" fmla="*/ 2906161 w 2906161"/>
              <a:gd name="connsiteY9-354" fmla="*/ 1238733 h 1238733"/>
              <a:gd name="connsiteX10-355" fmla="*/ 0 w 2906161"/>
              <a:gd name="connsiteY10-356" fmla="*/ 1238733 h 1238733"/>
              <a:gd name="connsiteX0-357" fmla="*/ 0 w 2906161"/>
              <a:gd name="connsiteY0-358" fmla="*/ 1238733 h 1238733"/>
              <a:gd name="connsiteX1-359" fmla="*/ 1188559 w 2906161"/>
              <a:gd name="connsiteY1-360" fmla="*/ 233362 h 1238733"/>
              <a:gd name="connsiteX2-361" fmla="*/ 1458434 w 2906161"/>
              <a:gd name="connsiteY2-362" fmla="*/ 26987 h 1238733"/>
              <a:gd name="connsiteX3-363" fmla="*/ 1528284 w 2906161"/>
              <a:gd name="connsiteY3-364" fmla="*/ 147637 h 1238733"/>
              <a:gd name="connsiteX4-365" fmla="*/ 1664809 w 2906161"/>
              <a:gd name="connsiteY4-366" fmla="*/ 30162 h 1238733"/>
              <a:gd name="connsiteX5-367" fmla="*/ 1912459 w 2906161"/>
              <a:gd name="connsiteY5-368" fmla="*/ 93662 h 1238733"/>
              <a:gd name="connsiteX6-369" fmla="*/ 2033898 w 2906161"/>
              <a:gd name="connsiteY6-370" fmla="*/ 0 h 1238733"/>
              <a:gd name="connsiteX7-371" fmla="*/ 2207734 w 2906161"/>
              <a:gd name="connsiteY7-372" fmla="*/ 109537 h 1238733"/>
              <a:gd name="connsiteX8-373" fmla="*/ 2385534 w 2906161"/>
              <a:gd name="connsiteY8-374" fmla="*/ 65087 h 1238733"/>
              <a:gd name="connsiteX9-375" fmla="*/ 2906161 w 2906161"/>
              <a:gd name="connsiteY9-376" fmla="*/ 1238733 h 1238733"/>
              <a:gd name="connsiteX10-377" fmla="*/ 0 w 2906161"/>
              <a:gd name="connsiteY10-378" fmla="*/ 1238733 h 1238733"/>
              <a:gd name="connsiteX0-379" fmla="*/ 0 w 2906161"/>
              <a:gd name="connsiteY0-380" fmla="*/ 1238733 h 1238733"/>
              <a:gd name="connsiteX1-381" fmla="*/ 1188559 w 2906161"/>
              <a:gd name="connsiteY1-382" fmla="*/ 233362 h 1238733"/>
              <a:gd name="connsiteX2-383" fmla="*/ 1458434 w 2906161"/>
              <a:gd name="connsiteY2-384" fmla="*/ 26987 h 1238733"/>
              <a:gd name="connsiteX3-385" fmla="*/ 1528284 w 2906161"/>
              <a:gd name="connsiteY3-386" fmla="*/ 147637 h 1238733"/>
              <a:gd name="connsiteX4-387" fmla="*/ 1769584 w 2906161"/>
              <a:gd name="connsiteY4-388" fmla="*/ 11112 h 1238733"/>
              <a:gd name="connsiteX5-389" fmla="*/ 1912459 w 2906161"/>
              <a:gd name="connsiteY5-390" fmla="*/ 93662 h 1238733"/>
              <a:gd name="connsiteX6-391" fmla="*/ 2033898 w 2906161"/>
              <a:gd name="connsiteY6-392" fmla="*/ 0 h 1238733"/>
              <a:gd name="connsiteX7-393" fmla="*/ 2207734 w 2906161"/>
              <a:gd name="connsiteY7-394" fmla="*/ 109537 h 1238733"/>
              <a:gd name="connsiteX8-395" fmla="*/ 2385534 w 2906161"/>
              <a:gd name="connsiteY8-396" fmla="*/ 65087 h 1238733"/>
              <a:gd name="connsiteX9-397" fmla="*/ 2906161 w 2906161"/>
              <a:gd name="connsiteY9-398" fmla="*/ 1238733 h 1238733"/>
              <a:gd name="connsiteX10-399" fmla="*/ 0 w 2906161"/>
              <a:gd name="connsiteY10-400" fmla="*/ 1238733 h 1238733"/>
              <a:gd name="connsiteX0-401" fmla="*/ 0 w 2906161"/>
              <a:gd name="connsiteY0-402" fmla="*/ 1238733 h 1238733"/>
              <a:gd name="connsiteX1-403" fmla="*/ 1188559 w 2906161"/>
              <a:gd name="connsiteY1-404" fmla="*/ 233362 h 1238733"/>
              <a:gd name="connsiteX2-405" fmla="*/ 1458434 w 2906161"/>
              <a:gd name="connsiteY2-406" fmla="*/ 26987 h 1238733"/>
              <a:gd name="connsiteX3-407" fmla="*/ 1604484 w 2906161"/>
              <a:gd name="connsiteY3-408" fmla="*/ 125412 h 1238733"/>
              <a:gd name="connsiteX4-409" fmla="*/ 1769584 w 2906161"/>
              <a:gd name="connsiteY4-410" fmla="*/ 11112 h 1238733"/>
              <a:gd name="connsiteX5-411" fmla="*/ 1912459 w 2906161"/>
              <a:gd name="connsiteY5-412" fmla="*/ 93662 h 1238733"/>
              <a:gd name="connsiteX6-413" fmla="*/ 2033898 w 2906161"/>
              <a:gd name="connsiteY6-414" fmla="*/ 0 h 1238733"/>
              <a:gd name="connsiteX7-415" fmla="*/ 2207734 w 2906161"/>
              <a:gd name="connsiteY7-416" fmla="*/ 109537 h 1238733"/>
              <a:gd name="connsiteX8-417" fmla="*/ 2385534 w 2906161"/>
              <a:gd name="connsiteY8-418" fmla="*/ 65087 h 1238733"/>
              <a:gd name="connsiteX9-419" fmla="*/ 2906161 w 2906161"/>
              <a:gd name="connsiteY9-420" fmla="*/ 1238733 h 1238733"/>
              <a:gd name="connsiteX10-421" fmla="*/ 0 w 2906161"/>
              <a:gd name="connsiteY10-422" fmla="*/ 1238733 h 1238733"/>
              <a:gd name="connsiteX0-423" fmla="*/ 0 w 2906161"/>
              <a:gd name="connsiteY0-424" fmla="*/ 1238733 h 1238733"/>
              <a:gd name="connsiteX1-425" fmla="*/ 585309 w 2906161"/>
              <a:gd name="connsiteY1-426" fmla="*/ 735012 h 1238733"/>
              <a:gd name="connsiteX2-427" fmla="*/ 1188559 w 2906161"/>
              <a:gd name="connsiteY2-428" fmla="*/ 233362 h 1238733"/>
              <a:gd name="connsiteX3-429" fmla="*/ 1458434 w 2906161"/>
              <a:gd name="connsiteY3-430" fmla="*/ 26987 h 1238733"/>
              <a:gd name="connsiteX4-431" fmla="*/ 1604484 w 2906161"/>
              <a:gd name="connsiteY4-432" fmla="*/ 125412 h 1238733"/>
              <a:gd name="connsiteX5-433" fmla="*/ 1769584 w 2906161"/>
              <a:gd name="connsiteY5-434" fmla="*/ 11112 h 1238733"/>
              <a:gd name="connsiteX6-435" fmla="*/ 1912459 w 2906161"/>
              <a:gd name="connsiteY6-436" fmla="*/ 93662 h 1238733"/>
              <a:gd name="connsiteX7-437" fmla="*/ 2033898 w 2906161"/>
              <a:gd name="connsiteY7-438" fmla="*/ 0 h 1238733"/>
              <a:gd name="connsiteX8-439" fmla="*/ 2207734 w 2906161"/>
              <a:gd name="connsiteY8-440" fmla="*/ 109537 h 1238733"/>
              <a:gd name="connsiteX9-441" fmla="*/ 2385534 w 2906161"/>
              <a:gd name="connsiteY9-442" fmla="*/ 65087 h 1238733"/>
              <a:gd name="connsiteX10-443" fmla="*/ 2906161 w 2906161"/>
              <a:gd name="connsiteY10-444" fmla="*/ 1238733 h 1238733"/>
              <a:gd name="connsiteX11" fmla="*/ 0 w 2906161"/>
              <a:gd name="connsiteY11" fmla="*/ 1238733 h 1238733"/>
              <a:gd name="connsiteX0-445" fmla="*/ 0 w 2906161"/>
              <a:gd name="connsiteY0-446" fmla="*/ 1238733 h 1238733"/>
              <a:gd name="connsiteX1-447" fmla="*/ 585309 w 2906161"/>
              <a:gd name="connsiteY1-448" fmla="*/ 735012 h 1238733"/>
              <a:gd name="connsiteX2-449" fmla="*/ 1188559 w 2906161"/>
              <a:gd name="connsiteY2-450" fmla="*/ 233362 h 1238733"/>
              <a:gd name="connsiteX3-451" fmla="*/ 1458434 w 2906161"/>
              <a:gd name="connsiteY3-452" fmla="*/ 26987 h 1238733"/>
              <a:gd name="connsiteX4-453" fmla="*/ 1604484 w 2906161"/>
              <a:gd name="connsiteY4-454" fmla="*/ 125412 h 1238733"/>
              <a:gd name="connsiteX5-455" fmla="*/ 1769584 w 2906161"/>
              <a:gd name="connsiteY5-456" fmla="*/ 11112 h 1238733"/>
              <a:gd name="connsiteX6-457" fmla="*/ 1912459 w 2906161"/>
              <a:gd name="connsiteY6-458" fmla="*/ 93662 h 1238733"/>
              <a:gd name="connsiteX7-459" fmla="*/ 2033898 w 2906161"/>
              <a:gd name="connsiteY7-460" fmla="*/ 0 h 1238733"/>
              <a:gd name="connsiteX8-461" fmla="*/ 2207734 w 2906161"/>
              <a:gd name="connsiteY8-462" fmla="*/ 109537 h 1238733"/>
              <a:gd name="connsiteX9-463" fmla="*/ 2385534 w 2906161"/>
              <a:gd name="connsiteY9-464" fmla="*/ 65087 h 1238733"/>
              <a:gd name="connsiteX10-465" fmla="*/ 2906161 w 2906161"/>
              <a:gd name="connsiteY10-466" fmla="*/ 1238733 h 1238733"/>
              <a:gd name="connsiteX11-467" fmla="*/ 0 w 2906161"/>
              <a:gd name="connsiteY11-468" fmla="*/ 1238733 h 1238733"/>
              <a:gd name="connsiteX0-469" fmla="*/ 0 w 2906161"/>
              <a:gd name="connsiteY0-470" fmla="*/ 1238733 h 1239837"/>
              <a:gd name="connsiteX1-471" fmla="*/ 585309 w 2906161"/>
              <a:gd name="connsiteY1-472" fmla="*/ 735012 h 1239837"/>
              <a:gd name="connsiteX2-473" fmla="*/ 1188559 w 2906161"/>
              <a:gd name="connsiteY2-474" fmla="*/ 233362 h 1239837"/>
              <a:gd name="connsiteX3-475" fmla="*/ 1458434 w 2906161"/>
              <a:gd name="connsiteY3-476" fmla="*/ 26987 h 1239837"/>
              <a:gd name="connsiteX4-477" fmla="*/ 1604484 w 2906161"/>
              <a:gd name="connsiteY4-478" fmla="*/ 125412 h 1239837"/>
              <a:gd name="connsiteX5-479" fmla="*/ 1769584 w 2906161"/>
              <a:gd name="connsiteY5-480" fmla="*/ 11112 h 1239837"/>
              <a:gd name="connsiteX6-481" fmla="*/ 1912459 w 2906161"/>
              <a:gd name="connsiteY6-482" fmla="*/ 93662 h 1239837"/>
              <a:gd name="connsiteX7-483" fmla="*/ 2033898 w 2906161"/>
              <a:gd name="connsiteY7-484" fmla="*/ 0 h 1239837"/>
              <a:gd name="connsiteX8-485" fmla="*/ 2207734 w 2906161"/>
              <a:gd name="connsiteY8-486" fmla="*/ 109537 h 1239837"/>
              <a:gd name="connsiteX9-487" fmla="*/ 2385534 w 2906161"/>
              <a:gd name="connsiteY9-488" fmla="*/ 65087 h 1239837"/>
              <a:gd name="connsiteX10-489" fmla="*/ 2906161 w 2906161"/>
              <a:gd name="connsiteY10-490" fmla="*/ 1238733 h 1239837"/>
              <a:gd name="connsiteX11-491" fmla="*/ 931384 w 2906161"/>
              <a:gd name="connsiteY11-492" fmla="*/ 1239837 h 1239837"/>
              <a:gd name="connsiteX12" fmla="*/ 0 w 2906161"/>
              <a:gd name="connsiteY12" fmla="*/ 1238733 h 1239837"/>
              <a:gd name="connsiteX0-493" fmla="*/ 0 w 2906161"/>
              <a:gd name="connsiteY0-494" fmla="*/ 1238733 h 1239837"/>
              <a:gd name="connsiteX1-495" fmla="*/ 585309 w 2906161"/>
              <a:gd name="connsiteY1-496" fmla="*/ 735012 h 1239837"/>
              <a:gd name="connsiteX2-497" fmla="*/ 810734 w 2906161"/>
              <a:gd name="connsiteY2-498" fmla="*/ 544512 h 1239837"/>
              <a:gd name="connsiteX3-499" fmla="*/ 1458434 w 2906161"/>
              <a:gd name="connsiteY3-500" fmla="*/ 26987 h 1239837"/>
              <a:gd name="connsiteX4-501" fmla="*/ 1604484 w 2906161"/>
              <a:gd name="connsiteY4-502" fmla="*/ 125412 h 1239837"/>
              <a:gd name="connsiteX5-503" fmla="*/ 1769584 w 2906161"/>
              <a:gd name="connsiteY5-504" fmla="*/ 11112 h 1239837"/>
              <a:gd name="connsiteX6-505" fmla="*/ 1912459 w 2906161"/>
              <a:gd name="connsiteY6-506" fmla="*/ 93662 h 1239837"/>
              <a:gd name="connsiteX7-507" fmla="*/ 2033898 w 2906161"/>
              <a:gd name="connsiteY7-508" fmla="*/ 0 h 1239837"/>
              <a:gd name="connsiteX8-509" fmla="*/ 2207734 w 2906161"/>
              <a:gd name="connsiteY8-510" fmla="*/ 109537 h 1239837"/>
              <a:gd name="connsiteX9-511" fmla="*/ 2385534 w 2906161"/>
              <a:gd name="connsiteY9-512" fmla="*/ 65087 h 1239837"/>
              <a:gd name="connsiteX10-513" fmla="*/ 2906161 w 2906161"/>
              <a:gd name="connsiteY10-514" fmla="*/ 1238733 h 1239837"/>
              <a:gd name="connsiteX11-515" fmla="*/ 931384 w 2906161"/>
              <a:gd name="connsiteY11-516" fmla="*/ 1239837 h 1239837"/>
              <a:gd name="connsiteX12-517" fmla="*/ 0 w 2906161"/>
              <a:gd name="connsiteY12-518" fmla="*/ 1238733 h 1239837"/>
              <a:gd name="connsiteX0-519" fmla="*/ 0 w 2906161"/>
              <a:gd name="connsiteY0-520" fmla="*/ 1238733 h 1239837"/>
              <a:gd name="connsiteX1-521" fmla="*/ 585309 w 2906161"/>
              <a:gd name="connsiteY1-522" fmla="*/ 735012 h 1239837"/>
              <a:gd name="connsiteX2-523" fmla="*/ 810734 w 2906161"/>
              <a:gd name="connsiteY2-524" fmla="*/ 544512 h 1239837"/>
              <a:gd name="connsiteX3-525" fmla="*/ 1458434 w 2906161"/>
              <a:gd name="connsiteY3-526" fmla="*/ 26987 h 1239837"/>
              <a:gd name="connsiteX4-527" fmla="*/ 1604484 w 2906161"/>
              <a:gd name="connsiteY4-528" fmla="*/ 125412 h 1239837"/>
              <a:gd name="connsiteX5-529" fmla="*/ 1769584 w 2906161"/>
              <a:gd name="connsiteY5-530" fmla="*/ 11112 h 1239837"/>
              <a:gd name="connsiteX6-531" fmla="*/ 1912459 w 2906161"/>
              <a:gd name="connsiteY6-532" fmla="*/ 93662 h 1239837"/>
              <a:gd name="connsiteX7-533" fmla="*/ 2033898 w 2906161"/>
              <a:gd name="connsiteY7-534" fmla="*/ 0 h 1239837"/>
              <a:gd name="connsiteX8-535" fmla="*/ 2207734 w 2906161"/>
              <a:gd name="connsiteY8-536" fmla="*/ 109537 h 1239837"/>
              <a:gd name="connsiteX9-537" fmla="*/ 2385534 w 2906161"/>
              <a:gd name="connsiteY9-538" fmla="*/ 65087 h 1239837"/>
              <a:gd name="connsiteX10-539" fmla="*/ 2906161 w 2906161"/>
              <a:gd name="connsiteY10-540" fmla="*/ 1238733 h 1239837"/>
              <a:gd name="connsiteX11-541" fmla="*/ 931384 w 2906161"/>
              <a:gd name="connsiteY11-542" fmla="*/ 1239837 h 1239837"/>
              <a:gd name="connsiteX12-543" fmla="*/ 0 w 2906161"/>
              <a:gd name="connsiteY12-544" fmla="*/ 1238733 h 1239837"/>
              <a:gd name="connsiteX0-545" fmla="*/ 0 w 2906161"/>
              <a:gd name="connsiteY0-546" fmla="*/ 1238733 h 1239837"/>
              <a:gd name="connsiteX1-547" fmla="*/ 585309 w 2906161"/>
              <a:gd name="connsiteY1-548" fmla="*/ 735012 h 1239837"/>
              <a:gd name="connsiteX2-549" fmla="*/ 810734 w 2906161"/>
              <a:gd name="connsiteY2-550" fmla="*/ 544512 h 1239837"/>
              <a:gd name="connsiteX3-551" fmla="*/ 1458434 w 2906161"/>
              <a:gd name="connsiteY3-552" fmla="*/ 26987 h 1239837"/>
              <a:gd name="connsiteX4-553" fmla="*/ 1604484 w 2906161"/>
              <a:gd name="connsiteY4-554" fmla="*/ 125412 h 1239837"/>
              <a:gd name="connsiteX5-555" fmla="*/ 1769584 w 2906161"/>
              <a:gd name="connsiteY5-556" fmla="*/ 11112 h 1239837"/>
              <a:gd name="connsiteX6-557" fmla="*/ 1912459 w 2906161"/>
              <a:gd name="connsiteY6-558" fmla="*/ 93662 h 1239837"/>
              <a:gd name="connsiteX7-559" fmla="*/ 2033898 w 2906161"/>
              <a:gd name="connsiteY7-560" fmla="*/ 0 h 1239837"/>
              <a:gd name="connsiteX8-561" fmla="*/ 2207734 w 2906161"/>
              <a:gd name="connsiteY8-562" fmla="*/ 109537 h 1239837"/>
              <a:gd name="connsiteX9-563" fmla="*/ 2385534 w 2906161"/>
              <a:gd name="connsiteY9-564" fmla="*/ 65087 h 1239837"/>
              <a:gd name="connsiteX10-565" fmla="*/ 2906161 w 2906161"/>
              <a:gd name="connsiteY10-566" fmla="*/ 1238733 h 1239837"/>
              <a:gd name="connsiteX11-567" fmla="*/ 931384 w 2906161"/>
              <a:gd name="connsiteY11-568" fmla="*/ 1239837 h 1239837"/>
              <a:gd name="connsiteX12-569" fmla="*/ 0 w 2906161"/>
              <a:gd name="connsiteY12-570" fmla="*/ 1238733 h 1239837"/>
              <a:gd name="connsiteX0-571" fmla="*/ 0 w 2906161"/>
              <a:gd name="connsiteY0-572" fmla="*/ 1238733 h 1239837"/>
              <a:gd name="connsiteX1-573" fmla="*/ 585309 w 2906161"/>
              <a:gd name="connsiteY1-574" fmla="*/ 735012 h 1239837"/>
              <a:gd name="connsiteX2-575" fmla="*/ 810734 w 2906161"/>
              <a:gd name="connsiteY2-576" fmla="*/ 544512 h 1239837"/>
              <a:gd name="connsiteX3-577" fmla="*/ 1458434 w 2906161"/>
              <a:gd name="connsiteY3-578" fmla="*/ 26987 h 1239837"/>
              <a:gd name="connsiteX4-579" fmla="*/ 1604484 w 2906161"/>
              <a:gd name="connsiteY4-580" fmla="*/ 125412 h 1239837"/>
              <a:gd name="connsiteX5-581" fmla="*/ 1769584 w 2906161"/>
              <a:gd name="connsiteY5-582" fmla="*/ 11112 h 1239837"/>
              <a:gd name="connsiteX6-583" fmla="*/ 1912459 w 2906161"/>
              <a:gd name="connsiteY6-584" fmla="*/ 93662 h 1239837"/>
              <a:gd name="connsiteX7-585" fmla="*/ 2033898 w 2906161"/>
              <a:gd name="connsiteY7-586" fmla="*/ 0 h 1239837"/>
              <a:gd name="connsiteX8-587" fmla="*/ 2207734 w 2906161"/>
              <a:gd name="connsiteY8-588" fmla="*/ 109537 h 1239837"/>
              <a:gd name="connsiteX9-589" fmla="*/ 2385534 w 2906161"/>
              <a:gd name="connsiteY9-590" fmla="*/ 65087 h 1239837"/>
              <a:gd name="connsiteX10-591" fmla="*/ 2906161 w 2906161"/>
              <a:gd name="connsiteY10-592" fmla="*/ 1238733 h 1239837"/>
              <a:gd name="connsiteX11-593" fmla="*/ 931384 w 2906161"/>
              <a:gd name="connsiteY11-594" fmla="*/ 1239837 h 1239837"/>
              <a:gd name="connsiteX12-595" fmla="*/ 0 w 2906161"/>
              <a:gd name="connsiteY12-596" fmla="*/ 1238733 h 1239837"/>
              <a:gd name="connsiteX0-597" fmla="*/ 0 w 2906161"/>
              <a:gd name="connsiteY0-598" fmla="*/ 1238733 h 1239837"/>
              <a:gd name="connsiteX1-599" fmla="*/ 585309 w 2906161"/>
              <a:gd name="connsiteY1-600" fmla="*/ 735012 h 1239837"/>
              <a:gd name="connsiteX2-601" fmla="*/ 810734 w 2906161"/>
              <a:gd name="connsiteY2-602" fmla="*/ 544512 h 1239837"/>
              <a:gd name="connsiteX3-603" fmla="*/ 1458434 w 2906161"/>
              <a:gd name="connsiteY3-604" fmla="*/ 26987 h 1239837"/>
              <a:gd name="connsiteX4-605" fmla="*/ 1604484 w 2906161"/>
              <a:gd name="connsiteY4-606" fmla="*/ 125412 h 1239837"/>
              <a:gd name="connsiteX5-607" fmla="*/ 1769584 w 2906161"/>
              <a:gd name="connsiteY5-608" fmla="*/ 11112 h 1239837"/>
              <a:gd name="connsiteX6-609" fmla="*/ 1912459 w 2906161"/>
              <a:gd name="connsiteY6-610" fmla="*/ 93662 h 1239837"/>
              <a:gd name="connsiteX7-611" fmla="*/ 2033898 w 2906161"/>
              <a:gd name="connsiteY7-612" fmla="*/ 0 h 1239837"/>
              <a:gd name="connsiteX8-613" fmla="*/ 2207734 w 2906161"/>
              <a:gd name="connsiteY8-614" fmla="*/ 109537 h 1239837"/>
              <a:gd name="connsiteX9-615" fmla="*/ 2385534 w 2906161"/>
              <a:gd name="connsiteY9-616" fmla="*/ 65087 h 1239837"/>
              <a:gd name="connsiteX10-617" fmla="*/ 2906161 w 2906161"/>
              <a:gd name="connsiteY10-618" fmla="*/ 1238733 h 1239837"/>
              <a:gd name="connsiteX11-619" fmla="*/ 931384 w 2906161"/>
              <a:gd name="connsiteY11-620" fmla="*/ 1239837 h 1239837"/>
              <a:gd name="connsiteX12-621" fmla="*/ 0 w 2906161"/>
              <a:gd name="connsiteY12-622" fmla="*/ 1238733 h 1239837"/>
              <a:gd name="connsiteX0-623" fmla="*/ 0 w 2906161"/>
              <a:gd name="connsiteY0-624" fmla="*/ 1238733 h 1239837"/>
              <a:gd name="connsiteX1-625" fmla="*/ 585309 w 2906161"/>
              <a:gd name="connsiteY1-626" fmla="*/ 735012 h 1239837"/>
              <a:gd name="connsiteX2-627" fmla="*/ 810734 w 2906161"/>
              <a:gd name="connsiteY2-628" fmla="*/ 544512 h 1239837"/>
              <a:gd name="connsiteX3-629" fmla="*/ 1458434 w 2906161"/>
              <a:gd name="connsiteY3-630" fmla="*/ 26987 h 1239837"/>
              <a:gd name="connsiteX4-631" fmla="*/ 1604484 w 2906161"/>
              <a:gd name="connsiteY4-632" fmla="*/ 125412 h 1239837"/>
              <a:gd name="connsiteX5-633" fmla="*/ 1769584 w 2906161"/>
              <a:gd name="connsiteY5-634" fmla="*/ 11112 h 1239837"/>
              <a:gd name="connsiteX6-635" fmla="*/ 1912459 w 2906161"/>
              <a:gd name="connsiteY6-636" fmla="*/ 93662 h 1239837"/>
              <a:gd name="connsiteX7-637" fmla="*/ 2033898 w 2906161"/>
              <a:gd name="connsiteY7-638" fmla="*/ 0 h 1239837"/>
              <a:gd name="connsiteX8-639" fmla="*/ 2207734 w 2906161"/>
              <a:gd name="connsiteY8-640" fmla="*/ 109537 h 1239837"/>
              <a:gd name="connsiteX9-641" fmla="*/ 2385534 w 2906161"/>
              <a:gd name="connsiteY9-642" fmla="*/ 65087 h 1239837"/>
              <a:gd name="connsiteX10-643" fmla="*/ 2906161 w 2906161"/>
              <a:gd name="connsiteY10-644" fmla="*/ 1238733 h 1239837"/>
              <a:gd name="connsiteX11-645" fmla="*/ 931384 w 2906161"/>
              <a:gd name="connsiteY11-646" fmla="*/ 1239837 h 1239837"/>
              <a:gd name="connsiteX12-647" fmla="*/ 0 w 2906161"/>
              <a:gd name="connsiteY12-648" fmla="*/ 1238733 h 1239837"/>
              <a:gd name="connsiteX0-649" fmla="*/ 214791 w 2320852"/>
              <a:gd name="connsiteY0-650" fmla="*/ 730733 h 1239837"/>
              <a:gd name="connsiteX1-651" fmla="*/ 0 w 2320852"/>
              <a:gd name="connsiteY1-652" fmla="*/ 735012 h 1239837"/>
              <a:gd name="connsiteX2-653" fmla="*/ 225425 w 2320852"/>
              <a:gd name="connsiteY2-654" fmla="*/ 544512 h 1239837"/>
              <a:gd name="connsiteX3-655" fmla="*/ 873125 w 2320852"/>
              <a:gd name="connsiteY3-656" fmla="*/ 26987 h 1239837"/>
              <a:gd name="connsiteX4-657" fmla="*/ 1019175 w 2320852"/>
              <a:gd name="connsiteY4-658" fmla="*/ 125412 h 1239837"/>
              <a:gd name="connsiteX5-659" fmla="*/ 1184275 w 2320852"/>
              <a:gd name="connsiteY5-660" fmla="*/ 11112 h 1239837"/>
              <a:gd name="connsiteX6-661" fmla="*/ 1327150 w 2320852"/>
              <a:gd name="connsiteY6-662" fmla="*/ 93662 h 1239837"/>
              <a:gd name="connsiteX7-663" fmla="*/ 1448589 w 2320852"/>
              <a:gd name="connsiteY7-664" fmla="*/ 0 h 1239837"/>
              <a:gd name="connsiteX8-665" fmla="*/ 1622425 w 2320852"/>
              <a:gd name="connsiteY8-666" fmla="*/ 109537 h 1239837"/>
              <a:gd name="connsiteX9-667" fmla="*/ 1800225 w 2320852"/>
              <a:gd name="connsiteY9-668" fmla="*/ 65087 h 1239837"/>
              <a:gd name="connsiteX10-669" fmla="*/ 2320852 w 2320852"/>
              <a:gd name="connsiteY10-670" fmla="*/ 1238733 h 1239837"/>
              <a:gd name="connsiteX11-671" fmla="*/ 346075 w 2320852"/>
              <a:gd name="connsiteY11-672" fmla="*/ 1239837 h 1239837"/>
              <a:gd name="connsiteX12-673" fmla="*/ 214791 w 2320852"/>
              <a:gd name="connsiteY12-674" fmla="*/ 730733 h 1239837"/>
              <a:gd name="connsiteX0-675" fmla="*/ 214791 w 2320852"/>
              <a:gd name="connsiteY0-676" fmla="*/ 730733 h 1239837"/>
              <a:gd name="connsiteX1-677" fmla="*/ 0 w 2320852"/>
              <a:gd name="connsiteY1-678" fmla="*/ 735012 h 1239837"/>
              <a:gd name="connsiteX2-679" fmla="*/ 225425 w 2320852"/>
              <a:gd name="connsiteY2-680" fmla="*/ 544512 h 1239837"/>
              <a:gd name="connsiteX3-681" fmla="*/ 873125 w 2320852"/>
              <a:gd name="connsiteY3-682" fmla="*/ 26987 h 1239837"/>
              <a:gd name="connsiteX4-683" fmla="*/ 1019175 w 2320852"/>
              <a:gd name="connsiteY4-684" fmla="*/ 125412 h 1239837"/>
              <a:gd name="connsiteX5-685" fmla="*/ 1184275 w 2320852"/>
              <a:gd name="connsiteY5-686" fmla="*/ 11112 h 1239837"/>
              <a:gd name="connsiteX6-687" fmla="*/ 1327150 w 2320852"/>
              <a:gd name="connsiteY6-688" fmla="*/ 93662 h 1239837"/>
              <a:gd name="connsiteX7-689" fmla="*/ 1448589 w 2320852"/>
              <a:gd name="connsiteY7-690" fmla="*/ 0 h 1239837"/>
              <a:gd name="connsiteX8-691" fmla="*/ 1622425 w 2320852"/>
              <a:gd name="connsiteY8-692" fmla="*/ 109537 h 1239837"/>
              <a:gd name="connsiteX9-693" fmla="*/ 1800225 w 2320852"/>
              <a:gd name="connsiteY9-694" fmla="*/ 65087 h 1239837"/>
              <a:gd name="connsiteX10-695" fmla="*/ 2320852 w 2320852"/>
              <a:gd name="connsiteY10-696" fmla="*/ 1238733 h 1239837"/>
              <a:gd name="connsiteX11-697" fmla="*/ 346075 w 2320852"/>
              <a:gd name="connsiteY11-698" fmla="*/ 1239837 h 1239837"/>
              <a:gd name="connsiteX12-699" fmla="*/ 117474 w 2320852"/>
              <a:gd name="connsiteY12-700" fmla="*/ 925512 h 1239837"/>
              <a:gd name="connsiteX13" fmla="*/ 214791 w 2320852"/>
              <a:gd name="connsiteY13" fmla="*/ 730733 h 1239837"/>
              <a:gd name="connsiteX0-701" fmla="*/ 214791 w 2320852"/>
              <a:gd name="connsiteY0-702" fmla="*/ 730733 h 1239837"/>
              <a:gd name="connsiteX1-703" fmla="*/ 0 w 2320852"/>
              <a:gd name="connsiteY1-704" fmla="*/ 735012 h 1239837"/>
              <a:gd name="connsiteX2-705" fmla="*/ 225425 w 2320852"/>
              <a:gd name="connsiteY2-706" fmla="*/ 544512 h 1239837"/>
              <a:gd name="connsiteX3-707" fmla="*/ 873125 w 2320852"/>
              <a:gd name="connsiteY3-708" fmla="*/ 26987 h 1239837"/>
              <a:gd name="connsiteX4-709" fmla="*/ 1019175 w 2320852"/>
              <a:gd name="connsiteY4-710" fmla="*/ 125412 h 1239837"/>
              <a:gd name="connsiteX5-711" fmla="*/ 1184275 w 2320852"/>
              <a:gd name="connsiteY5-712" fmla="*/ 11112 h 1239837"/>
              <a:gd name="connsiteX6-713" fmla="*/ 1327150 w 2320852"/>
              <a:gd name="connsiteY6-714" fmla="*/ 93662 h 1239837"/>
              <a:gd name="connsiteX7-715" fmla="*/ 1448589 w 2320852"/>
              <a:gd name="connsiteY7-716" fmla="*/ 0 h 1239837"/>
              <a:gd name="connsiteX8-717" fmla="*/ 1622425 w 2320852"/>
              <a:gd name="connsiteY8-718" fmla="*/ 109537 h 1239837"/>
              <a:gd name="connsiteX9-719" fmla="*/ 1800225 w 2320852"/>
              <a:gd name="connsiteY9-720" fmla="*/ 65087 h 1239837"/>
              <a:gd name="connsiteX10-721" fmla="*/ 2320852 w 2320852"/>
              <a:gd name="connsiteY10-722" fmla="*/ 1238733 h 1239837"/>
              <a:gd name="connsiteX11-723" fmla="*/ 346075 w 2320852"/>
              <a:gd name="connsiteY11-724" fmla="*/ 1239837 h 1239837"/>
              <a:gd name="connsiteX12-725" fmla="*/ 225424 w 2320852"/>
              <a:gd name="connsiteY12-726" fmla="*/ 1087437 h 1239837"/>
              <a:gd name="connsiteX13-727" fmla="*/ 117474 w 2320852"/>
              <a:gd name="connsiteY13-728" fmla="*/ 925512 h 1239837"/>
              <a:gd name="connsiteX14" fmla="*/ 214791 w 2320852"/>
              <a:gd name="connsiteY14" fmla="*/ 730733 h 1239837"/>
              <a:gd name="connsiteX0-729" fmla="*/ 214791 w 2320852"/>
              <a:gd name="connsiteY0-730" fmla="*/ 730733 h 1239837"/>
              <a:gd name="connsiteX1-731" fmla="*/ 0 w 2320852"/>
              <a:gd name="connsiteY1-732" fmla="*/ 735012 h 1239837"/>
              <a:gd name="connsiteX2-733" fmla="*/ 225425 w 2320852"/>
              <a:gd name="connsiteY2-734" fmla="*/ 544512 h 1239837"/>
              <a:gd name="connsiteX3-735" fmla="*/ 873125 w 2320852"/>
              <a:gd name="connsiteY3-736" fmla="*/ 26987 h 1239837"/>
              <a:gd name="connsiteX4-737" fmla="*/ 1019175 w 2320852"/>
              <a:gd name="connsiteY4-738" fmla="*/ 125412 h 1239837"/>
              <a:gd name="connsiteX5-739" fmla="*/ 1184275 w 2320852"/>
              <a:gd name="connsiteY5-740" fmla="*/ 11112 h 1239837"/>
              <a:gd name="connsiteX6-741" fmla="*/ 1327150 w 2320852"/>
              <a:gd name="connsiteY6-742" fmla="*/ 93662 h 1239837"/>
              <a:gd name="connsiteX7-743" fmla="*/ 1448589 w 2320852"/>
              <a:gd name="connsiteY7-744" fmla="*/ 0 h 1239837"/>
              <a:gd name="connsiteX8-745" fmla="*/ 1622425 w 2320852"/>
              <a:gd name="connsiteY8-746" fmla="*/ 109537 h 1239837"/>
              <a:gd name="connsiteX9-747" fmla="*/ 1800225 w 2320852"/>
              <a:gd name="connsiteY9-748" fmla="*/ 65087 h 1239837"/>
              <a:gd name="connsiteX10-749" fmla="*/ 2320852 w 2320852"/>
              <a:gd name="connsiteY10-750" fmla="*/ 1238733 h 1239837"/>
              <a:gd name="connsiteX11-751" fmla="*/ 346075 w 2320852"/>
              <a:gd name="connsiteY11-752" fmla="*/ 1239837 h 1239837"/>
              <a:gd name="connsiteX12-753" fmla="*/ 330199 w 2320852"/>
              <a:gd name="connsiteY12-754" fmla="*/ 1039812 h 1239837"/>
              <a:gd name="connsiteX13-755" fmla="*/ 117474 w 2320852"/>
              <a:gd name="connsiteY13-756" fmla="*/ 925512 h 1239837"/>
              <a:gd name="connsiteX14-757" fmla="*/ 214791 w 2320852"/>
              <a:gd name="connsiteY14-758" fmla="*/ 730733 h 1239837"/>
              <a:gd name="connsiteX0-759" fmla="*/ 214791 w 2320852"/>
              <a:gd name="connsiteY0-760" fmla="*/ 730733 h 1239837"/>
              <a:gd name="connsiteX1-761" fmla="*/ 0 w 2320852"/>
              <a:gd name="connsiteY1-762" fmla="*/ 735012 h 1239837"/>
              <a:gd name="connsiteX2-763" fmla="*/ 225425 w 2320852"/>
              <a:gd name="connsiteY2-764" fmla="*/ 544512 h 1239837"/>
              <a:gd name="connsiteX3-765" fmla="*/ 873125 w 2320852"/>
              <a:gd name="connsiteY3-766" fmla="*/ 26987 h 1239837"/>
              <a:gd name="connsiteX4-767" fmla="*/ 1019175 w 2320852"/>
              <a:gd name="connsiteY4-768" fmla="*/ 125412 h 1239837"/>
              <a:gd name="connsiteX5-769" fmla="*/ 1184275 w 2320852"/>
              <a:gd name="connsiteY5-770" fmla="*/ 11112 h 1239837"/>
              <a:gd name="connsiteX6-771" fmla="*/ 1327150 w 2320852"/>
              <a:gd name="connsiteY6-772" fmla="*/ 93662 h 1239837"/>
              <a:gd name="connsiteX7-773" fmla="*/ 1448589 w 2320852"/>
              <a:gd name="connsiteY7-774" fmla="*/ 0 h 1239837"/>
              <a:gd name="connsiteX8-775" fmla="*/ 1622425 w 2320852"/>
              <a:gd name="connsiteY8-776" fmla="*/ 109537 h 1239837"/>
              <a:gd name="connsiteX9-777" fmla="*/ 1800225 w 2320852"/>
              <a:gd name="connsiteY9-778" fmla="*/ 65087 h 1239837"/>
              <a:gd name="connsiteX10-779" fmla="*/ 2320852 w 2320852"/>
              <a:gd name="connsiteY10-780" fmla="*/ 1238733 h 1239837"/>
              <a:gd name="connsiteX11-781" fmla="*/ 346075 w 2320852"/>
              <a:gd name="connsiteY11-782" fmla="*/ 1239837 h 1239837"/>
              <a:gd name="connsiteX12-783" fmla="*/ 330199 w 2320852"/>
              <a:gd name="connsiteY12-784" fmla="*/ 1039812 h 1239837"/>
              <a:gd name="connsiteX13-785" fmla="*/ 117474 w 2320852"/>
              <a:gd name="connsiteY13-786" fmla="*/ 925512 h 1239837"/>
              <a:gd name="connsiteX14-787" fmla="*/ 214791 w 2320852"/>
              <a:gd name="connsiteY14-788" fmla="*/ 730733 h 12398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  <a:cxn ang="0">
                <a:pos x="connsiteX5-29" y="connsiteY5-30"/>
              </a:cxn>
              <a:cxn ang="0">
                <a:pos x="connsiteX6-55" y="connsiteY6-56"/>
              </a:cxn>
              <a:cxn ang="0">
                <a:pos x="connsiteX7-71" y="connsiteY7-72"/>
              </a:cxn>
              <a:cxn ang="0">
                <a:pos x="connsiteX8-121" y="connsiteY8-122"/>
              </a:cxn>
              <a:cxn ang="0">
                <a:pos x="connsiteX9-141" y="connsiteY9-142"/>
              </a:cxn>
              <a:cxn ang="0">
                <a:pos x="connsiteX10-223" y="connsiteY10-224"/>
              </a:cxn>
              <a:cxn ang="0">
                <a:pos x="connsiteX11-467" y="connsiteY11-468"/>
              </a:cxn>
              <a:cxn ang="0">
                <a:pos x="connsiteX12-517" y="connsiteY12-518"/>
              </a:cxn>
              <a:cxn ang="0">
                <a:pos x="connsiteX13-727" y="connsiteY13-728"/>
              </a:cxn>
              <a:cxn ang="0">
                <a:pos x="connsiteX14-757" y="connsiteY14-758"/>
              </a:cxn>
            </a:cxnLst>
            <a:rect l="l" t="t" r="r" b="b"/>
            <a:pathLst>
              <a:path w="2320852" h="1239837">
                <a:moveTo>
                  <a:pt x="214791" y="730733"/>
                </a:moveTo>
                <a:lnTo>
                  <a:pt x="0" y="735012"/>
                </a:lnTo>
                <a:lnTo>
                  <a:pt x="225425" y="544512"/>
                </a:lnTo>
                <a:cubicBezTo>
                  <a:pt x="370946" y="426508"/>
                  <a:pt x="565150" y="288924"/>
                  <a:pt x="873125" y="26987"/>
                </a:cubicBezTo>
                <a:cubicBezTo>
                  <a:pt x="1005417" y="-61913"/>
                  <a:pt x="967317" y="128058"/>
                  <a:pt x="1019175" y="125412"/>
                </a:cubicBezTo>
                <a:cubicBezTo>
                  <a:pt x="1071033" y="122766"/>
                  <a:pt x="1132946" y="16404"/>
                  <a:pt x="1184275" y="11112"/>
                </a:cubicBezTo>
                <a:cubicBezTo>
                  <a:pt x="1235604" y="5820"/>
                  <a:pt x="1283098" y="95514"/>
                  <a:pt x="1327150" y="93662"/>
                </a:cubicBezTo>
                <a:cubicBezTo>
                  <a:pt x="1371202" y="91810"/>
                  <a:pt x="1408109" y="31221"/>
                  <a:pt x="1448589" y="0"/>
                </a:cubicBezTo>
                <a:lnTo>
                  <a:pt x="1622425" y="109537"/>
                </a:lnTo>
                <a:lnTo>
                  <a:pt x="1800225" y="65087"/>
                </a:lnTo>
                <a:lnTo>
                  <a:pt x="2320852" y="1238733"/>
                </a:lnTo>
                <a:lnTo>
                  <a:pt x="346075" y="1239837"/>
                </a:lnTo>
                <a:cubicBezTo>
                  <a:pt x="130187" y="1170171"/>
                  <a:pt x="368299" y="1092200"/>
                  <a:pt x="330199" y="1039812"/>
                </a:cubicBezTo>
                <a:cubicBezTo>
                  <a:pt x="292099" y="987424"/>
                  <a:pt x="119246" y="984963"/>
                  <a:pt x="117474" y="925512"/>
                </a:cubicBezTo>
                <a:lnTo>
                  <a:pt x="214791" y="73073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3816212" y="3754507"/>
            <a:ext cx="507801" cy="507801"/>
            <a:chOff x="4251641" y="2939574"/>
            <a:chExt cx="507801" cy="507801"/>
          </a:xfrm>
        </p:grpSpPr>
        <p:sp>
          <p:nvSpPr>
            <p:cNvPr id="61" name="弧形 60"/>
            <p:cNvSpPr/>
            <p:nvPr/>
          </p:nvSpPr>
          <p:spPr>
            <a:xfrm rot="15507038">
              <a:off x="4335988" y="3028143"/>
              <a:ext cx="376781" cy="376781"/>
            </a:xfrm>
            <a:prstGeom prst="arc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弧形 61"/>
            <p:cNvSpPr/>
            <p:nvPr/>
          </p:nvSpPr>
          <p:spPr>
            <a:xfrm rot="15507038">
              <a:off x="4294620" y="2981295"/>
              <a:ext cx="446321" cy="446321"/>
            </a:xfrm>
            <a:prstGeom prst="arc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弧形 62"/>
            <p:cNvSpPr/>
            <p:nvPr/>
          </p:nvSpPr>
          <p:spPr>
            <a:xfrm rot="15507038">
              <a:off x="4251641" y="2939574"/>
              <a:ext cx="507801" cy="507801"/>
            </a:xfrm>
            <a:prstGeom prst="arc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4" name="弧形 63"/>
          <p:cNvSpPr/>
          <p:nvPr/>
        </p:nvSpPr>
        <p:spPr>
          <a:xfrm rot="9480518">
            <a:off x="3169500" y="2185028"/>
            <a:ext cx="376781" cy="376781"/>
          </a:xfrm>
          <a:prstGeom prst="arc">
            <a:avLst>
              <a:gd name="adj1" fmla="val 15331958"/>
              <a:gd name="adj2" fmla="val 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弧形 64"/>
          <p:cNvSpPr/>
          <p:nvPr/>
        </p:nvSpPr>
        <p:spPr>
          <a:xfrm rot="15507038">
            <a:off x="1329576" y="3789969"/>
            <a:ext cx="376781" cy="376781"/>
          </a:xfrm>
          <a:prstGeom prst="arc">
            <a:avLst>
              <a:gd name="adj1" fmla="val 1902013"/>
              <a:gd name="adj2" fmla="val 7632408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弧形 65"/>
          <p:cNvSpPr/>
          <p:nvPr/>
        </p:nvSpPr>
        <p:spPr>
          <a:xfrm rot="15507038">
            <a:off x="1335638" y="3748779"/>
            <a:ext cx="444163" cy="444163"/>
          </a:xfrm>
          <a:prstGeom prst="arc">
            <a:avLst>
              <a:gd name="adj1" fmla="val 1902013"/>
              <a:gd name="adj2" fmla="val 7632408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7" name="组合 66"/>
          <p:cNvGrpSpPr/>
          <p:nvPr/>
        </p:nvGrpSpPr>
        <p:grpSpPr>
          <a:xfrm>
            <a:off x="2665848" y="2185029"/>
            <a:ext cx="981529" cy="766706"/>
            <a:chOff x="3093657" y="1370096"/>
            <a:chExt cx="981529" cy="766706"/>
          </a:xfrm>
        </p:grpSpPr>
        <p:sp>
          <p:nvSpPr>
            <p:cNvPr id="68" name="等腰三角形 11"/>
            <p:cNvSpPr/>
            <p:nvPr/>
          </p:nvSpPr>
          <p:spPr>
            <a:xfrm>
              <a:off x="3093657" y="1473949"/>
              <a:ext cx="981529" cy="662853"/>
            </a:xfrm>
            <a:custGeom>
              <a:avLst/>
              <a:gdLst>
                <a:gd name="connsiteX0" fmla="*/ 0 w 2906161"/>
                <a:gd name="connsiteY0" fmla="*/ 1768958 h 1768958"/>
                <a:gd name="connsiteX1" fmla="*/ 2125973 w 2906161"/>
                <a:gd name="connsiteY1" fmla="*/ 0 h 1768958"/>
                <a:gd name="connsiteX2" fmla="*/ 2906161 w 2906161"/>
                <a:gd name="connsiteY2" fmla="*/ 1768958 h 1768958"/>
                <a:gd name="connsiteX3" fmla="*/ 0 w 2906161"/>
                <a:gd name="connsiteY3" fmla="*/ 1768958 h 1768958"/>
                <a:gd name="connsiteX0-1" fmla="*/ 0 w 2906161"/>
                <a:gd name="connsiteY0-2" fmla="*/ 1768958 h 1768958"/>
                <a:gd name="connsiteX1-3" fmla="*/ 1985484 w 2906161"/>
                <a:gd name="connsiteY1-4" fmla="*/ 109537 h 1768958"/>
                <a:gd name="connsiteX2-5" fmla="*/ 2125973 w 2906161"/>
                <a:gd name="connsiteY2-6" fmla="*/ 0 h 1768958"/>
                <a:gd name="connsiteX3-7" fmla="*/ 2906161 w 2906161"/>
                <a:gd name="connsiteY3-8" fmla="*/ 1768958 h 1768958"/>
                <a:gd name="connsiteX4" fmla="*/ 0 w 2906161"/>
                <a:gd name="connsiteY4" fmla="*/ 1768958 h 1768958"/>
                <a:gd name="connsiteX0-9" fmla="*/ 0 w 2906161"/>
                <a:gd name="connsiteY0-10" fmla="*/ 1768958 h 1768958"/>
                <a:gd name="connsiteX1-11" fmla="*/ 1188559 w 2906161"/>
                <a:gd name="connsiteY1-12" fmla="*/ 763587 h 1768958"/>
                <a:gd name="connsiteX2-13" fmla="*/ 1985484 w 2906161"/>
                <a:gd name="connsiteY2-14" fmla="*/ 109537 h 1768958"/>
                <a:gd name="connsiteX3-15" fmla="*/ 2125973 w 2906161"/>
                <a:gd name="connsiteY3-16" fmla="*/ 0 h 1768958"/>
                <a:gd name="connsiteX4-17" fmla="*/ 2906161 w 2906161"/>
                <a:gd name="connsiteY4-18" fmla="*/ 1768958 h 1768958"/>
                <a:gd name="connsiteX5" fmla="*/ 0 w 2906161"/>
                <a:gd name="connsiteY5" fmla="*/ 1768958 h 1768958"/>
                <a:gd name="connsiteX0-19" fmla="*/ 0 w 2906161"/>
                <a:gd name="connsiteY0-20" fmla="*/ 1768958 h 1768958"/>
                <a:gd name="connsiteX1-21" fmla="*/ 1188559 w 2906161"/>
                <a:gd name="connsiteY1-22" fmla="*/ 763587 h 1768958"/>
                <a:gd name="connsiteX2-23" fmla="*/ 1274284 w 2906161"/>
                <a:gd name="connsiteY2-24" fmla="*/ 839787 h 1768958"/>
                <a:gd name="connsiteX3-25" fmla="*/ 2125973 w 2906161"/>
                <a:gd name="connsiteY3-26" fmla="*/ 0 h 1768958"/>
                <a:gd name="connsiteX4-27" fmla="*/ 2906161 w 2906161"/>
                <a:gd name="connsiteY4-28" fmla="*/ 1768958 h 1768958"/>
                <a:gd name="connsiteX5-29" fmla="*/ 0 w 2906161"/>
                <a:gd name="connsiteY5-30" fmla="*/ 1768958 h 1768958"/>
                <a:gd name="connsiteX0-31" fmla="*/ 0 w 2906161"/>
                <a:gd name="connsiteY0-32" fmla="*/ 1768958 h 1768958"/>
                <a:gd name="connsiteX1-33" fmla="*/ 1188559 w 2906161"/>
                <a:gd name="connsiteY1-34" fmla="*/ 763587 h 1768958"/>
                <a:gd name="connsiteX2-35" fmla="*/ 1274284 w 2906161"/>
                <a:gd name="connsiteY2-36" fmla="*/ 839787 h 1768958"/>
                <a:gd name="connsiteX3-37" fmla="*/ 2125973 w 2906161"/>
                <a:gd name="connsiteY3-38" fmla="*/ 0 h 1768958"/>
                <a:gd name="connsiteX4-39" fmla="*/ 2385534 w 2906161"/>
                <a:gd name="connsiteY4-40" fmla="*/ 595312 h 1768958"/>
                <a:gd name="connsiteX5-41" fmla="*/ 2906161 w 2906161"/>
                <a:gd name="connsiteY5-42" fmla="*/ 1768958 h 1768958"/>
                <a:gd name="connsiteX6" fmla="*/ 0 w 2906161"/>
                <a:gd name="connsiteY6" fmla="*/ 1768958 h 1768958"/>
                <a:gd name="connsiteX0-43" fmla="*/ 0 w 2906161"/>
                <a:gd name="connsiteY0-44" fmla="*/ 1768958 h 1768958"/>
                <a:gd name="connsiteX1-45" fmla="*/ 1188559 w 2906161"/>
                <a:gd name="connsiteY1-46" fmla="*/ 763587 h 1768958"/>
                <a:gd name="connsiteX2-47" fmla="*/ 1274284 w 2906161"/>
                <a:gd name="connsiteY2-48" fmla="*/ 839787 h 1768958"/>
                <a:gd name="connsiteX3-49" fmla="*/ 2125973 w 2906161"/>
                <a:gd name="connsiteY3-50" fmla="*/ 0 h 1768958"/>
                <a:gd name="connsiteX4-51" fmla="*/ 2229959 w 2906161"/>
                <a:gd name="connsiteY4-52" fmla="*/ 236537 h 1768958"/>
                <a:gd name="connsiteX5-53" fmla="*/ 2385534 w 2906161"/>
                <a:gd name="connsiteY5-54" fmla="*/ 595312 h 1768958"/>
                <a:gd name="connsiteX6-55" fmla="*/ 2906161 w 2906161"/>
                <a:gd name="connsiteY6-56" fmla="*/ 1768958 h 1768958"/>
                <a:gd name="connsiteX7" fmla="*/ 0 w 2906161"/>
                <a:gd name="connsiteY7" fmla="*/ 1768958 h 1768958"/>
                <a:gd name="connsiteX0-57" fmla="*/ 0 w 2906161"/>
                <a:gd name="connsiteY0-58" fmla="*/ 1768958 h 1768958"/>
                <a:gd name="connsiteX1-59" fmla="*/ 1188559 w 2906161"/>
                <a:gd name="connsiteY1-60" fmla="*/ 763587 h 1768958"/>
                <a:gd name="connsiteX2-61" fmla="*/ 1274284 w 2906161"/>
                <a:gd name="connsiteY2-62" fmla="*/ 839787 h 1768958"/>
                <a:gd name="connsiteX3-63" fmla="*/ 2125973 w 2906161"/>
                <a:gd name="connsiteY3-64" fmla="*/ 0 h 1768958"/>
                <a:gd name="connsiteX4-65" fmla="*/ 2207734 w 2906161"/>
                <a:gd name="connsiteY4-66" fmla="*/ 639762 h 1768958"/>
                <a:gd name="connsiteX5-67" fmla="*/ 2385534 w 2906161"/>
                <a:gd name="connsiteY5-68" fmla="*/ 595312 h 1768958"/>
                <a:gd name="connsiteX6-69" fmla="*/ 2906161 w 2906161"/>
                <a:gd name="connsiteY6-70" fmla="*/ 1768958 h 1768958"/>
                <a:gd name="connsiteX7-71" fmla="*/ 0 w 2906161"/>
                <a:gd name="connsiteY7-72" fmla="*/ 1768958 h 1768958"/>
                <a:gd name="connsiteX0-73" fmla="*/ 0 w 2906161"/>
                <a:gd name="connsiteY0-74" fmla="*/ 1238733 h 1238733"/>
                <a:gd name="connsiteX1-75" fmla="*/ 1188559 w 2906161"/>
                <a:gd name="connsiteY1-76" fmla="*/ 233362 h 1238733"/>
                <a:gd name="connsiteX2-77" fmla="*/ 1274284 w 2906161"/>
                <a:gd name="connsiteY2-78" fmla="*/ 309562 h 1238733"/>
                <a:gd name="connsiteX3-79" fmla="*/ 2033898 w 2906161"/>
                <a:gd name="connsiteY3-80" fmla="*/ 0 h 1238733"/>
                <a:gd name="connsiteX4-81" fmla="*/ 2207734 w 2906161"/>
                <a:gd name="connsiteY4-82" fmla="*/ 109537 h 1238733"/>
                <a:gd name="connsiteX5-83" fmla="*/ 2385534 w 2906161"/>
                <a:gd name="connsiteY5-84" fmla="*/ 65087 h 1238733"/>
                <a:gd name="connsiteX6-85" fmla="*/ 2906161 w 2906161"/>
                <a:gd name="connsiteY6-86" fmla="*/ 1238733 h 1238733"/>
                <a:gd name="connsiteX7-87" fmla="*/ 0 w 2906161"/>
                <a:gd name="connsiteY7-88" fmla="*/ 1238733 h 1238733"/>
                <a:gd name="connsiteX0-89" fmla="*/ 0 w 2906161"/>
                <a:gd name="connsiteY0-90" fmla="*/ 1238733 h 1238733"/>
                <a:gd name="connsiteX1-91" fmla="*/ 1188559 w 2906161"/>
                <a:gd name="connsiteY1-92" fmla="*/ 233362 h 1238733"/>
                <a:gd name="connsiteX2-93" fmla="*/ 1274284 w 2906161"/>
                <a:gd name="connsiteY2-94" fmla="*/ 309562 h 1238733"/>
                <a:gd name="connsiteX3-95" fmla="*/ 1829909 w 2906161"/>
                <a:gd name="connsiteY3-96" fmla="*/ 103187 h 1238733"/>
                <a:gd name="connsiteX4-97" fmla="*/ 2033898 w 2906161"/>
                <a:gd name="connsiteY4-98" fmla="*/ 0 h 1238733"/>
                <a:gd name="connsiteX5-99" fmla="*/ 2207734 w 2906161"/>
                <a:gd name="connsiteY5-100" fmla="*/ 109537 h 1238733"/>
                <a:gd name="connsiteX6-101" fmla="*/ 2385534 w 2906161"/>
                <a:gd name="connsiteY6-102" fmla="*/ 65087 h 1238733"/>
                <a:gd name="connsiteX7-103" fmla="*/ 2906161 w 2906161"/>
                <a:gd name="connsiteY7-104" fmla="*/ 1238733 h 1238733"/>
                <a:gd name="connsiteX8" fmla="*/ 0 w 2906161"/>
                <a:gd name="connsiteY8" fmla="*/ 1238733 h 1238733"/>
                <a:gd name="connsiteX0-105" fmla="*/ 0 w 2906161"/>
                <a:gd name="connsiteY0-106" fmla="*/ 1238733 h 1238733"/>
                <a:gd name="connsiteX1-107" fmla="*/ 1188559 w 2906161"/>
                <a:gd name="connsiteY1-108" fmla="*/ 233362 h 1238733"/>
                <a:gd name="connsiteX2-109" fmla="*/ 1274284 w 2906161"/>
                <a:gd name="connsiteY2-110" fmla="*/ 309562 h 1238733"/>
                <a:gd name="connsiteX3-111" fmla="*/ 1664809 w 2906161"/>
                <a:gd name="connsiteY3-112" fmla="*/ 30162 h 1238733"/>
                <a:gd name="connsiteX4-113" fmla="*/ 1829909 w 2906161"/>
                <a:gd name="connsiteY4-114" fmla="*/ 103187 h 1238733"/>
                <a:gd name="connsiteX5-115" fmla="*/ 2033898 w 2906161"/>
                <a:gd name="connsiteY5-116" fmla="*/ 0 h 1238733"/>
                <a:gd name="connsiteX6-117" fmla="*/ 2207734 w 2906161"/>
                <a:gd name="connsiteY6-118" fmla="*/ 109537 h 1238733"/>
                <a:gd name="connsiteX7-119" fmla="*/ 2385534 w 2906161"/>
                <a:gd name="connsiteY7-120" fmla="*/ 65087 h 1238733"/>
                <a:gd name="connsiteX8-121" fmla="*/ 2906161 w 2906161"/>
                <a:gd name="connsiteY8-122" fmla="*/ 1238733 h 1238733"/>
                <a:gd name="connsiteX9" fmla="*/ 0 w 2906161"/>
                <a:gd name="connsiteY9" fmla="*/ 1238733 h 1238733"/>
                <a:gd name="connsiteX0-123" fmla="*/ 0 w 2906161"/>
                <a:gd name="connsiteY0-124" fmla="*/ 1238733 h 1238733"/>
                <a:gd name="connsiteX1-125" fmla="*/ 1188559 w 2906161"/>
                <a:gd name="connsiteY1-126" fmla="*/ 233362 h 1238733"/>
                <a:gd name="connsiteX2-127" fmla="*/ 1274284 w 2906161"/>
                <a:gd name="connsiteY2-128" fmla="*/ 309562 h 1238733"/>
                <a:gd name="connsiteX3-129" fmla="*/ 1664809 w 2906161"/>
                <a:gd name="connsiteY3-130" fmla="*/ 30162 h 1238733"/>
                <a:gd name="connsiteX4-131" fmla="*/ 1829909 w 2906161"/>
                <a:gd name="connsiteY4-132" fmla="*/ 103187 h 1238733"/>
                <a:gd name="connsiteX5-133" fmla="*/ 2033898 w 2906161"/>
                <a:gd name="connsiteY5-134" fmla="*/ 0 h 1238733"/>
                <a:gd name="connsiteX6-135" fmla="*/ 2207734 w 2906161"/>
                <a:gd name="connsiteY6-136" fmla="*/ 109537 h 1238733"/>
                <a:gd name="connsiteX7-137" fmla="*/ 2385534 w 2906161"/>
                <a:gd name="connsiteY7-138" fmla="*/ 65087 h 1238733"/>
                <a:gd name="connsiteX8-139" fmla="*/ 2906161 w 2906161"/>
                <a:gd name="connsiteY8-140" fmla="*/ 1238733 h 1238733"/>
                <a:gd name="connsiteX9-141" fmla="*/ 0 w 2906161"/>
                <a:gd name="connsiteY9-142" fmla="*/ 1238733 h 1238733"/>
                <a:gd name="connsiteX0-143" fmla="*/ 0 w 2906161"/>
                <a:gd name="connsiteY0-144" fmla="*/ 1238733 h 1238733"/>
                <a:gd name="connsiteX1-145" fmla="*/ 1188559 w 2906161"/>
                <a:gd name="connsiteY1-146" fmla="*/ 233362 h 1238733"/>
                <a:gd name="connsiteX2-147" fmla="*/ 1274284 w 2906161"/>
                <a:gd name="connsiteY2-148" fmla="*/ 309562 h 1238733"/>
                <a:gd name="connsiteX3-149" fmla="*/ 1664809 w 2906161"/>
                <a:gd name="connsiteY3-150" fmla="*/ 30162 h 1238733"/>
                <a:gd name="connsiteX4-151" fmla="*/ 1829909 w 2906161"/>
                <a:gd name="connsiteY4-152" fmla="*/ 103187 h 1238733"/>
                <a:gd name="connsiteX5-153" fmla="*/ 2033898 w 2906161"/>
                <a:gd name="connsiteY5-154" fmla="*/ 0 h 1238733"/>
                <a:gd name="connsiteX6-155" fmla="*/ 2207734 w 2906161"/>
                <a:gd name="connsiteY6-156" fmla="*/ 109537 h 1238733"/>
                <a:gd name="connsiteX7-157" fmla="*/ 2385534 w 2906161"/>
                <a:gd name="connsiteY7-158" fmla="*/ 65087 h 1238733"/>
                <a:gd name="connsiteX8-159" fmla="*/ 2906161 w 2906161"/>
                <a:gd name="connsiteY8-160" fmla="*/ 1238733 h 1238733"/>
                <a:gd name="connsiteX9-161" fmla="*/ 0 w 2906161"/>
                <a:gd name="connsiteY9-162" fmla="*/ 1238733 h 1238733"/>
                <a:gd name="connsiteX0-163" fmla="*/ 0 w 2906161"/>
                <a:gd name="connsiteY0-164" fmla="*/ 1238733 h 1238733"/>
                <a:gd name="connsiteX1-165" fmla="*/ 1188559 w 2906161"/>
                <a:gd name="connsiteY1-166" fmla="*/ 233362 h 1238733"/>
                <a:gd name="connsiteX2-167" fmla="*/ 1274284 w 2906161"/>
                <a:gd name="connsiteY2-168" fmla="*/ 309562 h 1238733"/>
                <a:gd name="connsiteX3-169" fmla="*/ 1664809 w 2906161"/>
                <a:gd name="connsiteY3-170" fmla="*/ 30162 h 1238733"/>
                <a:gd name="connsiteX4-171" fmla="*/ 1829909 w 2906161"/>
                <a:gd name="connsiteY4-172" fmla="*/ 103187 h 1238733"/>
                <a:gd name="connsiteX5-173" fmla="*/ 2033898 w 2906161"/>
                <a:gd name="connsiteY5-174" fmla="*/ 0 h 1238733"/>
                <a:gd name="connsiteX6-175" fmla="*/ 2207734 w 2906161"/>
                <a:gd name="connsiteY6-176" fmla="*/ 109537 h 1238733"/>
                <a:gd name="connsiteX7-177" fmla="*/ 2385534 w 2906161"/>
                <a:gd name="connsiteY7-178" fmla="*/ 65087 h 1238733"/>
                <a:gd name="connsiteX8-179" fmla="*/ 2906161 w 2906161"/>
                <a:gd name="connsiteY8-180" fmla="*/ 1238733 h 1238733"/>
                <a:gd name="connsiteX9-181" fmla="*/ 0 w 2906161"/>
                <a:gd name="connsiteY9-182" fmla="*/ 1238733 h 1238733"/>
                <a:gd name="connsiteX0-183" fmla="*/ 0 w 2906161"/>
                <a:gd name="connsiteY0-184" fmla="*/ 1238733 h 1238733"/>
                <a:gd name="connsiteX1-185" fmla="*/ 1188559 w 2906161"/>
                <a:gd name="connsiteY1-186" fmla="*/ 233362 h 1238733"/>
                <a:gd name="connsiteX2-187" fmla="*/ 1274284 w 2906161"/>
                <a:gd name="connsiteY2-188" fmla="*/ 309562 h 1238733"/>
                <a:gd name="connsiteX3-189" fmla="*/ 1528284 w 2906161"/>
                <a:gd name="connsiteY3-190" fmla="*/ 147637 h 1238733"/>
                <a:gd name="connsiteX4-191" fmla="*/ 1664809 w 2906161"/>
                <a:gd name="connsiteY4-192" fmla="*/ 30162 h 1238733"/>
                <a:gd name="connsiteX5-193" fmla="*/ 1829909 w 2906161"/>
                <a:gd name="connsiteY5-194" fmla="*/ 103187 h 1238733"/>
                <a:gd name="connsiteX6-195" fmla="*/ 2033898 w 2906161"/>
                <a:gd name="connsiteY6-196" fmla="*/ 0 h 1238733"/>
                <a:gd name="connsiteX7-197" fmla="*/ 2207734 w 2906161"/>
                <a:gd name="connsiteY7-198" fmla="*/ 109537 h 1238733"/>
                <a:gd name="connsiteX8-199" fmla="*/ 2385534 w 2906161"/>
                <a:gd name="connsiteY8-200" fmla="*/ 65087 h 1238733"/>
                <a:gd name="connsiteX9-201" fmla="*/ 2906161 w 2906161"/>
                <a:gd name="connsiteY9-202" fmla="*/ 1238733 h 1238733"/>
                <a:gd name="connsiteX10" fmla="*/ 0 w 2906161"/>
                <a:gd name="connsiteY10" fmla="*/ 1238733 h 1238733"/>
                <a:gd name="connsiteX0-203" fmla="*/ 0 w 2906161"/>
                <a:gd name="connsiteY0-204" fmla="*/ 1238733 h 1238733"/>
                <a:gd name="connsiteX1-205" fmla="*/ 1188559 w 2906161"/>
                <a:gd name="connsiteY1-206" fmla="*/ 233362 h 1238733"/>
                <a:gd name="connsiteX2-207" fmla="*/ 1458434 w 2906161"/>
                <a:gd name="connsiteY2-208" fmla="*/ 26987 h 1238733"/>
                <a:gd name="connsiteX3-209" fmla="*/ 1528284 w 2906161"/>
                <a:gd name="connsiteY3-210" fmla="*/ 147637 h 1238733"/>
                <a:gd name="connsiteX4-211" fmla="*/ 1664809 w 2906161"/>
                <a:gd name="connsiteY4-212" fmla="*/ 30162 h 1238733"/>
                <a:gd name="connsiteX5-213" fmla="*/ 1829909 w 2906161"/>
                <a:gd name="connsiteY5-214" fmla="*/ 103187 h 1238733"/>
                <a:gd name="connsiteX6-215" fmla="*/ 2033898 w 2906161"/>
                <a:gd name="connsiteY6-216" fmla="*/ 0 h 1238733"/>
                <a:gd name="connsiteX7-217" fmla="*/ 2207734 w 2906161"/>
                <a:gd name="connsiteY7-218" fmla="*/ 109537 h 1238733"/>
                <a:gd name="connsiteX8-219" fmla="*/ 2385534 w 2906161"/>
                <a:gd name="connsiteY8-220" fmla="*/ 65087 h 1238733"/>
                <a:gd name="connsiteX9-221" fmla="*/ 2906161 w 2906161"/>
                <a:gd name="connsiteY9-222" fmla="*/ 1238733 h 1238733"/>
                <a:gd name="connsiteX10-223" fmla="*/ 0 w 2906161"/>
                <a:gd name="connsiteY10-224" fmla="*/ 1238733 h 1238733"/>
                <a:gd name="connsiteX0-225" fmla="*/ 0 w 2906161"/>
                <a:gd name="connsiteY0-226" fmla="*/ 1238733 h 1238733"/>
                <a:gd name="connsiteX1-227" fmla="*/ 1188559 w 2906161"/>
                <a:gd name="connsiteY1-228" fmla="*/ 233362 h 1238733"/>
                <a:gd name="connsiteX2-229" fmla="*/ 1458434 w 2906161"/>
                <a:gd name="connsiteY2-230" fmla="*/ 26987 h 1238733"/>
                <a:gd name="connsiteX3-231" fmla="*/ 1528284 w 2906161"/>
                <a:gd name="connsiteY3-232" fmla="*/ 147637 h 1238733"/>
                <a:gd name="connsiteX4-233" fmla="*/ 1664809 w 2906161"/>
                <a:gd name="connsiteY4-234" fmla="*/ 30162 h 1238733"/>
                <a:gd name="connsiteX5-235" fmla="*/ 1829909 w 2906161"/>
                <a:gd name="connsiteY5-236" fmla="*/ 103187 h 1238733"/>
                <a:gd name="connsiteX6-237" fmla="*/ 2033898 w 2906161"/>
                <a:gd name="connsiteY6-238" fmla="*/ 0 h 1238733"/>
                <a:gd name="connsiteX7-239" fmla="*/ 2207734 w 2906161"/>
                <a:gd name="connsiteY7-240" fmla="*/ 109537 h 1238733"/>
                <a:gd name="connsiteX8-241" fmla="*/ 2385534 w 2906161"/>
                <a:gd name="connsiteY8-242" fmla="*/ 65087 h 1238733"/>
                <a:gd name="connsiteX9-243" fmla="*/ 2906161 w 2906161"/>
                <a:gd name="connsiteY9-244" fmla="*/ 1238733 h 1238733"/>
                <a:gd name="connsiteX10-245" fmla="*/ 0 w 2906161"/>
                <a:gd name="connsiteY10-246" fmla="*/ 1238733 h 1238733"/>
                <a:gd name="connsiteX0-247" fmla="*/ 0 w 2906161"/>
                <a:gd name="connsiteY0-248" fmla="*/ 1238733 h 1238733"/>
                <a:gd name="connsiteX1-249" fmla="*/ 1188559 w 2906161"/>
                <a:gd name="connsiteY1-250" fmla="*/ 233362 h 1238733"/>
                <a:gd name="connsiteX2-251" fmla="*/ 1458434 w 2906161"/>
                <a:gd name="connsiteY2-252" fmla="*/ 26987 h 1238733"/>
                <a:gd name="connsiteX3-253" fmla="*/ 1528284 w 2906161"/>
                <a:gd name="connsiteY3-254" fmla="*/ 147637 h 1238733"/>
                <a:gd name="connsiteX4-255" fmla="*/ 1664809 w 2906161"/>
                <a:gd name="connsiteY4-256" fmla="*/ 30162 h 1238733"/>
                <a:gd name="connsiteX5-257" fmla="*/ 1829909 w 2906161"/>
                <a:gd name="connsiteY5-258" fmla="*/ 103187 h 1238733"/>
                <a:gd name="connsiteX6-259" fmla="*/ 2033898 w 2906161"/>
                <a:gd name="connsiteY6-260" fmla="*/ 0 h 1238733"/>
                <a:gd name="connsiteX7-261" fmla="*/ 2207734 w 2906161"/>
                <a:gd name="connsiteY7-262" fmla="*/ 109537 h 1238733"/>
                <a:gd name="connsiteX8-263" fmla="*/ 2385534 w 2906161"/>
                <a:gd name="connsiteY8-264" fmla="*/ 65087 h 1238733"/>
                <a:gd name="connsiteX9-265" fmla="*/ 2906161 w 2906161"/>
                <a:gd name="connsiteY9-266" fmla="*/ 1238733 h 1238733"/>
                <a:gd name="connsiteX10-267" fmla="*/ 0 w 2906161"/>
                <a:gd name="connsiteY10-268" fmla="*/ 1238733 h 1238733"/>
                <a:gd name="connsiteX0-269" fmla="*/ 0 w 2906161"/>
                <a:gd name="connsiteY0-270" fmla="*/ 1238733 h 1238733"/>
                <a:gd name="connsiteX1-271" fmla="*/ 1188559 w 2906161"/>
                <a:gd name="connsiteY1-272" fmla="*/ 233362 h 1238733"/>
                <a:gd name="connsiteX2-273" fmla="*/ 1458434 w 2906161"/>
                <a:gd name="connsiteY2-274" fmla="*/ 26987 h 1238733"/>
                <a:gd name="connsiteX3-275" fmla="*/ 1528284 w 2906161"/>
                <a:gd name="connsiteY3-276" fmla="*/ 147637 h 1238733"/>
                <a:gd name="connsiteX4-277" fmla="*/ 1664809 w 2906161"/>
                <a:gd name="connsiteY4-278" fmla="*/ 30162 h 1238733"/>
                <a:gd name="connsiteX5-279" fmla="*/ 1829909 w 2906161"/>
                <a:gd name="connsiteY5-280" fmla="*/ 103187 h 1238733"/>
                <a:gd name="connsiteX6-281" fmla="*/ 2033898 w 2906161"/>
                <a:gd name="connsiteY6-282" fmla="*/ 0 h 1238733"/>
                <a:gd name="connsiteX7-283" fmla="*/ 2207734 w 2906161"/>
                <a:gd name="connsiteY7-284" fmla="*/ 109537 h 1238733"/>
                <a:gd name="connsiteX8-285" fmla="*/ 2385534 w 2906161"/>
                <a:gd name="connsiteY8-286" fmla="*/ 65087 h 1238733"/>
                <a:gd name="connsiteX9-287" fmla="*/ 2906161 w 2906161"/>
                <a:gd name="connsiteY9-288" fmla="*/ 1238733 h 1238733"/>
                <a:gd name="connsiteX10-289" fmla="*/ 0 w 2906161"/>
                <a:gd name="connsiteY10-290" fmla="*/ 1238733 h 1238733"/>
                <a:gd name="connsiteX0-291" fmla="*/ 0 w 2906161"/>
                <a:gd name="connsiteY0-292" fmla="*/ 1238733 h 1238733"/>
                <a:gd name="connsiteX1-293" fmla="*/ 1188559 w 2906161"/>
                <a:gd name="connsiteY1-294" fmla="*/ 233362 h 1238733"/>
                <a:gd name="connsiteX2-295" fmla="*/ 1458434 w 2906161"/>
                <a:gd name="connsiteY2-296" fmla="*/ 26987 h 1238733"/>
                <a:gd name="connsiteX3-297" fmla="*/ 1528284 w 2906161"/>
                <a:gd name="connsiteY3-298" fmla="*/ 147637 h 1238733"/>
                <a:gd name="connsiteX4-299" fmla="*/ 1664809 w 2906161"/>
                <a:gd name="connsiteY4-300" fmla="*/ 30162 h 1238733"/>
                <a:gd name="connsiteX5-301" fmla="*/ 1829909 w 2906161"/>
                <a:gd name="connsiteY5-302" fmla="*/ 103187 h 1238733"/>
                <a:gd name="connsiteX6-303" fmla="*/ 2033898 w 2906161"/>
                <a:gd name="connsiteY6-304" fmla="*/ 0 h 1238733"/>
                <a:gd name="connsiteX7-305" fmla="*/ 2207734 w 2906161"/>
                <a:gd name="connsiteY7-306" fmla="*/ 109537 h 1238733"/>
                <a:gd name="connsiteX8-307" fmla="*/ 2385534 w 2906161"/>
                <a:gd name="connsiteY8-308" fmla="*/ 65087 h 1238733"/>
                <a:gd name="connsiteX9-309" fmla="*/ 2906161 w 2906161"/>
                <a:gd name="connsiteY9-310" fmla="*/ 1238733 h 1238733"/>
                <a:gd name="connsiteX10-311" fmla="*/ 0 w 2906161"/>
                <a:gd name="connsiteY10-312" fmla="*/ 1238733 h 1238733"/>
                <a:gd name="connsiteX0-313" fmla="*/ 0 w 2906161"/>
                <a:gd name="connsiteY0-314" fmla="*/ 1238733 h 1238733"/>
                <a:gd name="connsiteX1-315" fmla="*/ 1188559 w 2906161"/>
                <a:gd name="connsiteY1-316" fmla="*/ 233362 h 1238733"/>
                <a:gd name="connsiteX2-317" fmla="*/ 1458434 w 2906161"/>
                <a:gd name="connsiteY2-318" fmla="*/ 26987 h 1238733"/>
                <a:gd name="connsiteX3-319" fmla="*/ 1528284 w 2906161"/>
                <a:gd name="connsiteY3-320" fmla="*/ 147637 h 1238733"/>
                <a:gd name="connsiteX4-321" fmla="*/ 1664809 w 2906161"/>
                <a:gd name="connsiteY4-322" fmla="*/ 30162 h 1238733"/>
                <a:gd name="connsiteX5-323" fmla="*/ 1829909 w 2906161"/>
                <a:gd name="connsiteY5-324" fmla="*/ 103187 h 1238733"/>
                <a:gd name="connsiteX6-325" fmla="*/ 2033898 w 2906161"/>
                <a:gd name="connsiteY6-326" fmla="*/ 0 h 1238733"/>
                <a:gd name="connsiteX7-327" fmla="*/ 2207734 w 2906161"/>
                <a:gd name="connsiteY7-328" fmla="*/ 109537 h 1238733"/>
                <a:gd name="connsiteX8-329" fmla="*/ 2385534 w 2906161"/>
                <a:gd name="connsiteY8-330" fmla="*/ 65087 h 1238733"/>
                <a:gd name="connsiteX9-331" fmla="*/ 2906161 w 2906161"/>
                <a:gd name="connsiteY9-332" fmla="*/ 1238733 h 1238733"/>
                <a:gd name="connsiteX10-333" fmla="*/ 0 w 2906161"/>
                <a:gd name="connsiteY10-334" fmla="*/ 1238733 h 1238733"/>
                <a:gd name="connsiteX0-335" fmla="*/ 0 w 2906161"/>
                <a:gd name="connsiteY0-336" fmla="*/ 1238733 h 1238733"/>
                <a:gd name="connsiteX1-337" fmla="*/ 1188559 w 2906161"/>
                <a:gd name="connsiteY1-338" fmla="*/ 233362 h 1238733"/>
                <a:gd name="connsiteX2-339" fmla="*/ 1458434 w 2906161"/>
                <a:gd name="connsiteY2-340" fmla="*/ 26987 h 1238733"/>
                <a:gd name="connsiteX3-341" fmla="*/ 1528284 w 2906161"/>
                <a:gd name="connsiteY3-342" fmla="*/ 147637 h 1238733"/>
                <a:gd name="connsiteX4-343" fmla="*/ 1664809 w 2906161"/>
                <a:gd name="connsiteY4-344" fmla="*/ 30162 h 1238733"/>
                <a:gd name="connsiteX5-345" fmla="*/ 1829909 w 2906161"/>
                <a:gd name="connsiteY5-346" fmla="*/ 103187 h 1238733"/>
                <a:gd name="connsiteX6-347" fmla="*/ 2033898 w 2906161"/>
                <a:gd name="connsiteY6-348" fmla="*/ 0 h 1238733"/>
                <a:gd name="connsiteX7-349" fmla="*/ 2207734 w 2906161"/>
                <a:gd name="connsiteY7-350" fmla="*/ 109537 h 1238733"/>
                <a:gd name="connsiteX8-351" fmla="*/ 2385534 w 2906161"/>
                <a:gd name="connsiteY8-352" fmla="*/ 65087 h 1238733"/>
                <a:gd name="connsiteX9-353" fmla="*/ 2906161 w 2906161"/>
                <a:gd name="connsiteY9-354" fmla="*/ 1238733 h 1238733"/>
                <a:gd name="connsiteX10-355" fmla="*/ 0 w 2906161"/>
                <a:gd name="connsiteY10-356" fmla="*/ 1238733 h 1238733"/>
                <a:gd name="connsiteX0-357" fmla="*/ 0 w 2906161"/>
                <a:gd name="connsiteY0-358" fmla="*/ 1238733 h 1238733"/>
                <a:gd name="connsiteX1-359" fmla="*/ 1188559 w 2906161"/>
                <a:gd name="connsiteY1-360" fmla="*/ 233362 h 1238733"/>
                <a:gd name="connsiteX2-361" fmla="*/ 1458434 w 2906161"/>
                <a:gd name="connsiteY2-362" fmla="*/ 26987 h 1238733"/>
                <a:gd name="connsiteX3-363" fmla="*/ 1528284 w 2906161"/>
                <a:gd name="connsiteY3-364" fmla="*/ 147637 h 1238733"/>
                <a:gd name="connsiteX4-365" fmla="*/ 1664809 w 2906161"/>
                <a:gd name="connsiteY4-366" fmla="*/ 30162 h 1238733"/>
                <a:gd name="connsiteX5-367" fmla="*/ 1912459 w 2906161"/>
                <a:gd name="connsiteY5-368" fmla="*/ 93662 h 1238733"/>
                <a:gd name="connsiteX6-369" fmla="*/ 2033898 w 2906161"/>
                <a:gd name="connsiteY6-370" fmla="*/ 0 h 1238733"/>
                <a:gd name="connsiteX7-371" fmla="*/ 2207734 w 2906161"/>
                <a:gd name="connsiteY7-372" fmla="*/ 109537 h 1238733"/>
                <a:gd name="connsiteX8-373" fmla="*/ 2385534 w 2906161"/>
                <a:gd name="connsiteY8-374" fmla="*/ 65087 h 1238733"/>
                <a:gd name="connsiteX9-375" fmla="*/ 2906161 w 2906161"/>
                <a:gd name="connsiteY9-376" fmla="*/ 1238733 h 1238733"/>
                <a:gd name="connsiteX10-377" fmla="*/ 0 w 2906161"/>
                <a:gd name="connsiteY10-378" fmla="*/ 1238733 h 1238733"/>
                <a:gd name="connsiteX0-379" fmla="*/ 0 w 2906161"/>
                <a:gd name="connsiteY0-380" fmla="*/ 1238733 h 1238733"/>
                <a:gd name="connsiteX1-381" fmla="*/ 1188559 w 2906161"/>
                <a:gd name="connsiteY1-382" fmla="*/ 233362 h 1238733"/>
                <a:gd name="connsiteX2-383" fmla="*/ 1458434 w 2906161"/>
                <a:gd name="connsiteY2-384" fmla="*/ 26987 h 1238733"/>
                <a:gd name="connsiteX3-385" fmla="*/ 1528284 w 2906161"/>
                <a:gd name="connsiteY3-386" fmla="*/ 147637 h 1238733"/>
                <a:gd name="connsiteX4-387" fmla="*/ 1769584 w 2906161"/>
                <a:gd name="connsiteY4-388" fmla="*/ 11112 h 1238733"/>
                <a:gd name="connsiteX5-389" fmla="*/ 1912459 w 2906161"/>
                <a:gd name="connsiteY5-390" fmla="*/ 93662 h 1238733"/>
                <a:gd name="connsiteX6-391" fmla="*/ 2033898 w 2906161"/>
                <a:gd name="connsiteY6-392" fmla="*/ 0 h 1238733"/>
                <a:gd name="connsiteX7-393" fmla="*/ 2207734 w 2906161"/>
                <a:gd name="connsiteY7-394" fmla="*/ 109537 h 1238733"/>
                <a:gd name="connsiteX8-395" fmla="*/ 2385534 w 2906161"/>
                <a:gd name="connsiteY8-396" fmla="*/ 65087 h 1238733"/>
                <a:gd name="connsiteX9-397" fmla="*/ 2906161 w 2906161"/>
                <a:gd name="connsiteY9-398" fmla="*/ 1238733 h 1238733"/>
                <a:gd name="connsiteX10-399" fmla="*/ 0 w 2906161"/>
                <a:gd name="connsiteY10-400" fmla="*/ 1238733 h 1238733"/>
                <a:gd name="connsiteX0-401" fmla="*/ 0 w 2906161"/>
                <a:gd name="connsiteY0-402" fmla="*/ 1238733 h 1238733"/>
                <a:gd name="connsiteX1-403" fmla="*/ 1188559 w 2906161"/>
                <a:gd name="connsiteY1-404" fmla="*/ 233362 h 1238733"/>
                <a:gd name="connsiteX2-405" fmla="*/ 1458434 w 2906161"/>
                <a:gd name="connsiteY2-406" fmla="*/ 26987 h 1238733"/>
                <a:gd name="connsiteX3-407" fmla="*/ 1604484 w 2906161"/>
                <a:gd name="connsiteY3-408" fmla="*/ 125412 h 1238733"/>
                <a:gd name="connsiteX4-409" fmla="*/ 1769584 w 2906161"/>
                <a:gd name="connsiteY4-410" fmla="*/ 11112 h 1238733"/>
                <a:gd name="connsiteX5-411" fmla="*/ 1912459 w 2906161"/>
                <a:gd name="connsiteY5-412" fmla="*/ 93662 h 1238733"/>
                <a:gd name="connsiteX6-413" fmla="*/ 2033898 w 2906161"/>
                <a:gd name="connsiteY6-414" fmla="*/ 0 h 1238733"/>
                <a:gd name="connsiteX7-415" fmla="*/ 2207734 w 2906161"/>
                <a:gd name="connsiteY7-416" fmla="*/ 109537 h 1238733"/>
                <a:gd name="connsiteX8-417" fmla="*/ 2385534 w 2906161"/>
                <a:gd name="connsiteY8-418" fmla="*/ 65087 h 1238733"/>
                <a:gd name="connsiteX9-419" fmla="*/ 2906161 w 2906161"/>
                <a:gd name="connsiteY9-420" fmla="*/ 1238733 h 1238733"/>
                <a:gd name="connsiteX10-421" fmla="*/ 0 w 2906161"/>
                <a:gd name="connsiteY10-422" fmla="*/ 1238733 h 1238733"/>
                <a:gd name="connsiteX0-423" fmla="*/ 0 w 2906161"/>
                <a:gd name="connsiteY0-424" fmla="*/ 1238733 h 1238733"/>
                <a:gd name="connsiteX1-425" fmla="*/ 585309 w 2906161"/>
                <a:gd name="connsiteY1-426" fmla="*/ 735012 h 1238733"/>
                <a:gd name="connsiteX2-427" fmla="*/ 1188559 w 2906161"/>
                <a:gd name="connsiteY2-428" fmla="*/ 233362 h 1238733"/>
                <a:gd name="connsiteX3-429" fmla="*/ 1458434 w 2906161"/>
                <a:gd name="connsiteY3-430" fmla="*/ 26987 h 1238733"/>
                <a:gd name="connsiteX4-431" fmla="*/ 1604484 w 2906161"/>
                <a:gd name="connsiteY4-432" fmla="*/ 125412 h 1238733"/>
                <a:gd name="connsiteX5-433" fmla="*/ 1769584 w 2906161"/>
                <a:gd name="connsiteY5-434" fmla="*/ 11112 h 1238733"/>
                <a:gd name="connsiteX6-435" fmla="*/ 1912459 w 2906161"/>
                <a:gd name="connsiteY6-436" fmla="*/ 93662 h 1238733"/>
                <a:gd name="connsiteX7-437" fmla="*/ 2033898 w 2906161"/>
                <a:gd name="connsiteY7-438" fmla="*/ 0 h 1238733"/>
                <a:gd name="connsiteX8-439" fmla="*/ 2207734 w 2906161"/>
                <a:gd name="connsiteY8-440" fmla="*/ 109537 h 1238733"/>
                <a:gd name="connsiteX9-441" fmla="*/ 2385534 w 2906161"/>
                <a:gd name="connsiteY9-442" fmla="*/ 65087 h 1238733"/>
                <a:gd name="connsiteX10-443" fmla="*/ 2906161 w 2906161"/>
                <a:gd name="connsiteY10-444" fmla="*/ 1238733 h 1238733"/>
                <a:gd name="connsiteX11" fmla="*/ 0 w 2906161"/>
                <a:gd name="connsiteY11" fmla="*/ 1238733 h 1238733"/>
                <a:gd name="connsiteX0-445" fmla="*/ 0 w 2906161"/>
                <a:gd name="connsiteY0-446" fmla="*/ 1238733 h 1238733"/>
                <a:gd name="connsiteX1-447" fmla="*/ 585309 w 2906161"/>
                <a:gd name="connsiteY1-448" fmla="*/ 735012 h 1238733"/>
                <a:gd name="connsiteX2-449" fmla="*/ 1188559 w 2906161"/>
                <a:gd name="connsiteY2-450" fmla="*/ 233362 h 1238733"/>
                <a:gd name="connsiteX3-451" fmla="*/ 1458434 w 2906161"/>
                <a:gd name="connsiteY3-452" fmla="*/ 26987 h 1238733"/>
                <a:gd name="connsiteX4-453" fmla="*/ 1604484 w 2906161"/>
                <a:gd name="connsiteY4-454" fmla="*/ 125412 h 1238733"/>
                <a:gd name="connsiteX5-455" fmla="*/ 1769584 w 2906161"/>
                <a:gd name="connsiteY5-456" fmla="*/ 11112 h 1238733"/>
                <a:gd name="connsiteX6-457" fmla="*/ 1912459 w 2906161"/>
                <a:gd name="connsiteY6-458" fmla="*/ 93662 h 1238733"/>
                <a:gd name="connsiteX7-459" fmla="*/ 2033898 w 2906161"/>
                <a:gd name="connsiteY7-460" fmla="*/ 0 h 1238733"/>
                <a:gd name="connsiteX8-461" fmla="*/ 2207734 w 2906161"/>
                <a:gd name="connsiteY8-462" fmla="*/ 109537 h 1238733"/>
                <a:gd name="connsiteX9-463" fmla="*/ 2385534 w 2906161"/>
                <a:gd name="connsiteY9-464" fmla="*/ 65087 h 1238733"/>
                <a:gd name="connsiteX10-465" fmla="*/ 2906161 w 2906161"/>
                <a:gd name="connsiteY10-466" fmla="*/ 1238733 h 1238733"/>
                <a:gd name="connsiteX11-467" fmla="*/ 0 w 2906161"/>
                <a:gd name="connsiteY11-468" fmla="*/ 1238733 h 1238733"/>
                <a:gd name="connsiteX0-469" fmla="*/ 0 w 2906161"/>
                <a:gd name="connsiteY0-470" fmla="*/ 1238733 h 1239837"/>
                <a:gd name="connsiteX1-471" fmla="*/ 585309 w 2906161"/>
                <a:gd name="connsiteY1-472" fmla="*/ 735012 h 1239837"/>
                <a:gd name="connsiteX2-473" fmla="*/ 1188559 w 2906161"/>
                <a:gd name="connsiteY2-474" fmla="*/ 233362 h 1239837"/>
                <a:gd name="connsiteX3-475" fmla="*/ 1458434 w 2906161"/>
                <a:gd name="connsiteY3-476" fmla="*/ 26987 h 1239837"/>
                <a:gd name="connsiteX4-477" fmla="*/ 1604484 w 2906161"/>
                <a:gd name="connsiteY4-478" fmla="*/ 125412 h 1239837"/>
                <a:gd name="connsiteX5-479" fmla="*/ 1769584 w 2906161"/>
                <a:gd name="connsiteY5-480" fmla="*/ 11112 h 1239837"/>
                <a:gd name="connsiteX6-481" fmla="*/ 1912459 w 2906161"/>
                <a:gd name="connsiteY6-482" fmla="*/ 93662 h 1239837"/>
                <a:gd name="connsiteX7-483" fmla="*/ 2033898 w 2906161"/>
                <a:gd name="connsiteY7-484" fmla="*/ 0 h 1239837"/>
                <a:gd name="connsiteX8-485" fmla="*/ 2207734 w 2906161"/>
                <a:gd name="connsiteY8-486" fmla="*/ 109537 h 1239837"/>
                <a:gd name="connsiteX9-487" fmla="*/ 2385534 w 2906161"/>
                <a:gd name="connsiteY9-488" fmla="*/ 65087 h 1239837"/>
                <a:gd name="connsiteX10-489" fmla="*/ 2906161 w 2906161"/>
                <a:gd name="connsiteY10-490" fmla="*/ 1238733 h 1239837"/>
                <a:gd name="connsiteX11-491" fmla="*/ 931384 w 2906161"/>
                <a:gd name="connsiteY11-492" fmla="*/ 1239837 h 1239837"/>
                <a:gd name="connsiteX12" fmla="*/ 0 w 2906161"/>
                <a:gd name="connsiteY12" fmla="*/ 1238733 h 1239837"/>
                <a:gd name="connsiteX0-493" fmla="*/ 0 w 2906161"/>
                <a:gd name="connsiteY0-494" fmla="*/ 1238733 h 1239837"/>
                <a:gd name="connsiteX1-495" fmla="*/ 585309 w 2906161"/>
                <a:gd name="connsiteY1-496" fmla="*/ 735012 h 1239837"/>
                <a:gd name="connsiteX2-497" fmla="*/ 810734 w 2906161"/>
                <a:gd name="connsiteY2-498" fmla="*/ 544512 h 1239837"/>
                <a:gd name="connsiteX3-499" fmla="*/ 1458434 w 2906161"/>
                <a:gd name="connsiteY3-500" fmla="*/ 26987 h 1239837"/>
                <a:gd name="connsiteX4-501" fmla="*/ 1604484 w 2906161"/>
                <a:gd name="connsiteY4-502" fmla="*/ 125412 h 1239837"/>
                <a:gd name="connsiteX5-503" fmla="*/ 1769584 w 2906161"/>
                <a:gd name="connsiteY5-504" fmla="*/ 11112 h 1239837"/>
                <a:gd name="connsiteX6-505" fmla="*/ 1912459 w 2906161"/>
                <a:gd name="connsiteY6-506" fmla="*/ 93662 h 1239837"/>
                <a:gd name="connsiteX7-507" fmla="*/ 2033898 w 2906161"/>
                <a:gd name="connsiteY7-508" fmla="*/ 0 h 1239837"/>
                <a:gd name="connsiteX8-509" fmla="*/ 2207734 w 2906161"/>
                <a:gd name="connsiteY8-510" fmla="*/ 109537 h 1239837"/>
                <a:gd name="connsiteX9-511" fmla="*/ 2385534 w 2906161"/>
                <a:gd name="connsiteY9-512" fmla="*/ 65087 h 1239837"/>
                <a:gd name="connsiteX10-513" fmla="*/ 2906161 w 2906161"/>
                <a:gd name="connsiteY10-514" fmla="*/ 1238733 h 1239837"/>
                <a:gd name="connsiteX11-515" fmla="*/ 931384 w 2906161"/>
                <a:gd name="connsiteY11-516" fmla="*/ 1239837 h 1239837"/>
                <a:gd name="connsiteX12-517" fmla="*/ 0 w 2906161"/>
                <a:gd name="connsiteY12-518" fmla="*/ 1238733 h 1239837"/>
                <a:gd name="connsiteX0-519" fmla="*/ 0 w 2906161"/>
                <a:gd name="connsiteY0-520" fmla="*/ 1238733 h 1239837"/>
                <a:gd name="connsiteX1-521" fmla="*/ 585309 w 2906161"/>
                <a:gd name="connsiteY1-522" fmla="*/ 735012 h 1239837"/>
                <a:gd name="connsiteX2-523" fmla="*/ 810734 w 2906161"/>
                <a:gd name="connsiteY2-524" fmla="*/ 544512 h 1239837"/>
                <a:gd name="connsiteX3-525" fmla="*/ 1458434 w 2906161"/>
                <a:gd name="connsiteY3-526" fmla="*/ 26987 h 1239837"/>
                <a:gd name="connsiteX4-527" fmla="*/ 1604484 w 2906161"/>
                <a:gd name="connsiteY4-528" fmla="*/ 125412 h 1239837"/>
                <a:gd name="connsiteX5-529" fmla="*/ 1769584 w 2906161"/>
                <a:gd name="connsiteY5-530" fmla="*/ 11112 h 1239837"/>
                <a:gd name="connsiteX6-531" fmla="*/ 1912459 w 2906161"/>
                <a:gd name="connsiteY6-532" fmla="*/ 93662 h 1239837"/>
                <a:gd name="connsiteX7-533" fmla="*/ 2033898 w 2906161"/>
                <a:gd name="connsiteY7-534" fmla="*/ 0 h 1239837"/>
                <a:gd name="connsiteX8-535" fmla="*/ 2207734 w 2906161"/>
                <a:gd name="connsiteY8-536" fmla="*/ 109537 h 1239837"/>
                <a:gd name="connsiteX9-537" fmla="*/ 2385534 w 2906161"/>
                <a:gd name="connsiteY9-538" fmla="*/ 65087 h 1239837"/>
                <a:gd name="connsiteX10-539" fmla="*/ 2906161 w 2906161"/>
                <a:gd name="connsiteY10-540" fmla="*/ 1238733 h 1239837"/>
                <a:gd name="connsiteX11-541" fmla="*/ 931384 w 2906161"/>
                <a:gd name="connsiteY11-542" fmla="*/ 1239837 h 1239837"/>
                <a:gd name="connsiteX12-543" fmla="*/ 0 w 2906161"/>
                <a:gd name="connsiteY12-544" fmla="*/ 1238733 h 1239837"/>
                <a:gd name="connsiteX0-545" fmla="*/ 0 w 2906161"/>
                <a:gd name="connsiteY0-546" fmla="*/ 1238733 h 1239837"/>
                <a:gd name="connsiteX1-547" fmla="*/ 585309 w 2906161"/>
                <a:gd name="connsiteY1-548" fmla="*/ 735012 h 1239837"/>
                <a:gd name="connsiteX2-549" fmla="*/ 810734 w 2906161"/>
                <a:gd name="connsiteY2-550" fmla="*/ 544512 h 1239837"/>
                <a:gd name="connsiteX3-551" fmla="*/ 1458434 w 2906161"/>
                <a:gd name="connsiteY3-552" fmla="*/ 26987 h 1239837"/>
                <a:gd name="connsiteX4-553" fmla="*/ 1604484 w 2906161"/>
                <a:gd name="connsiteY4-554" fmla="*/ 125412 h 1239837"/>
                <a:gd name="connsiteX5-555" fmla="*/ 1769584 w 2906161"/>
                <a:gd name="connsiteY5-556" fmla="*/ 11112 h 1239837"/>
                <a:gd name="connsiteX6-557" fmla="*/ 1912459 w 2906161"/>
                <a:gd name="connsiteY6-558" fmla="*/ 93662 h 1239837"/>
                <a:gd name="connsiteX7-559" fmla="*/ 2033898 w 2906161"/>
                <a:gd name="connsiteY7-560" fmla="*/ 0 h 1239837"/>
                <a:gd name="connsiteX8-561" fmla="*/ 2207734 w 2906161"/>
                <a:gd name="connsiteY8-562" fmla="*/ 109537 h 1239837"/>
                <a:gd name="connsiteX9-563" fmla="*/ 2385534 w 2906161"/>
                <a:gd name="connsiteY9-564" fmla="*/ 65087 h 1239837"/>
                <a:gd name="connsiteX10-565" fmla="*/ 2906161 w 2906161"/>
                <a:gd name="connsiteY10-566" fmla="*/ 1238733 h 1239837"/>
                <a:gd name="connsiteX11-567" fmla="*/ 931384 w 2906161"/>
                <a:gd name="connsiteY11-568" fmla="*/ 1239837 h 1239837"/>
                <a:gd name="connsiteX12-569" fmla="*/ 0 w 2906161"/>
                <a:gd name="connsiteY12-570" fmla="*/ 1238733 h 1239837"/>
                <a:gd name="connsiteX0-571" fmla="*/ 0 w 2906161"/>
                <a:gd name="connsiteY0-572" fmla="*/ 1238733 h 1239837"/>
                <a:gd name="connsiteX1-573" fmla="*/ 585309 w 2906161"/>
                <a:gd name="connsiteY1-574" fmla="*/ 735012 h 1239837"/>
                <a:gd name="connsiteX2-575" fmla="*/ 810734 w 2906161"/>
                <a:gd name="connsiteY2-576" fmla="*/ 544512 h 1239837"/>
                <a:gd name="connsiteX3-577" fmla="*/ 1458434 w 2906161"/>
                <a:gd name="connsiteY3-578" fmla="*/ 26987 h 1239837"/>
                <a:gd name="connsiteX4-579" fmla="*/ 1604484 w 2906161"/>
                <a:gd name="connsiteY4-580" fmla="*/ 125412 h 1239837"/>
                <a:gd name="connsiteX5-581" fmla="*/ 1769584 w 2906161"/>
                <a:gd name="connsiteY5-582" fmla="*/ 11112 h 1239837"/>
                <a:gd name="connsiteX6-583" fmla="*/ 1912459 w 2906161"/>
                <a:gd name="connsiteY6-584" fmla="*/ 93662 h 1239837"/>
                <a:gd name="connsiteX7-585" fmla="*/ 2033898 w 2906161"/>
                <a:gd name="connsiteY7-586" fmla="*/ 0 h 1239837"/>
                <a:gd name="connsiteX8-587" fmla="*/ 2207734 w 2906161"/>
                <a:gd name="connsiteY8-588" fmla="*/ 109537 h 1239837"/>
                <a:gd name="connsiteX9-589" fmla="*/ 2385534 w 2906161"/>
                <a:gd name="connsiteY9-590" fmla="*/ 65087 h 1239837"/>
                <a:gd name="connsiteX10-591" fmla="*/ 2906161 w 2906161"/>
                <a:gd name="connsiteY10-592" fmla="*/ 1238733 h 1239837"/>
                <a:gd name="connsiteX11-593" fmla="*/ 931384 w 2906161"/>
                <a:gd name="connsiteY11-594" fmla="*/ 1239837 h 1239837"/>
                <a:gd name="connsiteX12-595" fmla="*/ 0 w 2906161"/>
                <a:gd name="connsiteY12-596" fmla="*/ 1238733 h 1239837"/>
                <a:gd name="connsiteX0-597" fmla="*/ 0 w 2906161"/>
                <a:gd name="connsiteY0-598" fmla="*/ 1238733 h 1239837"/>
                <a:gd name="connsiteX1-599" fmla="*/ 585309 w 2906161"/>
                <a:gd name="connsiteY1-600" fmla="*/ 735012 h 1239837"/>
                <a:gd name="connsiteX2-601" fmla="*/ 810734 w 2906161"/>
                <a:gd name="connsiteY2-602" fmla="*/ 544512 h 1239837"/>
                <a:gd name="connsiteX3-603" fmla="*/ 1458434 w 2906161"/>
                <a:gd name="connsiteY3-604" fmla="*/ 26987 h 1239837"/>
                <a:gd name="connsiteX4-605" fmla="*/ 1604484 w 2906161"/>
                <a:gd name="connsiteY4-606" fmla="*/ 125412 h 1239837"/>
                <a:gd name="connsiteX5-607" fmla="*/ 1769584 w 2906161"/>
                <a:gd name="connsiteY5-608" fmla="*/ 11112 h 1239837"/>
                <a:gd name="connsiteX6-609" fmla="*/ 1912459 w 2906161"/>
                <a:gd name="connsiteY6-610" fmla="*/ 93662 h 1239837"/>
                <a:gd name="connsiteX7-611" fmla="*/ 2033898 w 2906161"/>
                <a:gd name="connsiteY7-612" fmla="*/ 0 h 1239837"/>
                <a:gd name="connsiteX8-613" fmla="*/ 2207734 w 2906161"/>
                <a:gd name="connsiteY8-614" fmla="*/ 109537 h 1239837"/>
                <a:gd name="connsiteX9-615" fmla="*/ 2385534 w 2906161"/>
                <a:gd name="connsiteY9-616" fmla="*/ 65087 h 1239837"/>
                <a:gd name="connsiteX10-617" fmla="*/ 2906161 w 2906161"/>
                <a:gd name="connsiteY10-618" fmla="*/ 1238733 h 1239837"/>
                <a:gd name="connsiteX11-619" fmla="*/ 931384 w 2906161"/>
                <a:gd name="connsiteY11-620" fmla="*/ 1239837 h 1239837"/>
                <a:gd name="connsiteX12-621" fmla="*/ 0 w 2906161"/>
                <a:gd name="connsiteY12-622" fmla="*/ 1238733 h 1239837"/>
                <a:gd name="connsiteX0-623" fmla="*/ 0 w 2906161"/>
                <a:gd name="connsiteY0-624" fmla="*/ 1238733 h 1239837"/>
                <a:gd name="connsiteX1-625" fmla="*/ 585309 w 2906161"/>
                <a:gd name="connsiteY1-626" fmla="*/ 735012 h 1239837"/>
                <a:gd name="connsiteX2-627" fmla="*/ 810734 w 2906161"/>
                <a:gd name="connsiteY2-628" fmla="*/ 544512 h 1239837"/>
                <a:gd name="connsiteX3-629" fmla="*/ 1458434 w 2906161"/>
                <a:gd name="connsiteY3-630" fmla="*/ 26987 h 1239837"/>
                <a:gd name="connsiteX4-631" fmla="*/ 1604484 w 2906161"/>
                <a:gd name="connsiteY4-632" fmla="*/ 125412 h 1239837"/>
                <a:gd name="connsiteX5-633" fmla="*/ 1769584 w 2906161"/>
                <a:gd name="connsiteY5-634" fmla="*/ 11112 h 1239837"/>
                <a:gd name="connsiteX6-635" fmla="*/ 1912459 w 2906161"/>
                <a:gd name="connsiteY6-636" fmla="*/ 93662 h 1239837"/>
                <a:gd name="connsiteX7-637" fmla="*/ 2033898 w 2906161"/>
                <a:gd name="connsiteY7-638" fmla="*/ 0 h 1239837"/>
                <a:gd name="connsiteX8-639" fmla="*/ 2207734 w 2906161"/>
                <a:gd name="connsiteY8-640" fmla="*/ 109537 h 1239837"/>
                <a:gd name="connsiteX9-641" fmla="*/ 2385534 w 2906161"/>
                <a:gd name="connsiteY9-642" fmla="*/ 65087 h 1239837"/>
                <a:gd name="connsiteX10-643" fmla="*/ 2906161 w 2906161"/>
                <a:gd name="connsiteY10-644" fmla="*/ 1238733 h 1239837"/>
                <a:gd name="connsiteX11-645" fmla="*/ 931384 w 2906161"/>
                <a:gd name="connsiteY11-646" fmla="*/ 1239837 h 1239837"/>
                <a:gd name="connsiteX12-647" fmla="*/ 0 w 2906161"/>
                <a:gd name="connsiteY12-648" fmla="*/ 1238733 h 1239837"/>
                <a:gd name="connsiteX0-649" fmla="*/ 214791 w 2320852"/>
                <a:gd name="connsiteY0-650" fmla="*/ 730733 h 1239837"/>
                <a:gd name="connsiteX1-651" fmla="*/ 0 w 2320852"/>
                <a:gd name="connsiteY1-652" fmla="*/ 735012 h 1239837"/>
                <a:gd name="connsiteX2-653" fmla="*/ 225425 w 2320852"/>
                <a:gd name="connsiteY2-654" fmla="*/ 544512 h 1239837"/>
                <a:gd name="connsiteX3-655" fmla="*/ 873125 w 2320852"/>
                <a:gd name="connsiteY3-656" fmla="*/ 26987 h 1239837"/>
                <a:gd name="connsiteX4-657" fmla="*/ 1019175 w 2320852"/>
                <a:gd name="connsiteY4-658" fmla="*/ 125412 h 1239837"/>
                <a:gd name="connsiteX5-659" fmla="*/ 1184275 w 2320852"/>
                <a:gd name="connsiteY5-660" fmla="*/ 11112 h 1239837"/>
                <a:gd name="connsiteX6-661" fmla="*/ 1327150 w 2320852"/>
                <a:gd name="connsiteY6-662" fmla="*/ 93662 h 1239837"/>
                <a:gd name="connsiteX7-663" fmla="*/ 1448589 w 2320852"/>
                <a:gd name="connsiteY7-664" fmla="*/ 0 h 1239837"/>
                <a:gd name="connsiteX8-665" fmla="*/ 1622425 w 2320852"/>
                <a:gd name="connsiteY8-666" fmla="*/ 109537 h 1239837"/>
                <a:gd name="connsiteX9-667" fmla="*/ 1800225 w 2320852"/>
                <a:gd name="connsiteY9-668" fmla="*/ 65087 h 1239837"/>
                <a:gd name="connsiteX10-669" fmla="*/ 2320852 w 2320852"/>
                <a:gd name="connsiteY10-670" fmla="*/ 1238733 h 1239837"/>
                <a:gd name="connsiteX11-671" fmla="*/ 346075 w 2320852"/>
                <a:gd name="connsiteY11-672" fmla="*/ 1239837 h 1239837"/>
                <a:gd name="connsiteX12-673" fmla="*/ 214791 w 2320852"/>
                <a:gd name="connsiteY12-674" fmla="*/ 730733 h 1239837"/>
                <a:gd name="connsiteX0-675" fmla="*/ 214791 w 2320852"/>
                <a:gd name="connsiteY0-676" fmla="*/ 730733 h 1239837"/>
                <a:gd name="connsiteX1-677" fmla="*/ 0 w 2320852"/>
                <a:gd name="connsiteY1-678" fmla="*/ 735012 h 1239837"/>
                <a:gd name="connsiteX2-679" fmla="*/ 225425 w 2320852"/>
                <a:gd name="connsiteY2-680" fmla="*/ 544512 h 1239837"/>
                <a:gd name="connsiteX3-681" fmla="*/ 873125 w 2320852"/>
                <a:gd name="connsiteY3-682" fmla="*/ 26987 h 1239837"/>
                <a:gd name="connsiteX4-683" fmla="*/ 1019175 w 2320852"/>
                <a:gd name="connsiteY4-684" fmla="*/ 125412 h 1239837"/>
                <a:gd name="connsiteX5-685" fmla="*/ 1184275 w 2320852"/>
                <a:gd name="connsiteY5-686" fmla="*/ 11112 h 1239837"/>
                <a:gd name="connsiteX6-687" fmla="*/ 1327150 w 2320852"/>
                <a:gd name="connsiteY6-688" fmla="*/ 93662 h 1239837"/>
                <a:gd name="connsiteX7-689" fmla="*/ 1448589 w 2320852"/>
                <a:gd name="connsiteY7-690" fmla="*/ 0 h 1239837"/>
                <a:gd name="connsiteX8-691" fmla="*/ 1622425 w 2320852"/>
                <a:gd name="connsiteY8-692" fmla="*/ 109537 h 1239837"/>
                <a:gd name="connsiteX9-693" fmla="*/ 1800225 w 2320852"/>
                <a:gd name="connsiteY9-694" fmla="*/ 65087 h 1239837"/>
                <a:gd name="connsiteX10-695" fmla="*/ 2320852 w 2320852"/>
                <a:gd name="connsiteY10-696" fmla="*/ 1238733 h 1239837"/>
                <a:gd name="connsiteX11-697" fmla="*/ 346075 w 2320852"/>
                <a:gd name="connsiteY11-698" fmla="*/ 1239837 h 1239837"/>
                <a:gd name="connsiteX12-699" fmla="*/ 117474 w 2320852"/>
                <a:gd name="connsiteY12-700" fmla="*/ 925512 h 1239837"/>
                <a:gd name="connsiteX13" fmla="*/ 214791 w 2320852"/>
                <a:gd name="connsiteY13" fmla="*/ 730733 h 1239837"/>
                <a:gd name="connsiteX0-701" fmla="*/ 214791 w 2320852"/>
                <a:gd name="connsiteY0-702" fmla="*/ 730733 h 1239837"/>
                <a:gd name="connsiteX1-703" fmla="*/ 0 w 2320852"/>
                <a:gd name="connsiteY1-704" fmla="*/ 735012 h 1239837"/>
                <a:gd name="connsiteX2-705" fmla="*/ 225425 w 2320852"/>
                <a:gd name="connsiteY2-706" fmla="*/ 544512 h 1239837"/>
                <a:gd name="connsiteX3-707" fmla="*/ 873125 w 2320852"/>
                <a:gd name="connsiteY3-708" fmla="*/ 26987 h 1239837"/>
                <a:gd name="connsiteX4-709" fmla="*/ 1019175 w 2320852"/>
                <a:gd name="connsiteY4-710" fmla="*/ 125412 h 1239837"/>
                <a:gd name="connsiteX5-711" fmla="*/ 1184275 w 2320852"/>
                <a:gd name="connsiteY5-712" fmla="*/ 11112 h 1239837"/>
                <a:gd name="connsiteX6-713" fmla="*/ 1327150 w 2320852"/>
                <a:gd name="connsiteY6-714" fmla="*/ 93662 h 1239837"/>
                <a:gd name="connsiteX7-715" fmla="*/ 1448589 w 2320852"/>
                <a:gd name="connsiteY7-716" fmla="*/ 0 h 1239837"/>
                <a:gd name="connsiteX8-717" fmla="*/ 1622425 w 2320852"/>
                <a:gd name="connsiteY8-718" fmla="*/ 109537 h 1239837"/>
                <a:gd name="connsiteX9-719" fmla="*/ 1800225 w 2320852"/>
                <a:gd name="connsiteY9-720" fmla="*/ 65087 h 1239837"/>
                <a:gd name="connsiteX10-721" fmla="*/ 2320852 w 2320852"/>
                <a:gd name="connsiteY10-722" fmla="*/ 1238733 h 1239837"/>
                <a:gd name="connsiteX11-723" fmla="*/ 346075 w 2320852"/>
                <a:gd name="connsiteY11-724" fmla="*/ 1239837 h 1239837"/>
                <a:gd name="connsiteX12-725" fmla="*/ 225424 w 2320852"/>
                <a:gd name="connsiteY12-726" fmla="*/ 1087437 h 1239837"/>
                <a:gd name="connsiteX13-727" fmla="*/ 117474 w 2320852"/>
                <a:gd name="connsiteY13-728" fmla="*/ 925512 h 1239837"/>
                <a:gd name="connsiteX14" fmla="*/ 214791 w 2320852"/>
                <a:gd name="connsiteY14" fmla="*/ 730733 h 1239837"/>
                <a:gd name="connsiteX0-729" fmla="*/ 214791 w 2320852"/>
                <a:gd name="connsiteY0-730" fmla="*/ 730733 h 1239837"/>
                <a:gd name="connsiteX1-731" fmla="*/ 0 w 2320852"/>
                <a:gd name="connsiteY1-732" fmla="*/ 735012 h 1239837"/>
                <a:gd name="connsiteX2-733" fmla="*/ 225425 w 2320852"/>
                <a:gd name="connsiteY2-734" fmla="*/ 544512 h 1239837"/>
                <a:gd name="connsiteX3-735" fmla="*/ 873125 w 2320852"/>
                <a:gd name="connsiteY3-736" fmla="*/ 26987 h 1239837"/>
                <a:gd name="connsiteX4-737" fmla="*/ 1019175 w 2320852"/>
                <a:gd name="connsiteY4-738" fmla="*/ 125412 h 1239837"/>
                <a:gd name="connsiteX5-739" fmla="*/ 1184275 w 2320852"/>
                <a:gd name="connsiteY5-740" fmla="*/ 11112 h 1239837"/>
                <a:gd name="connsiteX6-741" fmla="*/ 1327150 w 2320852"/>
                <a:gd name="connsiteY6-742" fmla="*/ 93662 h 1239837"/>
                <a:gd name="connsiteX7-743" fmla="*/ 1448589 w 2320852"/>
                <a:gd name="connsiteY7-744" fmla="*/ 0 h 1239837"/>
                <a:gd name="connsiteX8-745" fmla="*/ 1622425 w 2320852"/>
                <a:gd name="connsiteY8-746" fmla="*/ 109537 h 1239837"/>
                <a:gd name="connsiteX9-747" fmla="*/ 1800225 w 2320852"/>
                <a:gd name="connsiteY9-748" fmla="*/ 65087 h 1239837"/>
                <a:gd name="connsiteX10-749" fmla="*/ 2320852 w 2320852"/>
                <a:gd name="connsiteY10-750" fmla="*/ 1238733 h 1239837"/>
                <a:gd name="connsiteX11-751" fmla="*/ 346075 w 2320852"/>
                <a:gd name="connsiteY11-752" fmla="*/ 1239837 h 1239837"/>
                <a:gd name="connsiteX12-753" fmla="*/ 330199 w 2320852"/>
                <a:gd name="connsiteY12-754" fmla="*/ 1039812 h 1239837"/>
                <a:gd name="connsiteX13-755" fmla="*/ 117474 w 2320852"/>
                <a:gd name="connsiteY13-756" fmla="*/ 925512 h 1239837"/>
                <a:gd name="connsiteX14-757" fmla="*/ 214791 w 2320852"/>
                <a:gd name="connsiteY14-758" fmla="*/ 730733 h 1239837"/>
                <a:gd name="connsiteX0-759" fmla="*/ 214791 w 2320852"/>
                <a:gd name="connsiteY0-760" fmla="*/ 730733 h 1239837"/>
                <a:gd name="connsiteX1-761" fmla="*/ 0 w 2320852"/>
                <a:gd name="connsiteY1-762" fmla="*/ 735012 h 1239837"/>
                <a:gd name="connsiteX2-763" fmla="*/ 225425 w 2320852"/>
                <a:gd name="connsiteY2-764" fmla="*/ 544512 h 1239837"/>
                <a:gd name="connsiteX3-765" fmla="*/ 873125 w 2320852"/>
                <a:gd name="connsiteY3-766" fmla="*/ 26987 h 1239837"/>
                <a:gd name="connsiteX4-767" fmla="*/ 1019175 w 2320852"/>
                <a:gd name="connsiteY4-768" fmla="*/ 125412 h 1239837"/>
                <a:gd name="connsiteX5-769" fmla="*/ 1184275 w 2320852"/>
                <a:gd name="connsiteY5-770" fmla="*/ 11112 h 1239837"/>
                <a:gd name="connsiteX6-771" fmla="*/ 1327150 w 2320852"/>
                <a:gd name="connsiteY6-772" fmla="*/ 93662 h 1239837"/>
                <a:gd name="connsiteX7-773" fmla="*/ 1448589 w 2320852"/>
                <a:gd name="connsiteY7-774" fmla="*/ 0 h 1239837"/>
                <a:gd name="connsiteX8-775" fmla="*/ 1622425 w 2320852"/>
                <a:gd name="connsiteY8-776" fmla="*/ 109537 h 1239837"/>
                <a:gd name="connsiteX9-777" fmla="*/ 1800225 w 2320852"/>
                <a:gd name="connsiteY9-778" fmla="*/ 65087 h 1239837"/>
                <a:gd name="connsiteX10-779" fmla="*/ 2320852 w 2320852"/>
                <a:gd name="connsiteY10-780" fmla="*/ 1238733 h 1239837"/>
                <a:gd name="connsiteX11-781" fmla="*/ 346075 w 2320852"/>
                <a:gd name="connsiteY11-782" fmla="*/ 1239837 h 1239837"/>
                <a:gd name="connsiteX12-783" fmla="*/ 330199 w 2320852"/>
                <a:gd name="connsiteY12-784" fmla="*/ 1039812 h 1239837"/>
                <a:gd name="connsiteX13-785" fmla="*/ 117474 w 2320852"/>
                <a:gd name="connsiteY13-786" fmla="*/ 925512 h 1239837"/>
                <a:gd name="connsiteX14-787" fmla="*/ 214791 w 2320852"/>
                <a:gd name="connsiteY14-788" fmla="*/ 730733 h 1239837"/>
                <a:gd name="connsiteX0-789" fmla="*/ 214791 w 2320852"/>
                <a:gd name="connsiteY0-790" fmla="*/ 1268147 h 1777251"/>
                <a:gd name="connsiteX1-791" fmla="*/ 0 w 2320852"/>
                <a:gd name="connsiteY1-792" fmla="*/ 1272426 h 1777251"/>
                <a:gd name="connsiteX2-793" fmla="*/ 1525588 w 2320852"/>
                <a:gd name="connsiteY2-794" fmla="*/ 10364 h 1777251"/>
                <a:gd name="connsiteX3-795" fmla="*/ 873125 w 2320852"/>
                <a:gd name="connsiteY3-796" fmla="*/ 564401 h 1777251"/>
                <a:gd name="connsiteX4-797" fmla="*/ 1019175 w 2320852"/>
                <a:gd name="connsiteY4-798" fmla="*/ 662826 h 1777251"/>
                <a:gd name="connsiteX5-799" fmla="*/ 1184275 w 2320852"/>
                <a:gd name="connsiteY5-800" fmla="*/ 548526 h 1777251"/>
                <a:gd name="connsiteX6-801" fmla="*/ 1327150 w 2320852"/>
                <a:gd name="connsiteY6-802" fmla="*/ 631076 h 1777251"/>
                <a:gd name="connsiteX7-803" fmla="*/ 1448589 w 2320852"/>
                <a:gd name="connsiteY7-804" fmla="*/ 537414 h 1777251"/>
                <a:gd name="connsiteX8-805" fmla="*/ 1622425 w 2320852"/>
                <a:gd name="connsiteY8-806" fmla="*/ 646951 h 1777251"/>
                <a:gd name="connsiteX9-807" fmla="*/ 1800225 w 2320852"/>
                <a:gd name="connsiteY9-808" fmla="*/ 602501 h 1777251"/>
                <a:gd name="connsiteX10-809" fmla="*/ 2320852 w 2320852"/>
                <a:gd name="connsiteY10-810" fmla="*/ 1776147 h 1777251"/>
                <a:gd name="connsiteX11-811" fmla="*/ 346075 w 2320852"/>
                <a:gd name="connsiteY11-812" fmla="*/ 1777251 h 1777251"/>
                <a:gd name="connsiteX12-813" fmla="*/ 330199 w 2320852"/>
                <a:gd name="connsiteY12-814" fmla="*/ 1577226 h 1777251"/>
                <a:gd name="connsiteX13-815" fmla="*/ 117474 w 2320852"/>
                <a:gd name="connsiteY13-816" fmla="*/ 1462926 h 1777251"/>
                <a:gd name="connsiteX14-817" fmla="*/ 214791 w 2320852"/>
                <a:gd name="connsiteY14-818" fmla="*/ 1268147 h 1777251"/>
                <a:gd name="connsiteX0-819" fmla="*/ 97317 w 2203378"/>
                <a:gd name="connsiteY0-820" fmla="*/ 1268147 h 1777251"/>
                <a:gd name="connsiteX1-821" fmla="*/ 1408114 w 2203378"/>
                <a:gd name="connsiteY1-822" fmla="*/ 10364 h 1777251"/>
                <a:gd name="connsiteX2-823" fmla="*/ 755651 w 2203378"/>
                <a:gd name="connsiteY2-824" fmla="*/ 564401 h 1777251"/>
                <a:gd name="connsiteX3-825" fmla="*/ 901701 w 2203378"/>
                <a:gd name="connsiteY3-826" fmla="*/ 662826 h 1777251"/>
                <a:gd name="connsiteX4-827" fmla="*/ 1066801 w 2203378"/>
                <a:gd name="connsiteY4-828" fmla="*/ 548526 h 1777251"/>
                <a:gd name="connsiteX5-829" fmla="*/ 1209676 w 2203378"/>
                <a:gd name="connsiteY5-830" fmla="*/ 631076 h 1777251"/>
                <a:gd name="connsiteX6-831" fmla="*/ 1331115 w 2203378"/>
                <a:gd name="connsiteY6-832" fmla="*/ 537414 h 1777251"/>
                <a:gd name="connsiteX7-833" fmla="*/ 1504951 w 2203378"/>
                <a:gd name="connsiteY7-834" fmla="*/ 646951 h 1777251"/>
                <a:gd name="connsiteX8-835" fmla="*/ 1682751 w 2203378"/>
                <a:gd name="connsiteY8-836" fmla="*/ 602501 h 1777251"/>
                <a:gd name="connsiteX9-837" fmla="*/ 2203378 w 2203378"/>
                <a:gd name="connsiteY9-838" fmla="*/ 1776147 h 1777251"/>
                <a:gd name="connsiteX10-839" fmla="*/ 228601 w 2203378"/>
                <a:gd name="connsiteY10-840" fmla="*/ 1777251 h 1777251"/>
                <a:gd name="connsiteX11-841" fmla="*/ 212725 w 2203378"/>
                <a:gd name="connsiteY11-842" fmla="*/ 1577226 h 1777251"/>
                <a:gd name="connsiteX12-843" fmla="*/ 0 w 2203378"/>
                <a:gd name="connsiteY12-844" fmla="*/ 1462926 h 1777251"/>
                <a:gd name="connsiteX13-845" fmla="*/ 97317 w 2203378"/>
                <a:gd name="connsiteY13-846" fmla="*/ 1268147 h 1777251"/>
                <a:gd name="connsiteX0-847" fmla="*/ 0 w 2203378"/>
                <a:gd name="connsiteY0-848" fmla="*/ 1462926 h 1777251"/>
                <a:gd name="connsiteX1-849" fmla="*/ 1408114 w 2203378"/>
                <a:gd name="connsiteY1-850" fmla="*/ 10364 h 1777251"/>
                <a:gd name="connsiteX2-851" fmla="*/ 755651 w 2203378"/>
                <a:gd name="connsiteY2-852" fmla="*/ 564401 h 1777251"/>
                <a:gd name="connsiteX3-853" fmla="*/ 901701 w 2203378"/>
                <a:gd name="connsiteY3-854" fmla="*/ 662826 h 1777251"/>
                <a:gd name="connsiteX4-855" fmla="*/ 1066801 w 2203378"/>
                <a:gd name="connsiteY4-856" fmla="*/ 548526 h 1777251"/>
                <a:gd name="connsiteX5-857" fmla="*/ 1209676 w 2203378"/>
                <a:gd name="connsiteY5-858" fmla="*/ 631076 h 1777251"/>
                <a:gd name="connsiteX6-859" fmla="*/ 1331115 w 2203378"/>
                <a:gd name="connsiteY6-860" fmla="*/ 537414 h 1777251"/>
                <a:gd name="connsiteX7-861" fmla="*/ 1504951 w 2203378"/>
                <a:gd name="connsiteY7-862" fmla="*/ 646951 h 1777251"/>
                <a:gd name="connsiteX8-863" fmla="*/ 1682751 w 2203378"/>
                <a:gd name="connsiteY8-864" fmla="*/ 602501 h 1777251"/>
                <a:gd name="connsiteX9-865" fmla="*/ 2203378 w 2203378"/>
                <a:gd name="connsiteY9-866" fmla="*/ 1776147 h 1777251"/>
                <a:gd name="connsiteX10-867" fmla="*/ 228601 w 2203378"/>
                <a:gd name="connsiteY10-868" fmla="*/ 1777251 h 1777251"/>
                <a:gd name="connsiteX11-869" fmla="*/ 212725 w 2203378"/>
                <a:gd name="connsiteY11-870" fmla="*/ 1577226 h 1777251"/>
                <a:gd name="connsiteX12-871" fmla="*/ 0 w 2203378"/>
                <a:gd name="connsiteY12-872" fmla="*/ 1462926 h 1777251"/>
                <a:gd name="connsiteX0-873" fmla="*/ 146775 w 2137428"/>
                <a:gd name="connsiteY0-874" fmla="*/ 1577226 h 1777251"/>
                <a:gd name="connsiteX1-875" fmla="*/ 1342164 w 2137428"/>
                <a:gd name="connsiteY1-876" fmla="*/ 10364 h 1777251"/>
                <a:gd name="connsiteX2-877" fmla="*/ 689701 w 2137428"/>
                <a:gd name="connsiteY2-878" fmla="*/ 564401 h 1777251"/>
                <a:gd name="connsiteX3-879" fmla="*/ 835751 w 2137428"/>
                <a:gd name="connsiteY3-880" fmla="*/ 662826 h 1777251"/>
                <a:gd name="connsiteX4-881" fmla="*/ 1000851 w 2137428"/>
                <a:gd name="connsiteY4-882" fmla="*/ 548526 h 1777251"/>
                <a:gd name="connsiteX5-883" fmla="*/ 1143726 w 2137428"/>
                <a:gd name="connsiteY5-884" fmla="*/ 631076 h 1777251"/>
                <a:gd name="connsiteX6-885" fmla="*/ 1265165 w 2137428"/>
                <a:gd name="connsiteY6-886" fmla="*/ 537414 h 1777251"/>
                <a:gd name="connsiteX7-887" fmla="*/ 1439001 w 2137428"/>
                <a:gd name="connsiteY7-888" fmla="*/ 646951 h 1777251"/>
                <a:gd name="connsiteX8-889" fmla="*/ 1616801 w 2137428"/>
                <a:gd name="connsiteY8-890" fmla="*/ 602501 h 1777251"/>
                <a:gd name="connsiteX9-891" fmla="*/ 2137428 w 2137428"/>
                <a:gd name="connsiteY9-892" fmla="*/ 1776147 h 1777251"/>
                <a:gd name="connsiteX10-893" fmla="*/ 162651 w 2137428"/>
                <a:gd name="connsiteY10-894" fmla="*/ 1777251 h 1777251"/>
                <a:gd name="connsiteX11-895" fmla="*/ 146775 w 2137428"/>
                <a:gd name="connsiteY11-896" fmla="*/ 1577226 h 1777251"/>
                <a:gd name="connsiteX0-897" fmla="*/ 10024 w 1984801"/>
                <a:gd name="connsiteY0-898" fmla="*/ 1777251 h 1777251"/>
                <a:gd name="connsiteX1-899" fmla="*/ 1189537 w 1984801"/>
                <a:gd name="connsiteY1-900" fmla="*/ 10364 h 1777251"/>
                <a:gd name="connsiteX2-901" fmla="*/ 537074 w 1984801"/>
                <a:gd name="connsiteY2-902" fmla="*/ 564401 h 1777251"/>
                <a:gd name="connsiteX3-903" fmla="*/ 683124 w 1984801"/>
                <a:gd name="connsiteY3-904" fmla="*/ 662826 h 1777251"/>
                <a:gd name="connsiteX4-905" fmla="*/ 848224 w 1984801"/>
                <a:gd name="connsiteY4-906" fmla="*/ 548526 h 1777251"/>
                <a:gd name="connsiteX5-907" fmla="*/ 991099 w 1984801"/>
                <a:gd name="connsiteY5-908" fmla="*/ 631076 h 1777251"/>
                <a:gd name="connsiteX6-909" fmla="*/ 1112538 w 1984801"/>
                <a:gd name="connsiteY6-910" fmla="*/ 537414 h 1777251"/>
                <a:gd name="connsiteX7-911" fmla="*/ 1286374 w 1984801"/>
                <a:gd name="connsiteY7-912" fmla="*/ 646951 h 1777251"/>
                <a:gd name="connsiteX8-913" fmla="*/ 1464174 w 1984801"/>
                <a:gd name="connsiteY8-914" fmla="*/ 602501 h 1777251"/>
                <a:gd name="connsiteX9-915" fmla="*/ 1984801 w 1984801"/>
                <a:gd name="connsiteY9-916" fmla="*/ 1776147 h 1777251"/>
                <a:gd name="connsiteX10-917" fmla="*/ 10024 w 1984801"/>
                <a:gd name="connsiteY10-918" fmla="*/ 1777251 h 1777251"/>
                <a:gd name="connsiteX0-919" fmla="*/ 1502156 w 1502156"/>
                <a:gd name="connsiteY0-920" fmla="*/ 1776147 h 1776147"/>
                <a:gd name="connsiteX1-921" fmla="*/ 706892 w 1502156"/>
                <a:gd name="connsiteY1-922" fmla="*/ 10364 h 1776147"/>
                <a:gd name="connsiteX2-923" fmla="*/ 54429 w 1502156"/>
                <a:gd name="connsiteY2-924" fmla="*/ 564401 h 1776147"/>
                <a:gd name="connsiteX3-925" fmla="*/ 200479 w 1502156"/>
                <a:gd name="connsiteY3-926" fmla="*/ 662826 h 1776147"/>
                <a:gd name="connsiteX4-927" fmla="*/ 365579 w 1502156"/>
                <a:gd name="connsiteY4-928" fmla="*/ 548526 h 1776147"/>
                <a:gd name="connsiteX5-929" fmla="*/ 508454 w 1502156"/>
                <a:gd name="connsiteY5-930" fmla="*/ 631076 h 1776147"/>
                <a:gd name="connsiteX6-931" fmla="*/ 629893 w 1502156"/>
                <a:gd name="connsiteY6-932" fmla="*/ 537414 h 1776147"/>
                <a:gd name="connsiteX7-933" fmla="*/ 803729 w 1502156"/>
                <a:gd name="connsiteY7-934" fmla="*/ 646951 h 1776147"/>
                <a:gd name="connsiteX8-935" fmla="*/ 981529 w 1502156"/>
                <a:gd name="connsiteY8-936" fmla="*/ 602501 h 1776147"/>
                <a:gd name="connsiteX9-937" fmla="*/ 1502156 w 1502156"/>
                <a:gd name="connsiteY9-938" fmla="*/ 1776147 h 1776147"/>
                <a:gd name="connsiteX0-939" fmla="*/ 981529 w 981529"/>
                <a:gd name="connsiteY0-940" fmla="*/ 602501 h 662853"/>
                <a:gd name="connsiteX1-941" fmla="*/ 706892 w 981529"/>
                <a:gd name="connsiteY1-942" fmla="*/ 10364 h 662853"/>
                <a:gd name="connsiteX2-943" fmla="*/ 54429 w 981529"/>
                <a:gd name="connsiteY2-944" fmla="*/ 564401 h 662853"/>
                <a:gd name="connsiteX3-945" fmla="*/ 200479 w 981529"/>
                <a:gd name="connsiteY3-946" fmla="*/ 662826 h 662853"/>
                <a:gd name="connsiteX4-947" fmla="*/ 365579 w 981529"/>
                <a:gd name="connsiteY4-948" fmla="*/ 548526 h 662853"/>
                <a:gd name="connsiteX5-949" fmla="*/ 508454 w 981529"/>
                <a:gd name="connsiteY5-950" fmla="*/ 631076 h 662853"/>
                <a:gd name="connsiteX6-951" fmla="*/ 629893 w 981529"/>
                <a:gd name="connsiteY6-952" fmla="*/ 537414 h 662853"/>
                <a:gd name="connsiteX7-953" fmla="*/ 803729 w 981529"/>
                <a:gd name="connsiteY7-954" fmla="*/ 646951 h 662853"/>
                <a:gd name="connsiteX8-955" fmla="*/ 981529 w 981529"/>
                <a:gd name="connsiteY8-956" fmla="*/ 602501 h 662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17" y="connsiteY4-18"/>
                </a:cxn>
                <a:cxn ang="0">
                  <a:pos x="connsiteX5-29" y="connsiteY5-30"/>
                </a:cxn>
                <a:cxn ang="0">
                  <a:pos x="connsiteX6-55" y="connsiteY6-56"/>
                </a:cxn>
                <a:cxn ang="0">
                  <a:pos x="connsiteX7-71" y="connsiteY7-72"/>
                </a:cxn>
                <a:cxn ang="0">
                  <a:pos x="connsiteX8-121" y="connsiteY8-122"/>
                </a:cxn>
              </a:cxnLst>
              <a:rect l="l" t="t" r="r" b="b"/>
              <a:pathLst>
                <a:path w="981529" h="662853">
                  <a:moveTo>
                    <a:pt x="981529" y="602501"/>
                  </a:moveTo>
                  <a:lnTo>
                    <a:pt x="706892" y="10364"/>
                  </a:lnTo>
                  <a:cubicBezTo>
                    <a:pt x="852413" y="-107640"/>
                    <a:pt x="-253546" y="826338"/>
                    <a:pt x="54429" y="564401"/>
                  </a:cubicBezTo>
                  <a:cubicBezTo>
                    <a:pt x="186721" y="475501"/>
                    <a:pt x="148621" y="665472"/>
                    <a:pt x="200479" y="662826"/>
                  </a:cubicBezTo>
                  <a:cubicBezTo>
                    <a:pt x="252337" y="660180"/>
                    <a:pt x="314250" y="553818"/>
                    <a:pt x="365579" y="548526"/>
                  </a:cubicBezTo>
                  <a:cubicBezTo>
                    <a:pt x="416908" y="543234"/>
                    <a:pt x="464402" y="632928"/>
                    <a:pt x="508454" y="631076"/>
                  </a:cubicBezTo>
                  <a:cubicBezTo>
                    <a:pt x="552506" y="629224"/>
                    <a:pt x="589413" y="568635"/>
                    <a:pt x="629893" y="537414"/>
                  </a:cubicBezTo>
                  <a:lnTo>
                    <a:pt x="803729" y="646951"/>
                  </a:lnTo>
                  <a:lnTo>
                    <a:pt x="981529" y="602501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弧形 68"/>
            <p:cNvSpPr/>
            <p:nvPr/>
          </p:nvSpPr>
          <p:spPr>
            <a:xfrm rot="9480518">
              <a:off x="3604930" y="1370096"/>
              <a:ext cx="376781" cy="376781"/>
            </a:xfrm>
            <a:prstGeom prst="arc">
              <a:avLst>
                <a:gd name="adj1" fmla="val 15331958"/>
                <a:gd name="adj2" fmla="val 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1236281" y="3546399"/>
            <a:ext cx="946150" cy="646544"/>
            <a:chOff x="1671710" y="2731466"/>
            <a:chExt cx="946150" cy="646544"/>
          </a:xfrm>
        </p:grpSpPr>
        <p:sp>
          <p:nvSpPr>
            <p:cNvPr id="71" name="等腰三角形 11"/>
            <p:cNvSpPr/>
            <p:nvPr/>
          </p:nvSpPr>
          <p:spPr>
            <a:xfrm>
              <a:off x="1671710" y="2731466"/>
              <a:ext cx="946150" cy="525331"/>
            </a:xfrm>
            <a:custGeom>
              <a:avLst/>
              <a:gdLst>
                <a:gd name="connsiteX0" fmla="*/ 0 w 2906161"/>
                <a:gd name="connsiteY0" fmla="*/ 1768958 h 1768958"/>
                <a:gd name="connsiteX1" fmla="*/ 2125973 w 2906161"/>
                <a:gd name="connsiteY1" fmla="*/ 0 h 1768958"/>
                <a:gd name="connsiteX2" fmla="*/ 2906161 w 2906161"/>
                <a:gd name="connsiteY2" fmla="*/ 1768958 h 1768958"/>
                <a:gd name="connsiteX3" fmla="*/ 0 w 2906161"/>
                <a:gd name="connsiteY3" fmla="*/ 1768958 h 1768958"/>
                <a:gd name="connsiteX0-1" fmla="*/ 0 w 2906161"/>
                <a:gd name="connsiteY0-2" fmla="*/ 1768958 h 1768958"/>
                <a:gd name="connsiteX1-3" fmla="*/ 1985484 w 2906161"/>
                <a:gd name="connsiteY1-4" fmla="*/ 109537 h 1768958"/>
                <a:gd name="connsiteX2-5" fmla="*/ 2125973 w 2906161"/>
                <a:gd name="connsiteY2-6" fmla="*/ 0 h 1768958"/>
                <a:gd name="connsiteX3-7" fmla="*/ 2906161 w 2906161"/>
                <a:gd name="connsiteY3-8" fmla="*/ 1768958 h 1768958"/>
                <a:gd name="connsiteX4" fmla="*/ 0 w 2906161"/>
                <a:gd name="connsiteY4" fmla="*/ 1768958 h 1768958"/>
                <a:gd name="connsiteX0-9" fmla="*/ 0 w 2906161"/>
                <a:gd name="connsiteY0-10" fmla="*/ 1768958 h 1768958"/>
                <a:gd name="connsiteX1-11" fmla="*/ 1188559 w 2906161"/>
                <a:gd name="connsiteY1-12" fmla="*/ 763587 h 1768958"/>
                <a:gd name="connsiteX2-13" fmla="*/ 1985484 w 2906161"/>
                <a:gd name="connsiteY2-14" fmla="*/ 109537 h 1768958"/>
                <a:gd name="connsiteX3-15" fmla="*/ 2125973 w 2906161"/>
                <a:gd name="connsiteY3-16" fmla="*/ 0 h 1768958"/>
                <a:gd name="connsiteX4-17" fmla="*/ 2906161 w 2906161"/>
                <a:gd name="connsiteY4-18" fmla="*/ 1768958 h 1768958"/>
                <a:gd name="connsiteX5" fmla="*/ 0 w 2906161"/>
                <a:gd name="connsiteY5" fmla="*/ 1768958 h 1768958"/>
                <a:gd name="connsiteX0-19" fmla="*/ 0 w 2906161"/>
                <a:gd name="connsiteY0-20" fmla="*/ 1768958 h 1768958"/>
                <a:gd name="connsiteX1-21" fmla="*/ 1188559 w 2906161"/>
                <a:gd name="connsiteY1-22" fmla="*/ 763587 h 1768958"/>
                <a:gd name="connsiteX2-23" fmla="*/ 1274284 w 2906161"/>
                <a:gd name="connsiteY2-24" fmla="*/ 839787 h 1768958"/>
                <a:gd name="connsiteX3-25" fmla="*/ 2125973 w 2906161"/>
                <a:gd name="connsiteY3-26" fmla="*/ 0 h 1768958"/>
                <a:gd name="connsiteX4-27" fmla="*/ 2906161 w 2906161"/>
                <a:gd name="connsiteY4-28" fmla="*/ 1768958 h 1768958"/>
                <a:gd name="connsiteX5-29" fmla="*/ 0 w 2906161"/>
                <a:gd name="connsiteY5-30" fmla="*/ 1768958 h 1768958"/>
                <a:gd name="connsiteX0-31" fmla="*/ 0 w 2906161"/>
                <a:gd name="connsiteY0-32" fmla="*/ 1768958 h 1768958"/>
                <a:gd name="connsiteX1-33" fmla="*/ 1188559 w 2906161"/>
                <a:gd name="connsiteY1-34" fmla="*/ 763587 h 1768958"/>
                <a:gd name="connsiteX2-35" fmla="*/ 1274284 w 2906161"/>
                <a:gd name="connsiteY2-36" fmla="*/ 839787 h 1768958"/>
                <a:gd name="connsiteX3-37" fmla="*/ 2125973 w 2906161"/>
                <a:gd name="connsiteY3-38" fmla="*/ 0 h 1768958"/>
                <a:gd name="connsiteX4-39" fmla="*/ 2385534 w 2906161"/>
                <a:gd name="connsiteY4-40" fmla="*/ 595312 h 1768958"/>
                <a:gd name="connsiteX5-41" fmla="*/ 2906161 w 2906161"/>
                <a:gd name="connsiteY5-42" fmla="*/ 1768958 h 1768958"/>
                <a:gd name="connsiteX6" fmla="*/ 0 w 2906161"/>
                <a:gd name="connsiteY6" fmla="*/ 1768958 h 1768958"/>
                <a:gd name="connsiteX0-43" fmla="*/ 0 w 2906161"/>
                <a:gd name="connsiteY0-44" fmla="*/ 1768958 h 1768958"/>
                <a:gd name="connsiteX1-45" fmla="*/ 1188559 w 2906161"/>
                <a:gd name="connsiteY1-46" fmla="*/ 763587 h 1768958"/>
                <a:gd name="connsiteX2-47" fmla="*/ 1274284 w 2906161"/>
                <a:gd name="connsiteY2-48" fmla="*/ 839787 h 1768958"/>
                <a:gd name="connsiteX3-49" fmla="*/ 2125973 w 2906161"/>
                <a:gd name="connsiteY3-50" fmla="*/ 0 h 1768958"/>
                <a:gd name="connsiteX4-51" fmla="*/ 2229959 w 2906161"/>
                <a:gd name="connsiteY4-52" fmla="*/ 236537 h 1768958"/>
                <a:gd name="connsiteX5-53" fmla="*/ 2385534 w 2906161"/>
                <a:gd name="connsiteY5-54" fmla="*/ 595312 h 1768958"/>
                <a:gd name="connsiteX6-55" fmla="*/ 2906161 w 2906161"/>
                <a:gd name="connsiteY6-56" fmla="*/ 1768958 h 1768958"/>
                <a:gd name="connsiteX7" fmla="*/ 0 w 2906161"/>
                <a:gd name="connsiteY7" fmla="*/ 1768958 h 1768958"/>
                <a:gd name="connsiteX0-57" fmla="*/ 0 w 2906161"/>
                <a:gd name="connsiteY0-58" fmla="*/ 1768958 h 1768958"/>
                <a:gd name="connsiteX1-59" fmla="*/ 1188559 w 2906161"/>
                <a:gd name="connsiteY1-60" fmla="*/ 763587 h 1768958"/>
                <a:gd name="connsiteX2-61" fmla="*/ 1274284 w 2906161"/>
                <a:gd name="connsiteY2-62" fmla="*/ 839787 h 1768958"/>
                <a:gd name="connsiteX3-63" fmla="*/ 2125973 w 2906161"/>
                <a:gd name="connsiteY3-64" fmla="*/ 0 h 1768958"/>
                <a:gd name="connsiteX4-65" fmla="*/ 2207734 w 2906161"/>
                <a:gd name="connsiteY4-66" fmla="*/ 639762 h 1768958"/>
                <a:gd name="connsiteX5-67" fmla="*/ 2385534 w 2906161"/>
                <a:gd name="connsiteY5-68" fmla="*/ 595312 h 1768958"/>
                <a:gd name="connsiteX6-69" fmla="*/ 2906161 w 2906161"/>
                <a:gd name="connsiteY6-70" fmla="*/ 1768958 h 1768958"/>
                <a:gd name="connsiteX7-71" fmla="*/ 0 w 2906161"/>
                <a:gd name="connsiteY7-72" fmla="*/ 1768958 h 1768958"/>
                <a:gd name="connsiteX0-73" fmla="*/ 0 w 2906161"/>
                <a:gd name="connsiteY0-74" fmla="*/ 1238733 h 1238733"/>
                <a:gd name="connsiteX1-75" fmla="*/ 1188559 w 2906161"/>
                <a:gd name="connsiteY1-76" fmla="*/ 233362 h 1238733"/>
                <a:gd name="connsiteX2-77" fmla="*/ 1274284 w 2906161"/>
                <a:gd name="connsiteY2-78" fmla="*/ 309562 h 1238733"/>
                <a:gd name="connsiteX3-79" fmla="*/ 2033898 w 2906161"/>
                <a:gd name="connsiteY3-80" fmla="*/ 0 h 1238733"/>
                <a:gd name="connsiteX4-81" fmla="*/ 2207734 w 2906161"/>
                <a:gd name="connsiteY4-82" fmla="*/ 109537 h 1238733"/>
                <a:gd name="connsiteX5-83" fmla="*/ 2385534 w 2906161"/>
                <a:gd name="connsiteY5-84" fmla="*/ 65087 h 1238733"/>
                <a:gd name="connsiteX6-85" fmla="*/ 2906161 w 2906161"/>
                <a:gd name="connsiteY6-86" fmla="*/ 1238733 h 1238733"/>
                <a:gd name="connsiteX7-87" fmla="*/ 0 w 2906161"/>
                <a:gd name="connsiteY7-88" fmla="*/ 1238733 h 1238733"/>
                <a:gd name="connsiteX0-89" fmla="*/ 0 w 2906161"/>
                <a:gd name="connsiteY0-90" fmla="*/ 1238733 h 1238733"/>
                <a:gd name="connsiteX1-91" fmla="*/ 1188559 w 2906161"/>
                <a:gd name="connsiteY1-92" fmla="*/ 233362 h 1238733"/>
                <a:gd name="connsiteX2-93" fmla="*/ 1274284 w 2906161"/>
                <a:gd name="connsiteY2-94" fmla="*/ 309562 h 1238733"/>
                <a:gd name="connsiteX3-95" fmla="*/ 1829909 w 2906161"/>
                <a:gd name="connsiteY3-96" fmla="*/ 103187 h 1238733"/>
                <a:gd name="connsiteX4-97" fmla="*/ 2033898 w 2906161"/>
                <a:gd name="connsiteY4-98" fmla="*/ 0 h 1238733"/>
                <a:gd name="connsiteX5-99" fmla="*/ 2207734 w 2906161"/>
                <a:gd name="connsiteY5-100" fmla="*/ 109537 h 1238733"/>
                <a:gd name="connsiteX6-101" fmla="*/ 2385534 w 2906161"/>
                <a:gd name="connsiteY6-102" fmla="*/ 65087 h 1238733"/>
                <a:gd name="connsiteX7-103" fmla="*/ 2906161 w 2906161"/>
                <a:gd name="connsiteY7-104" fmla="*/ 1238733 h 1238733"/>
                <a:gd name="connsiteX8" fmla="*/ 0 w 2906161"/>
                <a:gd name="connsiteY8" fmla="*/ 1238733 h 1238733"/>
                <a:gd name="connsiteX0-105" fmla="*/ 0 w 2906161"/>
                <a:gd name="connsiteY0-106" fmla="*/ 1238733 h 1238733"/>
                <a:gd name="connsiteX1-107" fmla="*/ 1188559 w 2906161"/>
                <a:gd name="connsiteY1-108" fmla="*/ 233362 h 1238733"/>
                <a:gd name="connsiteX2-109" fmla="*/ 1274284 w 2906161"/>
                <a:gd name="connsiteY2-110" fmla="*/ 309562 h 1238733"/>
                <a:gd name="connsiteX3-111" fmla="*/ 1664809 w 2906161"/>
                <a:gd name="connsiteY3-112" fmla="*/ 30162 h 1238733"/>
                <a:gd name="connsiteX4-113" fmla="*/ 1829909 w 2906161"/>
                <a:gd name="connsiteY4-114" fmla="*/ 103187 h 1238733"/>
                <a:gd name="connsiteX5-115" fmla="*/ 2033898 w 2906161"/>
                <a:gd name="connsiteY5-116" fmla="*/ 0 h 1238733"/>
                <a:gd name="connsiteX6-117" fmla="*/ 2207734 w 2906161"/>
                <a:gd name="connsiteY6-118" fmla="*/ 109537 h 1238733"/>
                <a:gd name="connsiteX7-119" fmla="*/ 2385534 w 2906161"/>
                <a:gd name="connsiteY7-120" fmla="*/ 65087 h 1238733"/>
                <a:gd name="connsiteX8-121" fmla="*/ 2906161 w 2906161"/>
                <a:gd name="connsiteY8-122" fmla="*/ 1238733 h 1238733"/>
                <a:gd name="connsiteX9" fmla="*/ 0 w 2906161"/>
                <a:gd name="connsiteY9" fmla="*/ 1238733 h 1238733"/>
                <a:gd name="connsiteX0-123" fmla="*/ 0 w 2906161"/>
                <a:gd name="connsiteY0-124" fmla="*/ 1238733 h 1238733"/>
                <a:gd name="connsiteX1-125" fmla="*/ 1188559 w 2906161"/>
                <a:gd name="connsiteY1-126" fmla="*/ 233362 h 1238733"/>
                <a:gd name="connsiteX2-127" fmla="*/ 1274284 w 2906161"/>
                <a:gd name="connsiteY2-128" fmla="*/ 309562 h 1238733"/>
                <a:gd name="connsiteX3-129" fmla="*/ 1664809 w 2906161"/>
                <a:gd name="connsiteY3-130" fmla="*/ 30162 h 1238733"/>
                <a:gd name="connsiteX4-131" fmla="*/ 1829909 w 2906161"/>
                <a:gd name="connsiteY4-132" fmla="*/ 103187 h 1238733"/>
                <a:gd name="connsiteX5-133" fmla="*/ 2033898 w 2906161"/>
                <a:gd name="connsiteY5-134" fmla="*/ 0 h 1238733"/>
                <a:gd name="connsiteX6-135" fmla="*/ 2207734 w 2906161"/>
                <a:gd name="connsiteY6-136" fmla="*/ 109537 h 1238733"/>
                <a:gd name="connsiteX7-137" fmla="*/ 2385534 w 2906161"/>
                <a:gd name="connsiteY7-138" fmla="*/ 65087 h 1238733"/>
                <a:gd name="connsiteX8-139" fmla="*/ 2906161 w 2906161"/>
                <a:gd name="connsiteY8-140" fmla="*/ 1238733 h 1238733"/>
                <a:gd name="connsiteX9-141" fmla="*/ 0 w 2906161"/>
                <a:gd name="connsiteY9-142" fmla="*/ 1238733 h 1238733"/>
                <a:gd name="connsiteX0-143" fmla="*/ 0 w 2906161"/>
                <a:gd name="connsiteY0-144" fmla="*/ 1238733 h 1238733"/>
                <a:gd name="connsiteX1-145" fmla="*/ 1188559 w 2906161"/>
                <a:gd name="connsiteY1-146" fmla="*/ 233362 h 1238733"/>
                <a:gd name="connsiteX2-147" fmla="*/ 1274284 w 2906161"/>
                <a:gd name="connsiteY2-148" fmla="*/ 309562 h 1238733"/>
                <a:gd name="connsiteX3-149" fmla="*/ 1664809 w 2906161"/>
                <a:gd name="connsiteY3-150" fmla="*/ 30162 h 1238733"/>
                <a:gd name="connsiteX4-151" fmla="*/ 1829909 w 2906161"/>
                <a:gd name="connsiteY4-152" fmla="*/ 103187 h 1238733"/>
                <a:gd name="connsiteX5-153" fmla="*/ 2033898 w 2906161"/>
                <a:gd name="connsiteY5-154" fmla="*/ 0 h 1238733"/>
                <a:gd name="connsiteX6-155" fmla="*/ 2207734 w 2906161"/>
                <a:gd name="connsiteY6-156" fmla="*/ 109537 h 1238733"/>
                <a:gd name="connsiteX7-157" fmla="*/ 2385534 w 2906161"/>
                <a:gd name="connsiteY7-158" fmla="*/ 65087 h 1238733"/>
                <a:gd name="connsiteX8-159" fmla="*/ 2906161 w 2906161"/>
                <a:gd name="connsiteY8-160" fmla="*/ 1238733 h 1238733"/>
                <a:gd name="connsiteX9-161" fmla="*/ 0 w 2906161"/>
                <a:gd name="connsiteY9-162" fmla="*/ 1238733 h 1238733"/>
                <a:gd name="connsiteX0-163" fmla="*/ 0 w 2906161"/>
                <a:gd name="connsiteY0-164" fmla="*/ 1238733 h 1238733"/>
                <a:gd name="connsiteX1-165" fmla="*/ 1188559 w 2906161"/>
                <a:gd name="connsiteY1-166" fmla="*/ 233362 h 1238733"/>
                <a:gd name="connsiteX2-167" fmla="*/ 1274284 w 2906161"/>
                <a:gd name="connsiteY2-168" fmla="*/ 309562 h 1238733"/>
                <a:gd name="connsiteX3-169" fmla="*/ 1664809 w 2906161"/>
                <a:gd name="connsiteY3-170" fmla="*/ 30162 h 1238733"/>
                <a:gd name="connsiteX4-171" fmla="*/ 1829909 w 2906161"/>
                <a:gd name="connsiteY4-172" fmla="*/ 103187 h 1238733"/>
                <a:gd name="connsiteX5-173" fmla="*/ 2033898 w 2906161"/>
                <a:gd name="connsiteY5-174" fmla="*/ 0 h 1238733"/>
                <a:gd name="connsiteX6-175" fmla="*/ 2207734 w 2906161"/>
                <a:gd name="connsiteY6-176" fmla="*/ 109537 h 1238733"/>
                <a:gd name="connsiteX7-177" fmla="*/ 2385534 w 2906161"/>
                <a:gd name="connsiteY7-178" fmla="*/ 65087 h 1238733"/>
                <a:gd name="connsiteX8-179" fmla="*/ 2906161 w 2906161"/>
                <a:gd name="connsiteY8-180" fmla="*/ 1238733 h 1238733"/>
                <a:gd name="connsiteX9-181" fmla="*/ 0 w 2906161"/>
                <a:gd name="connsiteY9-182" fmla="*/ 1238733 h 1238733"/>
                <a:gd name="connsiteX0-183" fmla="*/ 0 w 2906161"/>
                <a:gd name="connsiteY0-184" fmla="*/ 1238733 h 1238733"/>
                <a:gd name="connsiteX1-185" fmla="*/ 1188559 w 2906161"/>
                <a:gd name="connsiteY1-186" fmla="*/ 233362 h 1238733"/>
                <a:gd name="connsiteX2-187" fmla="*/ 1274284 w 2906161"/>
                <a:gd name="connsiteY2-188" fmla="*/ 309562 h 1238733"/>
                <a:gd name="connsiteX3-189" fmla="*/ 1528284 w 2906161"/>
                <a:gd name="connsiteY3-190" fmla="*/ 147637 h 1238733"/>
                <a:gd name="connsiteX4-191" fmla="*/ 1664809 w 2906161"/>
                <a:gd name="connsiteY4-192" fmla="*/ 30162 h 1238733"/>
                <a:gd name="connsiteX5-193" fmla="*/ 1829909 w 2906161"/>
                <a:gd name="connsiteY5-194" fmla="*/ 103187 h 1238733"/>
                <a:gd name="connsiteX6-195" fmla="*/ 2033898 w 2906161"/>
                <a:gd name="connsiteY6-196" fmla="*/ 0 h 1238733"/>
                <a:gd name="connsiteX7-197" fmla="*/ 2207734 w 2906161"/>
                <a:gd name="connsiteY7-198" fmla="*/ 109537 h 1238733"/>
                <a:gd name="connsiteX8-199" fmla="*/ 2385534 w 2906161"/>
                <a:gd name="connsiteY8-200" fmla="*/ 65087 h 1238733"/>
                <a:gd name="connsiteX9-201" fmla="*/ 2906161 w 2906161"/>
                <a:gd name="connsiteY9-202" fmla="*/ 1238733 h 1238733"/>
                <a:gd name="connsiteX10" fmla="*/ 0 w 2906161"/>
                <a:gd name="connsiteY10" fmla="*/ 1238733 h 1238733"/>
                <a:gd name="connsiteX0-203" fmla="*/ 0 w 2906161"/>
                <a:gd name="connsiteY0-204" fmla="*/ 1238733 h 1238733"/>
                <a:gd name="connsiteX1-205" fmla="*/ 1188559 w 2906161"/>
                <a:gd name="connsiteY1-206" fmla="*/ 233362 h 1238733"/>
                <a:gd name="connsiteX2-207" fmla="*/ 1458434 w 2906161"/>
                <a:gd name="connsiteY2-208" fmla="*/ 26987 h 1238733"/>
                <a:gd name="connsiteX3-209" fmla="*/ 1528284 w 2906161"/>
                <a:gd name="connsiteY3-210" fmla="*/ 147637 h 1238733"/>
                <a:gd name="connsiteX4-211" fmla="*/ 1664809 w 2906161"/>
                <a:gd name="connsiteY4-212" fmla="*/ 30162 h 1238733"/>
                <a:gd name="connsiteX5-213" fmla="*/ 1829909 w 2906161"/>
                <a:gd name="connsiteY5-214" fmla="*/ 103187 h 1238733"/>
                <a:gd name="connsiteX6-215" fmla="*/ 2033898 w 2906161"/>
                <a:gd name="connsiteY6-216" fmla="*/ 0 h 1238733"/>
                <a:gd name="connsiteX7-217" fmla="*/ 2207734 w 2906161"/>
                <a:gd name="connsiteY7-218" fmla="*/ 109537 h 1238733"/>
                <a:gd name="connsiteX8-219" fmla="*/ 2385534 w 2906161"/>
                <a:gd name="connsiteY8-220" fmla="*/ 65087 h 1238733"/>
                <a:gd name="connsiteX9-221" fmla="*/ 2906161 w 2906161"/>
                <a:gd name="connsiteY9-222" fmla="*/ 1238733 h 1238733"/>
                <a:gd name="connsiteX10-223" fmla="*/ 0 w 2906161"/>
                <a:gd name="connsiteY10-224" fmla="*/ 1238733 h 1238733"/>
                <a:gd name="connsiteX0-225" fmla="*/ 0 w 2906161"/>
                <a:gd name="connsiteY0-226" fmla="*/ 1238733 h 1238733"/>
                <a:gd name="connsiteX1-227" fmla="*/ 1188559 w 2906161"/>
                <a:gd name="connsiteY1-228" fmla="*/ 233362 h 1238733"/>
                <a:gd name="connsiteX2-229" fmla="*/ 1458434 w 2906161"/>
                <a:gd name="connsiteY2-230" fmla="*/ 26987 h 1238733"/>
                <a:gd name="connsiteX3-231" fmla="*/ 1528284 w 2906161"/>
                <a:gd name="connsiteY3-232" fmla="*/ 147637 h 1238733"/>
                <a:gd name="connsiteX4-233" fmla="*/ 1664809 w 2906161"/>
                <a:gd name="connsiteY4-234" fmla="*/ 30162 h 1238733"/>
                <a:gd name="connsiteX5-235" fmla="*/ 1829909 w 2906161"/>
                <a:gd name="connsiteY5-236" fmla="*/ 103187 h 1238733"/>
                <a:gd name="connsiteX6-237" fmla="*/ 2033898 w 2906161"/>
                <a:gd name="connsiteY6-238" fmla="*/ 0 h 1238733"/>
                <a:gd name="connsiteX7-239" fmla="*/ 2207734 w 2906161"/>
                <a:gd name="connsiteY7-240" fmla="*/ 109537 h 1238733"/>
                <a:gd name="connsiteX8-241" fmla="*/ 2385534 w 2906161"/>
                <a:gd name="connsiteY8-242" fmla="*/ 65087 h 1238733"/>
                <a:gd name="connsiteX9-243" fmla="*/ 2906161 w 2906161"/>
                <a:gd name="connsiteY9-244" fmla="*/ 1238733 h 1238733"/>
                <a:gd name="connsiteX10-245" fmla="*/ 0 w 2906161"/>
                <a:gd name="connsiteY10-246" fmla="*/ 1238733 h 1238733"/>
                <a:gd name="connsiteX0-247" fmla="*/ 0 w 2906161"/>
                <a:gd name="connsiteY0-248" fmla="*/ 1238733 h 1238733"/>
                <a:gd name="connsiteX1-249" fmla="*/ 1188559 w 2906161"/>
                <a:gd name="connsiteY1-250" fmla="*/ 233362 h 1238733"/>
                <a:gd name="connsiteX2-251" fmla="*/ 1458434 w 2906161"/>
                <a:gd name="connsiteY2-252" fmla="*/ 26987 h 1238733"/>
                <a:gd name="connsiteX3-253" fmla="*/ 1528284 w 2906161"/>
                <a:gd name="connsiteY3-254" fmla="*/ 147637 h 1238733"/>
                <a:gd name="connsiteX4-255" fmla="*/ 1664809 w 2906161"/>
                <a:gd name="connsiteY4-256" fmla="*/ 30162 h 1238733"/>
                <a:gd name="connsiteX5-257" fmla="*/ 1829909 w 2906161"/>
                <a:gd name="connsiteY5-258" fmla="*/ 103187 h 1238733"/>
                <a:gd name="connsiteX6-259" fmla="*/ 2033898 w 2906161"/>
                <a:gd name="connsiteY6-260" fmla="*/ 0 h 1238733"/>
                <a:gd name="connsiteX7-261" fmla="*/ 2207734 w 2906161"/>
                <a:gd name="connsiteY7-262" fmla="*/ 109537 h 1238733"/>
                <a:gd name="connsiteX8-263" fmla="*/ 2385534 w 2906161"/>
                <a:gd name="connsiteY8-264" fmla="*/ 65087 h 1238733"/>
                <a:gd name="connsiteX9-265" fmla="*/ 2906161 w 2906161"/>
                <a:gd name="connsiteY9-266" fmla="*/ 1238733 h 1238733"/>
                <a:gd name="connsiteX10-267" fmla="*/ 0 w 2906161"/>
                <a:gd name="connsiteY10-268" fmla="*/ 1238733 h 1238733"/>
                <a:gd name="connsiteX0-269" fmla="*/ 0 w 2906161"/>
                <a:gd name="connsiteY0-270" fmla="*/ 1238733 h 1238733"/>
                <a:gd name="connsiteX1-271" fmla="*/ 1188559 w 2906161"/>
                <a:gd name="connsiteY1-272" fmla="*/ 233362 h 1238733"/>
                <a:gd name="connsiteX2-273" fmla="*/ 1458434 w 2906161"/>
                <a:gd name="connsiteY2-274" fmla="*/ 26987 h 1238733"/>
                <a:gd name="connsiteX3-275" fmla="*/ 1528284 w 2906161"/>
                <a:gd name="connsiteY3-276" fmla="*/ 147637 h 1238733"/>
                <a:gd name="connsiteX4-277" fmla="*/ 1664809 w 2906161"/>
                <a:gd name="connsiteY4-278" fmla="*/ 30162 h 1238733"/>
                <a:gd name="connsiteX5-279" fmla="*/ 1829909 w 2906161"/>
                <a:gd name="connsiteY5-280" fmla="*/ 103187 h 1238733"/>
                <a:gd name="connsiteX6-281" fmla="*/ 2033898 w 2906161"/>
                <a:gd name="connsiteY6-282" fmla="*/ 0 h 1238733"/>
                <a:gd name="connsiteX7-283" fmla="*/ 2207734 w 2906161"/>
                <a:gd name="connsiteY7-284" fmla="*/ 109537 h 1238733"/>
                <a:gd name="connsiteX8-285" fmla="*/ 2385534 w 2906161"/>
                <a:gd name="connsiteY8-286" fmla="*/ 65087 h 1238733"/>
                <a:gd name="connsiteX9-287" fmla="*/ 2906161 w 2906161"/>
                <a:gd name="connsiteY9-288" fmla="*/ 1238733 h 1238733"/>
                <a:gd name="connsiteX10-289" fmla="*/ 0 w 2906161"/>
                <a:gd name="connsiteY10-290" fmla="*/ 1238733 h 1238733"/>
                <a:gd name="connsiteX0-291" fmla="*/ 0 w 2906161"/>
                <a:gd name="connsiteY0-292" fmla="*/ 1238733 h 1238733"/>
                <a:gd name="connsiteX1-293" fmla="*/ 1188559 w 2906161"/>
                <a:gd name="connsiteY1-294" fmla="*/ 233362 h 1238733"/>
                <a:gd name="connsiteX2-295" fmla="*/ 1458434 w 2906161"/>
                <a:gd name="connsiteY2-296" fmla="*/ 26987 h 1238733"/>
                <a:gd name="connsiteX3-297" fmla="*/ 1528284 w 2906161"/>
                <a:gd name="connsiteY3-298" fmla="*/ 147637 h 1238733"/>
                <a:gd name="connsiteX4-299" fmla="*/ 1664809 w 2906161"/>
                <a:gd name="connsiteY4-300" fmla="*/ 30162 h 1238733"/>
                <a:gd name="connsiteX5-301" fmla="*/ 1829909 w 2906161"/>
                <a:gd name="connsiteY5-302" fmla="*/ 103187 h 1238733"/>
                <a:gd name="connsiteX6-303" fmla="*/ 2033898 w 2906161"/>
                <a:gd name="connsiteY6-304" fmla="*/ 0 h 1238733"/>
                <a:gd name="connsiteX7-305" fmla="*/ 2207734 w 2906161"/>
                <a:gd name="connsiteY7-306" fmla="*/ 109537 h 1238733"/>
                <a:gd name="connsiteX8-307" fmla="*/ 2385534 w 2906161"/>
                <a:gd name="connsiteY8-308" fmla="*/ 65087 h 1238733"/>
                <a:gd name="connsiteX9-309" fmla="*/ 2906161 w 2906161"/>
                <a:gd name="connsiteY9-310" fmla="*/ 1238733 h 1238733"/>
                <a:gd name="connsiteX10-311" fmla="*/ 0 w 2906161"/>
                <a:gd name="connsiteY10-312" fmla="*/ 1238733 h 1238733"/>
                <a:gd name="connsiteX0-313" fmla="*/ 0 w 2906161"/>
                <a:gd name="connsiteY0-314" fmla="*/ 1238733 h 1238733"/>
                <a:gd name="connsiteX1-315" fmla="*/ 1188559 w 2906161"/>
                <a:gd name="connsiteY1-316" fmla="*/ 233362 h 1238733"/>
                <a:gd name="connsiteX2-317" fmla="*/ 1458434 w 2906161"/>
                <a:gd name="connsiteY2-318" fmla="*/ 26987 h 1238733"/>
                <a:gd name="connsiteX3-319" fmla="*/ 1528284 w 2906161"/>
                <a:gd name="connsiteY3-320" fmla="*/ 147637 h 1238733"/>
                <a:gd name="connsiteX4-321" fmla="*/ 1664809 w 2906161"/>
                <a:gd name="connsiteY4-322" fmla="*/ 30162 h 1238733"/>
                <a:gd name="connsiteX5-323" fmla="*/ 1829909 w 2906161"/>
                <a:gd name="connsiteY5-324" fmla="*/ 103187 h 1238733"/>
                <a:gd name="connsiteX6-325" fmla="*/ 2033898 w 2906161"/>
                <a:gd name="connsiteY6-326" fmla="*/ 0 h 1238733"/>
                <a:gd name="connsiteX7-327" fmla="*/ 2207734 w 2906161"/>
                <a:gd name="connsiteY7-328" fmla="*/ 109537 h 1238733"/>
                <a:gd name="connsiteX8-329" fmla="*/ 2385534 w 2906161"/>
                <a:gd name="connsiteY8-330" fmla="*/ 65087 h 1238733"/>
                <a:gd name="connsiteX9-331" fmla="*/ 2906161 w 2906161"/>
                <a:gd name="connsiteY9-332" fmla="*/ 1238733 h 1238733"/>
                <a:gd name="connsiteX10-333" fmla="*/ 0 w 2906161"/>
                <a:gd name="connsiteY10-334" fmla="*/ 1238733 h 1238733"/>
                <a:gd name="connsiteX0-335" fmla="*/ 0 w 2906161"/>
                <a:gd name="connsiteY0-336" fmla="*/ 1238733 h 1238733"/>
                <a:gd name="connsiteX1-337" fmla="*/ 1188559 w 2906161"/>
                <a:gd name="connsiteY1-338" fmla="*/ 233362 h 1238733"/>
                <a:gd name="connsiteX2-339" fmla="*/ 1458434 w 2906161"/>
                <a:gd name="connsiteY2-340" fmla="*/ 26987 h 1238733"/>
                <a:gd name="connsiteX3-341" fmla="*/ 1528284 w 2906161"/>
                <a:gd name="connsiteY3-342" fmla="*/ 147637 h 1238733"/>
                <a:gd name="connsiteX4-343" fmla="*/ 1664809 w 2906161"/>
                <a:gd name="connsiteY4-344" fmla="*/ 30162 h 1238733"/>
                <a:gd name="connsiteX5-345" fmla="*/ 1829909 w 2906161"/>
                <a:gd name="connsiteY5-346" fmla="*/ 103187 h 1238733"/>
                <a:gd name="connsiteX6-347" fmla="*/ 2033898 w 2906161"/>
                <a:gd name="connsiteY6-348" fmla="*/ 0 h 1238733"/>
                <a:gd name="connsiteX7-349" fmla="*/ 2207734 w 2906161"/>
                <a:gd name="connsiteY7-350" fmla="*/ 109537 h 1238733"/>
                <a:gd name="connsiteX8-351" fmla="*/ 2385534 w 2906161"/>
                <a:gd name="connsiteY8-352" fmla="*/ 65087 h 1238733"/>
                <a:gd name="connsiteX9-353" fmla="*/ 2906161 w 2906161"/>
                <a:gd name="connsiteY9-354" fmla="*/ 1238733 h 1238733"/>
                <a:gd name="connsiteX10-355" fmla="*/ 0 w 2906161"/>
                <a:gd name="connsiteY10-356" fmla="*/ 1238733 h 1238733"/>
                <a:gd name="connsiteX0-357" fmla="*/ 0 w 2906161"/>
                <a:gd name="connsiteY0-358" fmla="*/ 1238733 h 1238733"/>
                <a:gd name="connsiteX1-359" fmla="*/ 1188559 w 2906161"/>
                <a:gd name="connsiteY1-360" fmla="*/ 233362 h 1238733"/>
                <a:gd name="connsiteX2-361" fmla="*/ 1458434 w 2906161"/>
                <a:gd name="connsiteY2-362" fmla="*/ 26987 h 1238733"/>
                <a:gd name="connsiteX3-363" fmla="*/ 1528284 w 2906161"/>
                <a:gd name="connsiteY3-364" fmla="*/ 147637 h 1238733"/>
                <a:gd name="connsiteX4-365" fmla="*/ 1664809 w 2906161"/>
                <a:gd name="connsiteY4-366" fmla="*/ 30162 h 1238733"/>
                <a:gd name="connsiteX5-367" fmla="*/ 1912459 w 2906161"/>
                <a:gd name="connsiteY5-368" fmla="*/ 93662 h 1238733"/>
                <a:gd name="connsiteX6-369" fmla="*/ 2033898 w 2906161"/>
                <a:gd name="connsiteY6-370" fmla="*/ 0 h 1238733"/>
                <a:gd name="connsiteX7-371" fmla="*/ 2207734 w 2906161"/>
                <a:gd name="connsiteY7-372" fmla="*/ 109537 h 1238733"/>
                <a:gd name="connsiteX8-373" fmla="*/ 2385534 w 2906161"/>
                <a:gd name="connsiteY8-374" fmla="*/ 65087 h 1238733"/>
                <a:gd name="connsiteX9-375" fmla="*/ 2906161 w 2906161"/>
                <a:gd name="connsiteY9-376" fmla="*/ 1238733 h 1238733"/>
                <a:gd name="connsiteX10-377" fmla="*/ 0 w 2906161"/>
                <a:gd name="connsiteY10-378" fmla="*/ 1238733 h 1238733"/>
                <a:gd name="connsiteX0-379" fmla="*/ 0 w 2906161"/>
                <a:gd name="connsiteY0-380" fmla="*/ 1238733 h 1238733"/>
                <a:gd name="connsiteX1-381" fmla="*/ 1188559 w 2906161"/>
                <a:gd name="connsiteY1-382" fmla="*/ 233362 h 1238733"/>
                <a:gd name="connsiteX2-383" fmla="*/ 1458434 w 2906161"/>
                <a:gd name="connsiteY2-384" fmla="*/ 26987 h 1238733"/>
                <a:gd name="connsiteX3-385" fmla="*/ 1528284 w 2906161"/>
                <a:gd name="connsiteY3-386" fmla="*/ 147637 h 1238733"/>
                <a:gd name="connsiteX4-387" fmla="*/ 1769584 w 2906161"/>
                <a:gd name="connsiteY4-388" fmla="*/ 11112 h 1238733"/>
                <a:gd name="connsiteX5-389" fmla="*/ 1912459 w 2906161"/>
                <a:gd name="connsiteY5-390" fmla="*/ 93662 h 1238733"/>
                <a:gd name="connsiteX6-391" fmla="*/ 2033898 w 2906161"/>
                <a:gd name="connsiteY6-392" fmla="*/ 0 h 1238733"/>
                <a:gd name="connsiteX7-393" fmla="*/ 2207734 w 2906161"/>
                <a:gd name="connsiteY7-394" fmla="*/ 109537 h 1238733"/>
                <a:gd name="connsiteX8-395" fmla="*/ 2385534 w 2906161"/>
                <a:gd name="connsiteY8-396" fmla="*/ 65087 h 1238733"/>
                <a:gd name="connsiteX9-397" fmla="*/ 2906161 w 2906161"/>
                <a:gd name="connsiteY9-398" fmla="*/ 1238733 h 1238733"/>
                <a:gd name="connsiteX10-399" fmla="*/ 0 w 2906161"/>
                <a:gd name="connsiteY10-400" fmla="*/ 1238733 h 1238733"/>
                <a:gd name="connsiteX0-401" fmla="*/ 0 w 2906161"/>
                <a:gd name="connsiteY0-402" fmla="*/ 1238733 h 1238733"/>
                <a:gd name="connsiteX1-403" fmla="*/ 1188559 w 2906161"/>
                <a:gd name="connsiteY1-404" fmla="*/ 233362 h 1238733"/>
                <a:gd name="connsiteX2-405" fmla="*/ 1458434 w 2906161"/>
                <a:gd name="connsiteY2-406" fmla="*/ 26987 h 1238733"/>
                <a:gd name="connsiteX3-407" fmla="*/ 1604484 w 2906161"/>
                <a:gd name="connsiteY3-408" fmla="*/ 125412 h 1238733"/>
                <a:gd name="connsiteX4-409" fmla="*/ 1769584 w 2906161"/>
                <a:gd name="connsiteY4-410" fmla="*/ 11112 h 1238733"/>
                <a:gd name="connsiteX5-411" fmla="*/ 1912459 w 2906161"/>
                <a:gd name="connsiteY5-412" fmla="*/ 93662 h 1238733"/>
                <a:gd name="connsiteX6-413" fmla="*/ 2033898 w 2906161"/>
                <a:gd name="connsiteY6-414" fmla="*/ 0 h 1238733"/>
                <a:gd name="connsiteX7-415" fmla="*/ 2207734 w 2906161"/>
                <a:gd name="connsiteY7-416" fmla="*/ 109537 h 1238733"/>
                <a:gd name="connsiteX8-417" fmla="*/ 2385534 w 2906161"/>
                <a:gd name="connsiteY8-418" fmla="*/ 65087 h 1238733"/>
                <a:gd name="connsiteX9-419" fmla="*/ 2906161 w 2906161"/>
                <a:gd name="connsiteY9-420" fmla="*/ 1238733 h 1238733"/>
                <a:gd name="connsiteX10-421" fmla="*/ 0 w 2906161"/>
                <a:gd name="connsiteY10-422" fmla="*/ 1238733 h 1238733"/>
                <a:gd name="connsiteX0-423" fmla="*/ 0 w 2906161"/>
                <a:gd name="connsiteY0-424" fmla="*/ 1238733 h 1238733"/>
                <a:gd name="connsiteX1-425" fmla="*/ 585309 w 2906161"/>
                <a:gd name="connsiteY1-426" fmla="*/ 735012 h 1238733"/>
                <a:gd name="connsiteX2-427" fmla="*/ 1188559 w 2906161"/>
                <a:gd name="connsiteY2-428" fmla="*/ 233362 h 1238733"/>
                <a:gd name="connsiteX3-429" fmla="*/ 1458434 w 2906161"/>
                <a:gd name="connsiteY3-430" fmla="*/ 26987 h 1238733"/>
                <a:gd name="connsiteX4-431" fmla="*/ 1604484 w 2906161"/>
                <a:gd name="connsiteY4-432" fmla="*/ 125412 h 1238733"/>
                <a:gd name="connsiteX5-433" fmla="*/ 1769584 w 2906161"/>
                <a:gd name="connsiteY5-434" fmla="*/ 11112 h 1238733"/>
                <a:gd name="connsiteX6-435" fmla="*/ 1912459 w 2906161"/>
                <a:gd name="connsiteY6-436" fmla="*/ 93662 h 1238733"/>
                <a:gd name="connsiteX7-437" fmla="*/ 2033898 w 2906161"/>
                <a:gd name="connsiteY7-438" fmla="*/ 0 h 1238733"/>
                <a:gd name="connsiteX8-439" fmla="*/ 2207734 w 2906161"/>
                <a:gd name="connsiteY8-440" fmla="*/ 109537 h 1238733"/>
                <a:gd name="connsiteX9-441" fmla="*/ 2385534 w 2906161"/>
                <a:gd name="connsiteY9-442" fmla="*/ 65087 h 1238733"/>
                <a:gd name="connsiteX10-443" fmla="*/ 2906161 w 2906161"/>
                <a:gd name="connsiteY10-444" fmla="*/ 1238733 h 1238733"/>
                <a:gd name="connsiteX11" fmla="*/ 0 w 2906161"/>
                <a:gd name="connsiteY11" fmla="*/ 1238733 h 1238733"/>
                <a:gd name="connsiteX0-445" fmla="*/ 0 w 2906161"/>
                <a:gd name="connsiteY0-446" fmla="*/ 1238733 h 1238733"/>
                <a:gd name="connsiteX1-447" fmla="*/ 585309 w 2906161"/>
                <a:gd name="connsiteY1-448" fmla="*/ 735012 h 1238733"/>
                <a:gd name="connsiteX2-449" fmla="*/ 1188559 w 2906161"/>
                <a:gd name="connsiteY2-450" fmla="*/ 233362 h 1238733"/>
                <a:gd name="connsiteX3-451" fmla="*/ 1458434 w 2906161"/>
                <a:gd name="connsiteY3-452" fmla="*/ 26987 h 1238733"/>
                <a:gd name="connsiteX4-453" fmla="*/ 1604484 w 2906161"/>
                <a:gd name="connsiteY4-454" fmla="*/ 125412 h 1238733"/>
                <a:gd name="connsiteX5-455" fmla="*/ 1769584 w 2906161"/>
                <a:gd name="connsiteY5-456" fmla="*/ 11112 h 1238733"/>
                <a:gd name="connsiteX6-457" fmla="*/ 1912459 w 2906161"/>
                <a:gd name="connsiteY6-458" fmla="*/ 93662 h 1238733"/>
                <a:gd name="connsiteX7-459" fmla="*/ 2033898 w 2906161"/>
                <a:gd name="connsiteY7-460" fmla="*/ 0 h 1238733"/>
                <a:gd name="connsiteX8-461" fmla="*/ 2207734 w 2906161"/>
                <a:gd name="connsiteY8-462" fmla="*/ 109537 h 1238733"/>
                <a:gd name="connsiteX9-463" fmla="*/ 2385534 w 2906161"/>
                <a:gd name="connsiteY9-464" fmla="*/ 65087 h 1238733"/>
                <a:gd name="connsiteX10-465" fmla="*/ 2906161 w 2906161"/>
                <a:gd name="connsiteY10-466" fmla="*/ 1238733 h 1238733"/>
                <a:gd name="connsiteX11-467" fmla="*/ 0 w 2906161"/>
                <a:gd name="connsiteY11-468" fmla="*/ 1238733 h 1238733"/>
                <a:gd name="connsiteX0-469" fmla="*/ 0 w 2906161"/>
                <a:gd name="connsiteY0-470" fmla="*/ 1238733 h 1239837"/>
                <a:gd name="connsiteX1-471" fmla="*/ 585309 w 2906161"/>
                <a:gd name="connsiteY1-472" fmla="*/ 735012 h 1239837"/>
                <a:gd name="connsiteX2-473" fmla="*/ 1188559 w 2906161"/>
                <a:gd name="connsiteY2-474" fmla="*/ 233362 h 1239837"/>
                <a:gd name="connsiteX3-475" fmla="*/ 1458434 w 2906161"/>
                <a:gd name="connsiteY3-476" fmla="*/ 26987 h 1239837"/>
                <a:gd name="connsiteX4-477" fmla="*/ 1604484 w 2906161"/>
                <a:gd name="connsiteY4-478" fmla="*/ 125412 h 1239837"/>
                <a:gd name="connsiteX5-479" fmla="*/ 1769584 w 2906161"/>
                <a:gd name="connsiteY5-480" fmla="*/ 11112 h 1239837"/>
                <a:gd name="connsiteX6-481" fmla="*/ 1912459 w 2906161"/>
                <a:gd name="connsiteY6-482" fmla="*/ 93662 h 1239837"/>
                <a:gd name="connsiteX7-483" fmla="*/ 2033898 w 2906161"/>
                <a:gd name="connsiteY7-484" fmla="*/ 0 h 1239837"/>
                <a:gd name="connsiteX8-485" fmla="*/ 2207734 w 2906161"/>
                <a:gd name="connsiteY8-486" fmla="*/ 109537 h 1239837"/>
                <a:gd name="connsiteX9-487" fmla="*/ 2385534 w 2906161"/>
                <a:gd name="connsiteY9-488" fmla="*/ 65087 h 1239837"/>
                <a:gd name="connsiteX10-489" fmla="*/ 2906161 w 2906161"/>
                <a:gd name="connsiteY10-490" fmla="*/ 1238733 h 1239837"/>
                <a:gd name="connsiteX11-491" fmla="*/ 931384 w 2906161"/>
                <a:gd name="connsiteY11-492" fmla="*/ 1239837 h 1239837"/>
                <a:gd name="connsiteX12" fmla="*/ 0 w 2906161"/>
                <a:gd name="connsiteY12" fmla="*/ 1238733 h 1239837"/>
                <a:gd name="connsiteX0-493" fmla="*/ 0 w 2906161"/>
                <a:gd name="connsiteY0-494" fmla="*/ 1238733 h 1239837"/>
                <a:gd name="connsiteX1-495" fmla="*/ 585309 w 2906161"/>
                <a:gd name="connsiteY1-496" fmla="*/ 735012 h 1239837"/>
                <a:gd name="connsiteX2-497" fmla="*/ 810734 w 2906161"/>
                <a:gd name="connsiteY2-498" fmla="*/ 544512 h 1239837"/>
                <a:gd name="connsiteX3-499" fmla="*/ 1458434 w 2906161"/>
                <a:gd name="connsiteY3-500" fmla="*/ 26987 h 1239837"/>
                <a:gd name="connsiteX4-501" fmla="*/ 1604484 w 2906161"/>
                <a:gd name="connsiteY4-502" fmla="*/ 125412 h 1239837"/>
                <a:gd name="connsiteX5-503" fmla="*/ 1769584 w 2906161"/>
                <a:gd name="connsiteY5-504" fmla="*/ 11112 h 1239837"/>
                <a:gd name="connsiteX6-505" fmla="*/ 1912459 w 2906161"/>
                <a:gd name="connsiteY6-506" fmla="*/ 93662 h 1239837"/>
                <a:gd name="connsiteX7-507" fmla="*/ 2033898 w 2906161"/>
                <a:gd name="connsiteY7-508" fmla="*/ 0 h 1239837"/>
                <a:gd name="connsiteX8-509" fmla="*/ 2207734 w 2906161"/>
                <a:gd name="connsiteY8-510" fmla="*/ 109537 h 1239837"/>
                <a:gd name="connsiteX9-511" fmla="*/ 2385534 w 2906161"/>
                <a:gd name="connsiteY9-512" fmla="*/ 65087 h 1239837"/>
                <a:gd name="connsiteX10-513" fmla="*/ 2906161 w 2906161"/>
                <a:gd name="connsiteY10-514" fmla="*/ 1238733 h 1239837"/>
                <a:gd name="connsiteX11-515" fmla="*/ 931384 w 2906161"/>
                <a:gd name="connsiteY11-516" fmla="*/ 1239837 h 1239837"/>
                <a:gd name="connsiteX12-517" fmla="*/ 0 w 2906161"/>
                <a:gd name="connsiteY12-518" fmla="*/ 1238733 h 1239837"/>
                <a:gd name="connsiteX0-519" fmla="*/ 0 w 2906161"/>
                <a:gd name="connsiteY0-520" fmla="*/ 1238733 h 1239837"/>
                <a:gd name="connsiteX1-521" fmla="*/ 585309 w 2906161"/>
                <a:gd name="connsiteY1-522" fmla="*/ 735012 h 1239837"/>
                <a:gd name="connsiteX2-523" fmla="*/ 810734 w 2906161"/>
                <a:gd name="connsiteY2-524" fmla="*/ 544512 h 1239837"/>
                <a:gd name="connsiteX3-525" fmla="*/ 1458434 w 2906161"/>
                <a:gd name="connsiteY3-526" fmla="*/ 26987 h 1239837"/>
                <a:gd name="connsiteX4-527" fmla="*/ 1604484 w 2906161"/>
                <a:gd name="connsiteY4-528" fmla="*/ 125412 h 1239837"/>
                <a:gd name="connsiteX5-529" fmla="*/ 1769584 w 2906161"/>
                <a:gd name="connsiteY5-530" fmla="*/ 11112 h 1239837"/>
                <a:gd name="connsiteX6-531" fmla="*/ 1912459 w 2906161"/>
                <a:gd name="connsiteY6-532" fmla="*/ 93662 h 1239837"/>
                <a:gd name="connsiteX7-533" fmla="*/ 2033898 w 2906161"/>
                <a:gd name="connsiteY7-534" fmla="*/ 0 h 1239837"/>
                <a:gd name="connsiteX8-535" fmla="*/ 2207734 w 2906161"/>
                <a:gd name="connsiteY8-536" fmla="*/ 109537 h 1239837"/>
                <a:gd name="connsiteX9-537" fmla="*/ 2385534 w 2906161"/>
                <a:gd name="connsiteY9-538" fmla="*/ 65087 h 1239837"/>
                <a:gd name="connsiteX10-539" fmla="*/ 2906161 w 2906161"/>
                <a:gd name="connsiteY10-540" fmla="*/ 1238733 h 1239837"/>
                <a:gd name="connsiteX11-541" fmla="*/ 931384 w 2906161"/>
                <a:gd name="connsiteY11-542" fmla="*/ 1239837 h 1239837"/>
                <a:gd name="connsiteX12-543" fmla="*/ 0 w 2906161"/>
                <a:gd name="connsiteY12-544" fmla="*/ 1238733 h 1239837"/>
                <a:gd name="connsiteX0-545" fmla="*/ 0 w 2906161"/>
                <a:gd name="connsiteY0-546" fmla="*/ 1238733 h 1239837"/>
                <a:gd name="connsiteX1-547" fmla="*/ 585309 w 2906161"/>
                <a:gd name="connsiteY1-548" fmla="*/ 735012 h 1239837"/>
                <a:gd name="connsiteX2-549" fmla="*/ 810734 w 2906161"/>
                <a:gd name="connsiteY2-550" fmla="*/ 544512 h 1239837"/>
                <a:gd name="connsiteX3-551" fmla="*/ 1458434 w 2906161"/>
                <a:gd name="connsiteY3-552" fmla="*/ 26987 h 1239837"/>
                <a:gd name="connsiteX4-553" fmla="*/ 1604484 w 2906161"/>
                <a:gd name="connsiteY4-554" fmla="*/ 125412 h 1239837"/>
                <a:gd name="connsiteX5-555" fmla="*/ 1769584 w 2906161"/>
                <a:gd name="connsiteY5-556" fmla="*/ 11112 h 1239837"/>
                <a:gd name="connsiteX6-557" fmla="*/ 1912459 w 2906161"/>
                <a:gd name="connsiteY6-558" fmla="*/ 93662 h 1239837"/>
                <a:gd name="connsiteX7-559" fmla="*/ 2033898 w 2906161"/>
                <a:gd name="connsiteY7-560" fmla="*/ 0 h 1239837"/>
                <a:gd name="connsiteX8-561" fmla="*/ 2207734 w 2906161"/>
                <a:gd name="connsiteY8-562" fmla="*/ 109537 h 1239837"/>
                <a:gd name="connsiteX9-563" fmla="*/ 2385534 w 2906161"/>
                <a:gd name="connsiteY9-564" fmla="*/ 65087 h 1239837"/>
                <a:gd name="connsiteX10-565" fmla="*/ 2906161 w 2906161"/>
                <a:gd name="connsiteY10-566" fmla="*/ 1238733 h 1239837"/>
                <a:gd name="connsiteX11-567" fmla="*/ 931384 w 2906161"/>
                <a:gd name="connsiteY11-568" fmla="*/ 1239837 h 1239837"/>
                <a:gd name="connsiteX12-569" fmla="*/ 0 w 2906161"/>
                <a:gd name="connsiteY12-570" fmla="*/ 1238733 h 1239837"/>
                <a:gd name="connsiteX0-571" fmla="*/ 0 w 2906161"/>
                <a:gd name="connsiteY0-572" fmla="*/ 1238733 h 1239837"/>
                <a:gd name="connsiteX1-573" fmla="*/ 585309 w 2906161"/>
                <a:gd name="connsiteY1-574" fmla="*/ 735012 h 1239837"/>
                <a:gd name="connsiteX2-575" fmla="*/ 810734 w 2906161"/>
                <a:gd name="connsiteY2-576" fmla="*/ 544512 h 1239837"/>
                <a:gd name="connsiteX3-577" fmla="*/ 1458434 w 2906161"/>
                <a:gd name="connsiteY3-578" fmla="*/ 26987 h 1239837"/>
                <a:gd name="connsiteX4-579" fmla="*/ 1604484 w 2906161"/>
                <a:gd name="connsiteY4-580" fmla="*/ 125412 h 1239837"/>
                <a:gd name="connsiteX5-581" fmla="*/ 1769584 w 2906161"/>
                <a:gd name="connsiteY5-582" fmla="*/ 11112 h 1239837"/>
                <a:gd name="connsiteX6-583" fmla="*/ 1912459 w 2906161"/>
                <a:gd name="connsiteY6-584" fmla="*/ 93662 h 1239837"/>
                <a:gd name="connsiteX7-585" fmla="*/ 2033898 w 2906161"/>
                <a:gd name="connsiteY7-586" fmla="*/ 0 h 1239837"/>
                <a:gd name="connsiteX8-587" fmla="*/ 2207734 w 2906161"/>
                <a:gd name="connsiteY8-588" fmla="*/ 109537 h 1239837"/>
                <a:gd name="connsiteX9-589" fmla="*/ 2385534 w 2906161"/>
                <a:gd name="connsiteY9-590" fmla="*/ 65087 h 1239837"/>
                <a:gd name="connsiteX10-591" fmla="*/ 2906161 w 2906161"/>
                <a:gd name="connsiteY10-592" fmla="*/ 1238733 h 1239837"/>
                <a:gd name="connsiteX11-593" fmla="*/ 931384 w 2906161"/>
                <a:gd name="connsiteY11-594" fmla="*/ 1239837 h 1239837"/>
                <a:gd name="connsiteX12-595" fmla="*/ 0 w 2906161"/>
                <a:gd name="connsiteY12-596" fmla="*/ 1238733 h 1239837"/>
                <a:gd name="connsiteX0-597" fmla="*/ 0 w 2906161"/>
                <a:gd name="connsiteY0-598" fmla="*/ 1238733 h 1239837"/>
                <a:gd name="connsiteX1-599" fmla="*/ 585309 w 2906161"/>
                <a:gd name="connsiteY1-600" fmla="*/ 735012 h 1239837"/>
                <a:gd name="connsiteX2-601" fmla="*/ 810734 w 2906161"/>
                <a:gd name="connsiteY2-602" fmla="*/ 544512 h 1239837"/>
                <a:gd name="connsiteX3-603" fmla="*/ 1458434 w 2906161"/>
                <a:gd name="connsiteY3-604" fmla="*/ 26987 h 1239837"/>
                <a:gd name="connsiteX4-605" fmla="*/ 1604484 w 2906161"/>
                <a:gd name="connsiteY4-606" fmla="*/ 125412 h 1239837"/>
                <a:gd name="connsiteX5-607" fmla="*/ 1769584 w 2906161"/>
                <a:gd name="connsiteY5-608" fmla="*/ 11112 h 1239837"/>
                <a:gd name="connsiteX6-609" fmla="*/ 1912459 w 2906161"/>
                <a:gd name="connsiteY6-610" fmla="*/ 93662 h 1239837"/>
                <a:gd name="connsiteX7-611" fmla="*/ 2033898 w 2906161"/>
                <a:gd name="connsiteY7-612" fmla="*/ 0 h 1239837"/>
                <a:gd name="connsiteX8-613" fmla="*/ 2207734 w 2906161"/>
                <a:gd name="connsiteY8-614" fmla="*/ 109537 h 1239837"/>
                <a:gd name="connsiteX9-615" fmla="*/ 2385534 w 2906161"/>
                <a:gd name="connsiteY9-616" fmla="*/ 65087 h 1239837"/>
                <a:gd name="connsiteX10-617" fmla="*/ 2906161 w 2906161"/>
                <a:gd name="connsiteY10-618" fmla="*/ 1238733 h 1239837"/>
                <a:gd name="connsiteX11-619" fmla="*/ 931384 w 2906161"/>
                <a:gd name="connsiteY11-620" fmla="*/ 1239837 h 1239837"/>
                <a:gd name="connsiteX12-621" fmla="*/ 0 w 2906161"/>
                <a:gd name="connsiteY12-622" fmla="*/ 1238733 h 1239837"/>
                <a:gd name="connsiteX0-623" fmla="*/ 0 w 2906161"/>
                <a:gd name="connsiteY0-624" fmla="*/ 1238733 h 1239837"/>
                <a:gd name="connsiteX1-625" fmla="*/ 585309 w 2906161"/>
                <a:gd name="connsiteY1-626" fmla="*/ 735012 h 1239837"/>
                <a:gd name="connsiteX2-627" fmla="*/ 810734 w 2906161"/>
                <a:gd name="connsiteY2-628" fmla="*/ 544512 h 1239837"/>
                <a:gd name="connsiteX3-629" fmla="*/ 1458434 w 2906161"/>
                <a:gd name="connsiteY3-630" fmla="*/ 26987 h 1239837"/>
                <a:gd name="connsiteX4-631" fmla="*/ 1604484 w 2906161"/>
                <a:gd name="connsiteY4-632" fmla="*/ 125412 h 1239837"/>
                <a:gd name="connsiteX5-633" fmla="*/ 1769584 w 2906161"/>
                <a:gd name="connsiteY5-634" fmla="*/ 11112 h 1239837"/>
                <a:gd name="connsiteX6-635" fmla="*/ 1912459 w 2906161"/>
                <a:gd name="connsiteY6-636" fmla="*/ 93662 h 1239837"/>
                <a:gd name="connsiteX7-637" fmla="*/ 2033898 w 2906161"/>
                <a:gd name="connsiteY7-638" fmla="*/ 0 h 1239837"/>
                <a:gd name="connsiteX8-639" fmla="*/ 2207734 w 2906161"/>
                <a:gd name="connsiteY8-640" fmla="*/ 109537 h 1239837"/>
                <a:gd name="connsiteX9-641" fmla="*/ 2385534 w 2906161"/>
                <a:gd name="connsiteY9-642" fmla="*/ 65087 h 1239837"/>
                <a:gd name="connsiteX10-643" fmla="*/ 2906161 w 2906161"/>
                <a:gd name="connsiteY10-644" fmla="*/ 1238733 h 1239837"/>
                <a:gd name="connsiteX11-645" fmla="*/ 931384 w 2906161"/>
                <a:gd name="connsiteY11-646" fmla="*/ 1239837 h 1239837"/>
                <a:gd name="connsiteX12-647" fmla="*/ 0 w 2906161"/>
                <a:gd name="connsiteY12-648" fmla="*/ 1238733 h 1239837"/>
                <a:gd name="connsiteX0-649" fmla="*/ 214791 w 2320852"/>
                <a:gd name="connsiteY0-650" fmla="*/ 730733 h 1239837"/>
                <a:gd name="connsiteX1-651" fmla="*/ 0 w 2320852"/>
                <a:gd name="connsiteY1-652" fmla="*/ 735012 h 1239837"/>
                <a:gd name="connsiteX2-653" fmla="*/ 225425 w 2320852"/>
                <a:gd name="connsiteY2-654" fmla="*/ 544512 h 1239837"/>
                <a:gd name="connsiteX3-655" fmla="*/ 873125 w 2320852"/>
                <a:gd name="connsiteY3-656" fmla="*/ 26987 h 1239837"/>
                <a:gd name="connsiteX4-657" fmla="*/ 1019175 w 2320852"/>
                <a:gd name="connsiteY4-658" fmla="*/ 125412 h 1239837"/>
                <a:gd name="connsiteX5-659" fmla="*/ 1184275 w 2320852"/>
                <a:gd name="connsiteY5-660" fmla="*/ 11112 h 1239837"/>
                <a:gd name="connsiteX6-661" fmla="*/ 1327150 w 2320852"/>
                <a:gd name="connsiteY6-662" fmla="*/ 93662 h 1239837"/>
                <a:gd name="connsiteX7-663" fmla="*/ 1448589 w 2320852"/>
                <a:gd name="connsiteY7-664" fmla="*/ 0 h 1239837"/>
                <a:gd name="connsiteX8-665" fmla="*/ 1622425 w 2320852"/>
                <a:gd name="connsiteY8-666" fmla="*/ 109537 h 1239837"/>
                <a:gd name="connsiteX9-667" fmla="*/ 1800225 w 2320852"/>
                <a:gd name="connsiteY9-668" fmla="*/ 65087 h 1239837"/>
                <a:gd name="connsiteX10-669" fmla="*/ 2320852 w 2320852"/>
                <a:gd name="connsiteY10-670" fmla="*/ 1238733 h 1239837"/>
                <a:gd name="connsiteX11-671" fmla="*/ 346075 w 2320852"/>
                <a:gd name="connsiteY11-672" fmla="*/ 1239837 h 1239837"/>
                <a:gd name="connsiteX12-673" fmla="*/ 214791 w 2320852"/>
                <a:gd name="connsiteY12-674" fmla="*/ 730733 h 1239837"/>
                <a:gd name="connsiteX0-675" fmla="*/ 214791 w 2320852"/>
                <a:gd name="connsiteY0-676" fmla="*/ 730733 h 1239837"/>
                <a:gd name="connsiteX1-677" fmla="*/ 0 w 2320852"/>
                <a:gd name="connsiteY1-678" fmla="*/ 735012 h 1239837"/>
                <a:gd name="connsiteX2-679" fmla="*/ 225425 w 2320852"/>
                <a:gd name="connsiteY2-680" fmla="*/ 544512 h 1239837"/>
                <a:gd name="connsiteX3-681" fmla="*/ 873125 w 2320852"/>
                <a:gd name="connsiteY3-682" fmla="*/ 26987 h 1239837"/>
                <a:gd name="connsiteX4-683" fmla="*/ 1019175 w 2320852"/>
                <a:gd name="connsiteY4-684" fmla="*/ 125412 h 1239837"/>
                <a:gd name="connsiteX5-685" fmla="*/ 1184275 w 2320852"/>
                <a:gd name="connsiteY5-686" fmla="*/ 11112 h 1239837"/>
                <a:gd name="connsiteX6-687" fmla="*/ 1327150 w 2320852"/>
                <a:gd name="connsiteY6-688" fmla="*/ 93662 h 1239837"/>
                <a:gd name="connsiteX7-689" fmla="*/ 1448589 w 2320852"/>
                <a:gd name="connsiteY7-690" fmla="*/ 0 h 1239837"/>
                <a:gd name="connsiteX8-691" fmla="*/ 1622425 w 2320852"/>
                <a:gd name="connsiteY8-692" fmla="*/ 109537 h 1239837"/>
                <a:gd name="connsiteX9-693" fmla="*/ 1800225 w 2320852"/>
                <a:gd name="connsiteY9-694" fmla="*/ 65087 h 1239837"/>
                <a:gd name="connsiteX10-695" fmla="*/ 2320852 w 2320852"/>
                <a:gd name="connsiteY10-696" fmla="*/ 1238733 h 1239837"/>
                <a:gd name="connsiteX11-697" fmla="*/ 346075 w 2320852"/>
                <a:gd name="connsiteY11-698" fmla="*/ 1239837 h 1239837"/>
                <a:gd name="connsiteX12-699" fmla="*/ 117474 w 2320852"/>
                <a:gd name="connsiteY12-700" fmla="*/ 925512 h 1239837"/>
                <a:gd name="connsiteX13" fmla="*/ 214791 w 2320852"/>
                <a:gd name="connsiteY13" fmla="*/ 730733 h 1239837"/>
                <a:gd name="connsiteX0-701" fmla="*/ 214791 w 2320852"/>
                <a:gd name="connsiteY0-702" fmla="*/ 730733 h 1239837"/>
                <a:gd name="connsiteX1-703" fmla="*/ 0 w 2320852"/>
                <a:gd name="connsiteY1-704" fmla="*/ 735012 h 1239837"/>
                <a:gd name="connsiteX2-705" fmla="*/ 225425 w 2320852"/>
                <a:gd name="connsiteY2-706" fmla="*/ 544512 h 1239837"/>
                <a:gd name="connsiteX3-707" fmla="*/ 873125 w 2320852"/>
                <a:gd name="connsiteY3-708" fmla="*/ 26987 h 1239837"/>
                <a:gd name="connsiteX4-709" fmla="*/ 1019175 w 2320852"/>
                <a:gd name="connsiteY4-710" fmla="*/ 125412 h 1239837"/>
                <a:gd name="connsiteX5-711" fmla="*/ 1184275 w 2320852"/>
                <a:gd name="connsiteY5-712" fmla="*/ 11112 h 1239837"/>
                <a:gd name="connsiteX6-713" fmla="*/ 1327150 w 2320852"/>
                <a:gd name="connsiteY6-714" fmla="*/ 93662 h 1239837"/>
                <a:gd name="connsiteX7-715" fmla="*/ 1448589 w 2320852"/>
                <a:gd name="connsiteY7-716" fmla="*/ 0 h 1239837"/>
                <a:gd name="connsiteX8-717" fmla="*/ 1622425 w 2320852"/>
                <a:gd name="connsiteY8-718" fmla="*/ 109537 h 1239837"/>
                <a:gd name="connsiteX9-719" fmla="*/ 1800225 w 2320852"/>
                <a:gd name="connsiteY9-720" fmla="*/ 65087 h 1239837"/>
                <a:gd name="connsiteX10-721" fmla="*/ 2320852 w 2320852"/>
                <a:gd name="connsiteY10-722" fmla="*/ 1238733 h 1239837"/>
                <a:gd name="connsiteX11-723" fmla="*/ 346075 w 2320852"/>
                <a:gd name="connsiteY11-724" fmla="*/ 1239837 h 1239837"/>
                <a:gd name="connsiteX12-725" fmla="*/ 225424 w 2320852"/>
                <a:gd name="connsiteY12-726" fmla="*/ 1087437 h 1239837"/>
                <a:gd name="connsiteX13-727" fmla="*/ 117474 w 2320852"/>
                <a:gd name="connsiteY13-728" fmla="*/ 925512 h 1239837"/>
                <a:gd name="connsiteX14" fmla="*/ 214791 w 2320852"/>
                <a:gd name="connsiteY14" fmla="*/ 730733 h 1239837"/>
                <a:gd name="connsiteX0-729" fmla="*/ 214791 w 2320852"/>
                <a:gd name="connsiteY0-730" fmla="*/ 730733 h 1239837"/>
                <a:gd name="connsiteX1-731" fmla="*/ 0 w 2320852"/>
                <a:gd name="connsiteY1-732" fmla="*/ 735012 h 1239837"/>
                <a:gd name="connsiteX2-733" fmla="*/ 225425 w 2320852"/>
                <a:gd name="connsiteY2-734" fmla="*/ 544512 h 1239837"/>
                <a:gd name="connsiteX3-735" fmla="*/ 873125 w 2320852"/>
                <a:gd name="connsiteY3-736" fmla="*/ 26987 h 1239837"/>
                <a:gd name="connsiteX4-737" fmla="*/ 1019175 w 2320852"/>
                <a:gd name="connsiteY4-738" fmla="*/ 125412 h 1239837"/>
                <a:gd name="connsiteX5-739" fmla="*/ 1184275 w 2320852"/>
                <a:gd name="connsiteY5-740" fmla="*/ 11112 h 1239837"/>
                <a:gd name="connsiteX6-741" fmla="*/ 1327150 w 2320852"/>
                <a:gd name="connsiteY6-742" fmla="*/ 93662 h 1239837"/>
                <a:gd name="connsiteX7-743" fmla="*/ 1448589 w 2320852"/>
                <a:gd name="connsiteY7-744" fmla="*/ 0 h 1239837"/>
                <a:gd name="connsiteX8-745" fmla="*/ 1622425 w 2320852"/>
                <a:gd name="connsiteY8-746" fmla="*/ 109537 h 1239837"/>
                <a:gd name="connsiteX9-747" fmla="*/ 1800225 w 2320852"/>
                <a:gd name="connsiteY9-748" fmla="*/ 65087 h 1239837"/>
                <a:gd name="connsiteX10-749" fmla="*/ 2320852 w 2320852"/>
                <a:gd name="connsiteY10-750" fmla="*/ 1238733 h 1239837"/>
                <a:gd name="connsiteX11-751" fmla="*/ 346075 w 2320852"/>
                <a:gd name="connsiteY11-752" fmla="*/ 1239837 h 1239837"/>
                <a:gd name="connsiteX12-753" fmla="*/ 330199 w 2320852"/>
                <a:gd name="connsiteY12-754" fmla="*/ 1039812 h 1239837"/>
                <a:gd name="connsiteX13-755" fmla="*/ 117474 w 2320852"/>
                <a:gd name="connsiteY13-756" fmla="*/ 925512 h 1239837"/>
                <a:gd name="connsiteX14-757" fmla="*/ 214791 w 2320852"/>
                <a:gd name="connsiteY14-758" fmla="*/ 730733 h 1239837"/>
                <a:gd name="connsiteX0-759" fmla="*/ 214791 w 2320852"/>
                <a:gd name="connsiteY0-760" fmla="*/ 730733 h 1239837"/>
                <a:gd name="connsiteX1-761" fmla="*/ 0 w 2320852"/>
                <a:gd name="connsiteY1-762" fmla="*/ 735012 h 1239837"/>
                <a:gd name="connsiteX2-763" fmla="*/ 225425 w 2320852"/>
                <a:gd name="connsiteY2-764" fmla="*/ 544512 h 1239837"/>
                <a:gd name="connsiteX3-765" fmla="*/ 873125 w 2320852"/>
                <a:gd name="connsiteY3-766" fmla="*/ 26987 h 1239837"/>
                <a:gd name="connsiteX4-767" fmla="*/ 1019175 w 2320852"/>
                <a:gd name="connsiteY4-768" fmla="*/ 125412 h 1239837"/>
                <a:gd name="connsiteX5-769" fmla="*/ 1184275 w 2320852"/>
                <a:gd name="connsiteY5-770" fmla="*/ 11112 h 1239837"/>
                <a:gd name="connsiteX6-771" fmla="*/ 1327150 w 2320852"/>
                <a:gd name="connsiteY6-772" fmla="*/ 93662 h 1239837"/>
                <a:gd name="connsiteX7-773" fmla="*/ 1448589 w 2320852"/>
                <a:gd name="connsiteY7-774" fmla="*/ 0 h 1239837"/>
                <a:gd name="connsiteX8-775" fmla="*/ 1622425 w 2320852"/>
                <a:gd name="connsiteY8-776" fmla="*/ 109537 h 1239837"/>
                <a:gd name="connsiteX9-777" fmla="*/ 1800225 w 2320852"/>
                <a:gd name="connsiteY9-778" fmla="*/ 65087 h 1239837"/>
                <a:gd name="connsiteX10-779" fmla="*/ 2320852 w 2320852"/>
                <a:gd name="connsiteY10-780" fmla="*/ 1238733 h 1239837"/>
                <a:gd name="connsiteX11-781" fmla="*/ 346075 w 2320852"/>
                <a:gd name="connsiteY11-782" fmla="*/ 1239837 h 1239837"/>
                <a:gd name="connsiteX12-783" fmla="*/ 330199 w 2320852"/>
                <a:gd name="connsiteY12-784" fmla="*/ 1039812 h 1239837"/>
                <a:gd name="connsiteX13-785" fmla="*/ 117474 w 2320852"/>
                <a:gd name="connsiteY13-786" fmla="*/ 925512 h 1239837"/>
                <a:gd name="connsiteX14-787" fmla="*/ 214791 w 2320852"/>
                <a:gd name="connsiteY14-788" fmla="*/ 730733 h 1239837"/>
                <a:gd name="connsiteX0-789" fmla="*/ 214791 w 2320852"/>
                <a:gd name="connsiteY0-790" fmla="*/ 730733 h 1239837"/>
                <a:gd name="connsiteX1-791" fmla="*/ 0 w 2320852"/>
                <a:gd name="connsiteY1-792" fmla="*/ 735012 h 1239837"/>
                <a:gd name="connsiteX2-793" fmla="*/ 225425 w 2320852"/>
                <a:gd name="connsiteY2-794" fmla="*/ 544512 h 1239837"/>
                <a:gd name="connsiteX3-795" fmla="*/ 857250 w 2320852"/>
                <a:gd name="connsiteY3-796" fmla="*/ 33337 h 1239837"/>
                <a:gd name="connsiteX4-797" fmla="*/ 1019175 w 2320852"/>
                <a:gd name="connsiteY4-798" fmla="*/ 125412 h 1239837"/>
                <a:gd name="connsiteX5-799" fmla="*/ 1184275 w 2320852"/>
                <a:gd name="connsiteY5-800" fmla="*/ 11112 h 1239837"/>
                <a:gd name="connsiteX6-801" fmla="*/ 1327150 w 2320852"/>
                <a:gd name="connsiteY6-802" fmla="*/ 93662 h 1239837"/>
                <a:gd name="connsiteX7-803" fmla="*/ 1448589 w 2320852"/>
                <a:gd name="connsiteY7-804" fmla="*/ 0 h 1239837"/>
                <a:gd name="connsiteX8-805" fmla="*/ 1622425 w 2320852"/>
                <a:gd name="connsiteY8-806" fmla="*/ 109537 h 1239837"/>
                <a:gd name="connsiteX9-807" fmla="*/ 1800225 w 2320852"/>
                <a:gd name="connsiteY9-808" fmla="*/ 65087 h 1239837"/>
                <a:gd name="connsiteX10-809" fmla="*/ 2320852 w 2320852"/>
                <a:gd name="connsiteY10-810" fmla="*/ 1238733 h 1239837"/>
                <a:gd name="connsiteX11-811" fmla="*/ 346075 w 2320852"/>
                <a:gd name="connsiteY11-812" fmla="*/ 1239837 h 1239837"/>
                <a:gd name="connsiteX12-813" fmla="*/ 330199 w 2320852"/>
                <a:gd name="connsiteY12-814" fmla="*/ 1039812 h 1239837"/>
                <a:gd name="connsiteX13-815" fmla="*/ 117474 w 2320852"/>
                <a:gd name="connsiteY13-816" fmla="*/ 925512 h 1239837"/>
                <a:gd name="connsiteX14-817" fmla="*/ 214791 w 2320852"/>
                <a:gd name="connsiteY14-818" fmla="*/ 730733 h 1239837"/>
                <a:gd name="connsiteX0-819" fmla="*/ 214791 w 2320852"/>
                <a:gd name="connsiteY0-820" fmla="*/ 730733 h 1239837"/>
                <a:gd name="connsiteX1-821" fmla="*/ 0 w 2320852"/>
                <a:gd name="connsiteY1-822" fmla="*/ 735012 h 1239837"/>
                <a:gd name="connsiteX2-823" fmla="*/ 225425 w 2320852"/>
                <a:gd name="connsiteY2-824" fmla="*/ 544512 h 1239837"/>
                <a:gd name="connsiteX3-825" fmla="*/ 1019175 w 2320852"/>
                <a:gd name="connsiteY3-826" fmla="*/ 125412 h 1239837"/>
                <a:gd name="connsiteX4-827" fmla="*/ 1184275 w 2320852"/>
                <a:gd name="connsiteY4-828" fmla="*/ 11112 h 1239837"/>
                <a:gd name="connsiteX5-829" fmla="*/ 1327150 w 2320852"/>
                <a:gd name="connsiteY5-830" fmla="*/ 93662 h 1239837"/>
                <a:gd name="connsiteX6-831" fmla="*/ 1448589 w 2320852"/>
                <a:gd name="connsiteY6-832" fmla="*/ 0 h 1239837"/>
                <a:gd name="connsiteX7-833" fmla="*/ 1622425 w 2320852"/>
                <a:gd name="connsiteY7-834" fmla="*/ 109537 h 1239837"/>
                <a:gd name="connsiteX8-835" fmla="*/ 1800225 w 2320852"/>
                <a:gd name="connsiteY8-836" fmla="*/ 65087 h 1239837"/>
                <a:gd name="connsiteX9-837" fmla="*/ 2320852 w 2320852"/>
                <a:gd name="connsiteY9-838" fmla="*/ 1238733 h 1239837"/>
                <a:gd name="connsiteX10-839" fmla="*/ 346075 w 2320852"/>
                <a:gd name="connsiteY10-840" fmla="*/ 1239837 h 1239837"/>
                <a:gd name="connsiteX11-841" fmla="*/ 330199 w 2320852"/>
                <a:gd name="connsiteY11-842" fmla="*/ 1039812 h 1239837"/>
                <a:gd name="connsiteX12-843" fmla="*/ 117474 w 2320852"/>
                <a:gd name="connsiteY12-844" fmla="*/ 925512 h 1239837"/>
                <a:gd name="connsiteX13-845" fmla="*/ 214791 w 2320852"/>
                <a:gd name="connsiteY13-846" fmla="*/ 730733 h 1239837"/>
                <a:gd name="connsiteX0-847" fmla="*/ 818041 w 2924102"/>
                <a:gd name="connsiteY0-848" fmla="*/ 730733 h 1252537"/>
                <a:gd name="connsiteX1-849" fmla="*/ 603250 w 2924102"/>
                <a:gd name="connsiteY1-850" fmla="*/ 735012 h 1252537"/>
                <a:gd name="connsiteX2-851" fmla="*/ 0 w 2924102"/>
                <a:gd name="connsiteY2-852" fmla="*/ 1252537 h 1252537"/>
                <a:gd name="connsiteX3-853" fmla="*/ 1622425 w 2924102"/>
                <a:gd name="connsiteY3-854" fmla="*/ 125412 h 1252537"/>
                <a:gd name="connsiteX4-855" fmla="*/ 1787525 w 2924102"/>
                <a:gd name="connsiteY4-856" fmla="*/ 11112 h 1252537"/>
                <a:gd name="connsiteX5-857" fmla="*/ 1930400 w 2924102"/>
                <a:gd name="connsiteY5-858" fmla="*/ 93662 h 1252537"/>
                <a:gd name="connsiteX6-859" fmla="*/ 2051839 w 2924102"/>
                <a:gd name="connsiteY6-860" fmla="*/ 0 h 1252537"/>
                <a:gd name="connsiteX7-861" fmla="*/ 2225675 w 2924102"/>
                <a:gd name="connsiteY7-862" fmla="*/ 109537 h 1252537"/>
                <a:gd name="connsiteX8-863" fmla="*/ 2403475 w 2924102"/>
                <a:gd name="connsiteY8-864" fmla="*/ 65087 h 1252537"/>
                <a:gd name="connsiteX9-865" fmla="*/ 2924102 w 2924102"/>
                <a:gd name="connsiteY9-866" fmla="*/ 1238733 h 1252537"/>
                <a:gd name="connsiteX10-867" fmla="*/ 949325 w 2924102"/>
                <a:gd name="connsiteY10-868" fmla="*/ 1239837 h 1252537"/>
                <a:gd name="connsiteX11-869" fmla="*/ 933449 w 2924102"/>
                <a:gd name="connsiteY11-870" fmla="*/ 1039812 h 1252537"/>
                <a:gd name="connsiteX12-871" fmla="*/ 720724 w 2924102"/>
                <a:gd name="connsiteY12-872" fmla="*/ 925512 h 1252537"/>
                <a:gd name="connsiteX13-873" fmla="*/ 818041 w 2924102"/>
                <a:gd name="connsiteY13-874" fmla="*/ 730733 h 1252537"/>
                <a:gd name="connsiteX0-875" fmla="*/ 818041 w 2924102"/>
                <a:gd name="connsiteY0-876" fmla="*/ 730733 h 1252537"/>
                <a:gd name="connsiteX1-877" fmla="*/ 603250 w 2924102"/>
                <a:gd name="connsiteY1-878" fmla="*/ 735012 h 1252537"/>
                <a:gd name="connsiteX2-879" fmla="*/ 0 w 2924102"/>
                <a:gd name="connsiteY2-880" fmla="*/ 1252537 h 1252537"/>
                <a:gd name="connsiteX3-881" fmla="*/ 1622425 w 2924102"/>
                <a:gd name="connsiteY3-882" fmla="*/ 125412 h 1252537"/>
                <a:gd name="connsiteX4-883" fmla="*/ 1787525 w 2924102"/>
                <a:gd name="connsiteY4-884" fmla="*/ 11112 h 1252537"/>
                <a:gd name="connsiteX5-885" fmla="*/ 1930400 w 2924102"/>
                <a:gd name="connsiteY5-886" fmla="*/ 93662 h 1252537"/>
                <a:gd name="connsiteX6-887" fmla="*/ 2051839 w 2924102"/>
                <a:gd name="connsiteY6-888" fmla="*/ 0 h 1252537"/>
                <a:gd name="connsiteX7-889" fmla="*/ 2225675 w 2924102"/>
                <a:gd name="connsiteY7-890" fmla="*/ 109537 h 1252537"/>
                <a:gd name="connsiteX8-891" fmla="*/ 2924102 w 2924102"/>
                <a:gd name="connsiteY8-892" fmla="*/ 1238733 h 1252537"/>
                <a:gd name="connsiteX9-893" fmla="*/ 949325 w 2924102"/>
                <a:gd name="connsiteY9-894" fmla="*/ 1239837 h 1252537"/>
                <a:gd name="connsiteX10-895" fmla="*/ 933449 w 2924102"/>
                <a:gd name="connsiteY10-896" fmla="*/ 1039812 h 1252537"/>
                <a:gd name="connsiteX11-897" fmla="*/ 720724 w 2924102"/>
                <a:gd name="connsiteY11-898" fmla="*/ 925512 h 1252537"/>
                <a:gd name="connsiteX12-899" fmla="*/ 818041 w 2924102"/>
                <a:gd name="connsiteY12-900" fmla="*/ 730733 h 1252537"/>
                <a:gd name="connsiteX0-901" fmla="*/ 818041 w 2924102"/>
                <a:gd name="connsiteY0-902" fmla="*/ 730733 h 1252537"/>
                <a:gd name="connsiteX1-903" fmla="*/ 603250 w 2924102"/>
                <a:gd name="connsiteY1-904" fmla="*/ 735012 h 1252537"/>
                <a:gd name="connsiteX2-905" fmla="*/ 0 w 2924102"/>
                <a:gd name="connsiteY2-906" fmla="*/ 1252537 h 1252537"/>
                <a:gd name="connsiteX3-907" fmla="*/ 1622425 w 2924102"/>
                <a:gd name="connsiteY3-908" fmla="*/ 125412 h 1252537"/>
                <a:gd name="connsiteX4-909" fmla="*/ 1787525 w 2924102"/>
                <a:gd name="connsiteY4-910" fmla="*/ 11112 h 1252537"/>
                <a:gd name="connsiteX5-911" fmla="*/ 1930400 w 2924102"/>
                <a:gd name="connsiteY5-912" fmla="*/ 93662 h 1252537"/>
                <a:gd name="connsiteX6-913" fmla="*/ 2051839 w 2924102"/>
                <a:gd name="connsiteY6-914" fmla="*/ 0 h 1252537"/>
                <a:gd name="connsiteX7-915" fmla="*/ 2924102 w 2924102"/>
                <a:gd name="connsiteY7-916" fmla="*/ 1238733 h 1252537"/>
                <a:gd name="connsiteX8-917" fmla="*/ 949325 w 2924102"/>
                <a:gd name="connsiteY8-918" fmla="*/ 1239837 h 1252537"/>
                <a:gd name="connsiteX9-919" fmla="*/ 933449 w 2924102"/>
                <a:gd name="connsiteY9-920" fmla="*/ 1039812 h 1252537"/>
                <a:gd name="connsiteX10-921" fmla="*/ 720724 w 2924102"/>
                <a:gd name="connsiteY10-922" fmla="*/ 925512 h 1252537"/>
                <a:gd name="connsiteX11-923" fmla="*/ 818041 w 2924102"/>
                <a:gd name="connsiteY11-924" fmla="*/ 730733 h 1252537"/>
                <a:gd name="connsiteX0-925" fmla="*/ 818041 w 2942623"/>
                <a:gd name="connsiteY0-926" fmla="*/ 757553 h 1279357"/>
                <a:gd name="connsiteX1-927" fmla="*/ 603250 w 2942623"/>
                <a:gd name="connsiteY1-928" fmla="*/ 761832 h 1279357"/>
                <a:gd name="connsiteX2-929" fmla="*/ 0 w 2942623"/>
                <a:gd name="connsiteY2-930" fmla="*/ 1279357 h 1279357"/>
                <a:gd name="connsiteX3-931" fmla="*/ 1622425 w 2942623"/>
                <a:gd name="connsiteY3-932" fmla="*/ 152232 h 1279357"/>
                <a:gd name="connsiteX4-933" fmla="*/ 1787525 w 2942623"/>
                <a:gd name="connsiteY4-934" fmla="*/ 37932 h 1279357"/>
                <a:gd name="connsiteX5-935" fmla="*/ 1930400 w 2942623"/>
                <a:gd name="connsiteY5-936" fmla="*/ 120482 h 1279357"/>
                <a:gd name="connsiteX6-937" fmla="*/ 2924102 w 2942623"/>
                <a:gd name="connsiteY6-938" fmla="*/ 1265553 h 1279357"/>
                <a:gd name="connsiteX7-939" fmla="*/ 949325 w 2942623"/>
                <a:gd name="connsiteY7-940" fmla="*/ 1266657 h 1279357"/>
                <a:gd name="connsiteX8-941" fmla="*/ 933449 w 2942623"/>
                <a:gd name="connsiteY8-942" fmla="*/ 1066632 h 1279357"/>
                <a:gd name="connsiteX9-943" fmla="*/ 720724 w 2942623"/>
                <a:gd name="connsiteY9-944" fmla="*/ 952332 h 1279357"/>
                <a:gd name="connsiteX10-945" fmla="*/ 818041 w 2942623"/>
                <a:gd name="connsiteY10-946" fmla="*/ 757553 h 1279357"/>
                <a:gd name="connsiteX0-947" fmla="*/ 818041 w 2936746"/>
                <a:gd name="connsiteY0-948" fmla="*/ 793662 h 1315466"/>
                <a:gd name="connsiteX1-949" fmla="*/ 603250 w 2936746"/>
                <a:gd name="connsiteY1-950" fmla="*/ 797941 h 1315466"/>
                <a:gd name="connsiteX2-951" fmla="*/ 0 w 2936746"/>
                <a:gd name="connsiteY2-952" fmla="*/ 1315466 h 1315466"/>
                <a:gd name="connsiteX3-953" fmla="*/ 1622425 w 2936746"/>
                <a:gd name="connsiteY3-954" fmla="*/ 188341 h 1315466"/>
                <a:gd name="connsiteX4-955" fmla="*/ 1787525 w 2936746"/>
                <a:gd name="connsiteY4-956" fmla="*/ 74041 h 1315466"/>
                <a:gd name="connsiteX5-957" fmla="*/ 2924102 w 2936746"/>
                <a:gd name="connsiteY5-958" fmla="*/ 1301662 h 1315466"/>
                <a:gd name="connsiteX6-959" fmla="*/ 949325 w 2936746"/>
                <a:gd name="connsiteY6-960" fmla="*/ 1302766 h 1315466"/>
                <a:gd name="connsiteX7-961" fmla="*/ 933449 w 2936746"/>
                <a:gd name="connsiteY7-962" fmla="*/ 1102741 h 1315466"/>
                <a:gd name="connsiteX8-963" fmla="*/ 720724 w 2936746"/>
                <a:gd name="connsiteY8-964" fmla="*/ 988441 h 1315466"/>
                <a:gd name="connsiteX9-965" fmla="*/ 818041 w 2936746"/>
                <a:gd name="connsiteY9-966" fmla="*/ 793662 h 1315466"/>
                <a:gd name="connsiteX0-967" fmla="*/ 818041 w 2933436"/>
                <a:gd name="connsiteY0-968" fmla="*/ 605326 h 1127130"/>
                <a:gd name="connsiteX1-969" fmla="*/ 603250 w 2933436"/>
                <a:gd name="connsiteY1-970" fmla="*/ 609605 h 1127130"/>
                <a:gd name="connsiteX2-971" fmla="*/ 0 w 2933436"/>
                <a:gd name="connsiteY2-972" fmla="*/ 1127130 h 1127130"/>
                <a:gd name="connsiteX3-973" fmla="*/ 1622425 w 2933436"/>
                <a:gd name="connsiteY3-974" fmla="*/ 5 h 1127130"/>
                <a:gd name="connsiteX4-975" fmla="*/ 2924102 w 2933436"/>
                <a:gd name="connsiteY4-976" fmla="*/ 1113326 h 1127130"/>
                <a:gd name="connsiteX5-977" fmla="*/ 949325 w 2933436"/>
                <a:gd name="connsiteY5-978" fmla="*/ 1114430 h 1127130"/>
                <a:gd name="connsiteX6-979" fmla="*/ 933449 w 2933436"/>
                <a:gd name="connsiteY6-980" fmla="*/ 914405 h 1127130"/>
                <a:gd name="connsiteX7-981" fmla="*/ 720724 w 2933436"/>
                <a:gd name="connsiteY7-982" fmla="*/ 800105 h 1127130"/>
                <a:gd name="connsiteX8-983" fmla="*/ 818041 w 2933436"/>
                <a:gd name="connsiteY8-984" fmla="*/ 605326 h 1127130"/>
                <a:gd name="connsiteX0-985" fmla="*/ 818041 w 2924102"/>
                <a:gd name="connsiteY0-986" fmla="*/ 0 h 556250"/>
                <a:gd name="connsiteX1-987" fmla="*/ 603250 w 2924102"/>
                <a:gd name="connsiteY1-988" fmla="*/ 4279 h 556250"/>
                <a:gd name="connsiteX2-989" fmla="*/ 0 w 2924102"/>
                <a:gd name="connsiteY2-990" fmla="*/ 521804 h 556250"/>
                <a:gd name="connsiteX3-991" fmla="*/ 2924102 w 2924102"/>
                <a:gd name="connsiteY3-992" fmla="*/ 508000 h 556250"/>
                <a:gd name="connsiteX4-993" fmla="*/ 949325 w 2924102"/>
                <a:gd name="connsiteY4-994" fmla="*/ 509104 h 556250"/>
                <a:gd name="connsiteX5-995" fmla="*/ 933449 w 2924102"/>
                <a:gd name="connsiteY5-996" fmla="*/ 309079 h 556250"/>
                <a:gd name="connsiteX6-997" fmla="*/ 720724 w 2924102"/>
                <a:gd name="connsiteY6-998" fmla="*/ 194779 h 556250"/>
                <a:gd name="connsiteX7-999" fmla="*/ 818041 w 2924102"/>
                <a:gd name="connsiteY7-1000" fmla="*/ 0 h 556250"/>
                <a:gd name="connsiteX0-1001" fmla="*/ 818041 w 949325"/>
                <a:gd name="connsiteY0-1002" fmla="*/ 0 h 574168"/>
                <a:gd name="connsiteX1-1003" fmla="*/ 603250 w 949325"/>
                <a:gd name="connsiteY1-1004" fmla="*/ 4279 h 574168"/>
                <a:gd name="connsiteX2-1005" fmla="*/ 0 w 949325"/>
                <a:gd name="connsiteY2-1006" fmla="*/ 521804 h 574168"/>
                <a:gd name="connsiteX3-1007" fmla="*/ 942902 w 949325"/>
                <a:gd name="connsiteY3-1008" fmla="*/ 561975 h 574168"/>
                <a:gd name="connsiteX4-1009" fmla="*/ 949325 w 949325"/>
                <a:gd name="connsiteY4-1010" fmla="*/ 509104 h 574168"/>
                <a:gd name="connsiteX5-1011" fmla="*/ 933449 w 949325"/>
                <a:gd name="connsiteY5-1012" fmla="*/ 309079 h 574168"/>
                <a:gd name="connsiteX6-1013" fmla="*/ 720724 w 949325"/>
                <a:gd name="connsiteY6-1014" fmla="*/ 194779 h 574168"/>
                <a:gd name="connsiteX7-1015" fmla="*/ 818041 w 949325"/>
                <a:gd name="connsiteY7-1016" fmla="*/ 0 h 574168"/>
                <a:gd name="connsiteX0-1017" fmla="*/ 818041 w 949325"/>
                <a:gd name="connsiteY0-1018" fmla="*/ 0 h 564115"/>
                <a:gd name="connsiteX1-1019" fmla="*/ 603250 w 949325"/>
                <a:gd name="connsiteY1-1020" fmla="*/ 4279 h 564115"/>
                <a:gd name="connsiteX2-1021" fmla="*/ 0 w 949325"/>
                <a:gd name="connsiteY2-1022" fmla="*/ 521804 h 564115"/>
                <a:gd name="connsiteX3-1023" fmla="*/ 949325 w 949325"/>
                <a:gd name="connsiteY3-1024" fmla="*/ 509104 h 564115"/>
                <a:gd name="connsiteX4-1025" fmla="*/ 933449 w 949325"/>
                <a:gd name="connsiteY4-1026" fmla="*/ 309079 h 564115"/>
                <a:gd name="connsiteX5-1027" fmla="*/ 720724 w 949325"/>
                <a:gd name="connsiteY5-1028" fmla="*/ 194779 h 564115"/>
                <a:gd name="connsiteX6-1029" fmla="*/ 818041 w 949325"/>
                <a:gd name="connsiteY6-1030" fmla="*/ 0 h 564115"/>
                <a:gd name="connsiteX0-1031" fmla="*/ 818041 w 949325"/>
                <a:gd name="connsiteY0-1032" fmla="*/ 0 h 531735"/>
                <a:gd name="connsiteX1-1033" fmla="*/ 603250 w 949325"/>
                <a:gd name="connsiteY1-1034" fmla="*/ 4279 h 531735"/>
                <a:gd name="connsiteX2-1035" fmla="*/ 0 w 949325"/>
                <a:gd name="connsiteY2-1036" fmla="*/ 521804 h 531735"/>
                <a:gd name="connsiteX3-1037" fmla="*/ 949325 w 949325"/>
                <a:gd name="connsiteY3-1038" fmla="*/ 509104 h 531735"/>
                <a:gd name="connsiteX4-1039" fmla="*/ 933449 w 949325"/>
                <a:gd name="connsiteY4-1040" fmla="*/ 309079 h 531735"/>
                <a:gd name="connsiteX5-1041" fmla="*/ 720724 w 949325"/>
                <a:gd name="connsiteY5-1042" fmla="*/ 194779 h 531735"/>
                <a:gd name="connsiteX6-1043" fmla="*/ 818041 w 949325"/>
                <a:gd name="connsiteY6-1044" fmla="*/ 0 h 531735"/>
                <a:gd name="connsiteX0-1045" fmla="*/ 818041 w 949325"/>
                <a:gd name="connsiteY0-1046" fmla="*/ 0 h 525071"/>
                <a:gd name="connsiteX1-1047" fmla="*/ 603250 w 949325"/>
                <a:gd name="connsiteY1-1048" fmla="*/ 4279 h 525071"/>
                <a:gd name="connsiteX2-1049" fmla="*/ 0 w 949325"/>
                <a:gd name="connsiteY2-1050" fmla="*/ 521804 h 525071"/>
                <a:gd name="connsiteX3-1051" fmla="*/ 949325 w 949325"/>
                <a:gd name="connsiteY3-1052" fmla="*/ 509104 h 525071"/>
                <a:gd name="connsiteX4-1053" fmla="*/ 933449 w 949325"/>
                <a:gd name="connsiteY4-1054" fmla="*/ 309079 h 525071"/>
                <a:gd name="connsiteX5-1055" fmla="*/ 720724 w 949325"/>
                <a:gd name="connsiteY5-1056" fmla="*/ 194779 h 525071"/>
                <a:gd name="connsiteX6-1057" fmla="*/ 818041 w 949325"/>
                <a:gd name="connsiteY6-1058" fmla="*/ 0 h 525071"/>
                <a:gd name="connsiteX0-1059" fmla="*/ 818041 w 946150"/>
                <a:gd name="connsiteY0-1060" fmla="*/ 0 h 529861"/>
                <a:gd name="connsiteX1-1061" fmla="*/ 603250 w 946150"/>
                <a:gd name="connsiteY1-1062" fmla="*/ 4279 h 529861"/>
                <a:gd name="connsiteX2-1063" fmla="*/ 0 w 946150"/>
                <a:gd name="connsiteY2-1064" fmla="*/ 521804 h 529861"/>
                <a:gd name="connsiteX3-1065" fmla="*/ 946150 w 946150"/>
                <a:gd name="connsiteY3-1066" fmla="*/ 521804 h 529861"/>
                <a:gd name="connsiteX4-1067" fmla="*/ 933449 w 946150"/>
                <a:gd name="connsiteY4-1068" fmla="*/ 309079 h 529861"/>
                <a:gd name="connsiteX5-1069" fmla="*/ 720724 w 946150"/>
                <a:gd name="connsiteY5-1070" fmla="*/ 194779 h 529861"/>
                <a:gd name="connsiteX6-1071" fmla="*/ 818041 w 946150"/>
                <a:gd name="connsiteY6-1072" fmla="*/ 0 h 529861"/>
                <a:gd name="connsiteX0-1073" fmla="*/ 818041 w 946150"/>
                <a:gd name="connsiteY0-1074" fmla="*/ 0 h 525331"/>
                <a:gd name="connsiteX1-1075" fmla="*/ 603250 w 946150"/>
                <a:gd name="connsiteY1-1076" fmla="*/ 4279 h 525331"/>
                <a:gd name="connsiteX2-1077" fmla="*/ 0 w 946150"/>
                <a:gd name="connsiteY2-1078" fmla="*/ 521804 h 525331"/>
                <a:gd name="connsiteX3-1079" fmla="*/ 946150 w 946150"/>
                <a:gd name="connsiteY3-1080" fmla="*/ 521804 h 525331"/>
                <a:gd name="connsiteX4-1081" fmla="*/ 933449 w 946150"/>
                <a:gd name="connsiteY4-1082" fmla="*/ 309079 h 525331"/>
                <a:gd name="connsiteX5-1083" fmla="*/ 720724 w 946150"/>
                <a:gd name="connsiteY5-1084" fmla="*/ 194779 h 525331"/>
                <a:gd name="connsiteX6-1085" fmla="*/ 818041 w 946150"/>
                <a:gd name="connsiteY6-1086" fmla="*/ 0 h 5253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17" y="connsiteY4-18"/>
                </a:cxn>
                <a:cxn ang="0">
                  <a:pos x="connsiteX5-29" y="connsiteY5-30"/>
                </a:cxn>
                <a:cxn ang="0">
                  <a:pos x="connsiteX6-55" y="connsiteY6-56"/>
                </a:cxn>
              </a:cxnLst>
              <a:rect l="l" t="t" r="r" b="b"/>
              <a:pathLst>
                <a:path w="946150" h="525331">
                  <a:moveTo>
                    <a:pt x="818041" y="0"/>
                  </a:moveTo>
                  <a:lnTo>
                    <a:pt x="603250" y="4279"/>
                  </a:lnTo>
                  <a:lnTo>
                    <a:pt x="0" y="521804"/>
                  </a:lnTo>
                  <a:cubicBezTo>
                    <a:pt x="162454" y="529741"/>
                    <a:pt x="473075" y="521804"/>
                    <a:pt x="946150" y="521804"/>
                  </a:cubicBezTo>
                  <a:cubicBezTo>
                    <a:pt x="730262" y="452138"/>
                    <a:pt x="971549" y="361467"/>
                    <a:pt x="933449" y="309079"/>
                  </a:cubicBezTo>
                  <a:cubicBezTo>
                    <a:pt x="895349" y="256691"/>
                    <a:pt x="722496" y="254230"/>
                    <a:pt x="720724" y="194779"/>
                  </a:cubicBezTo>
                  <a:lnTo>
                    <a:pt x="818041" y="0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1765006" y="2933847"/>
              <a:ext cx="450225" cy="444163"/>
              <a:chOff x="1765006" y="2933847"/>
              <a:chExt cx="450225" cy="444163"/>
            </a:xfrm>
          </p:grpSpPr>
          <p:sp>
            <p:nvSpPr>
              <p:cNvPr id="73" name="弧形 72"/>
              <p:cNvSpPr/>
              <p:nvPr/>
            </p:nvSpPr>
            <p:spPr>
              <a:xfrm rot="15507038">
                <a:off x="1765006" y="2975037"/>
                <a:ext cx="376781" cy="376781"/>
              </a:xfrm>
              <a:prstGeom prst="arc">
                <a:avLst>
                  <a:gd name="adj1" fmla="val 1902013"/>
                  <a:gd name="adj2" fmla="val 7632408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弧形 73"/>
              <p:cNvSpPr/>
              <p:nvPr/>
            </p:nvSpPr>
            <p:spPr>
              <a:xfrm rot="15507038">
                <a:off x="1771068" y="2933847"/>
                <a:ext cx="444163" cy="444163"/>
              </a:xfrm>
              <a:prstGeom prst="arc">
                <a:avLst>
                  <a:gd name="adj1" fmla="val 1902013"/>
                  <a:gd name="adj2" fmla="val 7632408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0.13351 0.21791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67" y="1089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93827E-7 L 0.32066 -0.00031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24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9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5"/>
          <p:cNvSpPr/>
          <p:nvPr/>
        </p:nvSpPr>
        <p:spPr>
          <a:xfrm>
            <a:off x="2535238" y="759592"/>
            <a:ext cx="3290888" cy="2293938"/>
          </a:xfrm>
          <a:custGeom>
            <a:avLst/>
            <a:gdLst>
              <a:gd name="connsiteX0" fmla="*/ 0 w 2668138"/>
              <a:gd name="connsiteY0" fmla="*/ 2470245 h 2470245"/>
              <a:gd name="connsiteX1" fmla="*/ 1334069 w 2668138"/>
              <a:gd name="connsiteY1" fmla="*/ 0 h 2470245"/>
              <a:gd name="connsiteX2" fmla="*/ 2668138 w 2668138"/>
              <a:gd name="connsiteY2" fmla="*/ 2470245 h 2470245"/>
              <a:gd name="connsiteX3" fmla="*/ 0 w 2668138"/>
              <a:gd name="connsiteY3" fmla="*/ 2470245 h 2470245"/>
              <a:gd name="connsiteX0-1" fmla="*/ 0 w 2668138"/>
              <a:gd name="connsiteY0-2" fmla="*/ 1958454 h 1958454"/>
              <a:gd name="connsiteX1-3" fmla="*/ 1593377 w 2668138"/>
              <a:gd name="connsiteY1-4" fmla="*/ 0 h 1958454"/>
              <a:gd name="connsiteX2-5" fmla="*/ 2668138 w 2668138"/>
              <a:gd name="connsiteY2-6" fmla="*/ 1958454 h 1958454"/>
              <a:gd name="connsiteX3-7" fmla="*/ 0 w 2668138"/>
              <a:gd name="connsiteY3-8" fmla="*/ 1958454 h 195845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68138" h="1958454">
                <a:moveTo>
                  <a:pt x="0" y="1958454"/>
                </a:moveTo>
                <a:lnTo>
                  <a:pt x="1593377" y="0"/>
                </a:lnTo>
                <a:lnTo>
                  <a:pt x="2668138" y="1958454"/>
                </a:lnTo>
                <a:lnTo>
                  <a:pt x="0" y="1958454"/>
                </a:lnTo>
                <a:close/>
              </a:path>
            </a:pathLst>
          </a:custGeom>
          <a:solidFill>
            <a:srgbClr val="FFFFCC"/>
          </a:solidFill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grpSp>
        <p:nvGrpSpPr>
          <p:cNvPr id="3" name="组合 29"/>
          <p:cNvGrpSpPr/>
          <p:nvPr/>
        </p:nvGrpSpPr>
        <p:grpSpPr>
          <a:xfrm>
            <a:off x="5256004" y="2618555"/>
            <a:ext cx="660609" cy="606425"/>
            <a:chOff x="1085820" y="3397095"/>
            <a:chExt cx="659537" cy="606335"/>
          </a:xfrm>
        </p:grpSpPr>
        <p:sp>
          <p:nvSpPr>
            <p:cNvPr id="4" name="弧形 3"/>
            <p:cNvSpPr/>
            <p:nvPr/>
          </p:nvSpPr>
          <p:spPr>
            <a:xfrm rot="15764737">
              <a:off x="1340905" y="3598978"/>
              <a:ext cx="401578" cy="407326"/>
            </a:xfrm>
            <a:prstGeom prst="arc">
              <a:avLst>
                <a:gd name="adj1" fmla="val 16364588"/>
                <a:gd name="adj2" fmla="val 34817"/>
              </a:avLst>
            </a:prstGeom>
            <a:ln w="19050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085820" y="3397095"/>
              <a:ext cx="338006" cy="46159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en-US" altLang="zh-CN" sz="2400" b="1" kern="1200" cap="none" spc="0" normalizeH="0" baseline="0" noProof="0" dirty="0">
                  <a:latin typeface="times" panose="02020603050405020304" pitchFamily="18" charset="0"/>
                  <a:cs typeface="times" panose="02020603050405020304" pitchFamily="18" charset="0"/>
                </a:rPr>
                <a:t>3</a:t>
              </a:r>
              <a:endParaRPr kumimoji="0" lang="zh-CN" altLang="en-US" sz="2400" b="1" kern="1200" cap="none" spc="0" normalizeH="0" baseline="0" noProof="0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grpSp>
        <p:nvGrpSpPr>
          <p:cNvPr id="6" name="组合 21"/>
          <p:cNvGrpSpPr/>
          <p:nvPr/>
        </p:nvGrpSpPr>
        <p:grpSpPr>
          <a:xfrm>
            <a:off x="2481264" y="2618555"/>
            <a:ext cx="670134" cy="603250"/>
            <a:chOff x="924602" y="3485805"/>
            <a:chExt cx="670393" cy="602643"/>
          </a:xfrm>
        </p:grpSpPr>
        <p:sp>
          <p:nvSpPr>
            <p:cNvPr id="7" name="弧形 6"/>
            <p:cNvSpPr/>
            <p:nvPr/>
          </p:nvSpPr>
          <p:spPr>
            <a:xfrm rot="648494">
              <a:off x="924602" y="3680871"/>
              <a:ext cx="401793" cy="407577"/>
            </a:xfrm>
            <a:prstGeom prst="arc">
              <a:avLst>
                <a:gd name="adj1" fmla="val 16364588"/>
                <a:gd name="adj2" fmla="val 34817"/>
              </a:avLst>
            </a:prstGeom>
            <a:ln w="19050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256309" y="3485805"/>
              <a:ext cx="338686" cy="461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en-US" altLang="zh-CN" sz="2400" b="1" kern="1200" cap="none" spc="0" normalizeH="0" baseline="0" noProof="0" dirty="0">
                  <a:latin typeface="times" panose="02020603050405020304" pitchFamily="18" charset="0"/>
                  <a:cs typeface="times" panose="02020603050405020304" pitchFamily="18" charset="0"/>
                </a:rPr>
                <a:t>1</a:t>
              </a:r>
              <a:endParaRPr kumimoji="0" lang="zh-CN" altLang="en-US" sz="2400" b="1" kern="1200" cap="none" spc="0" normalizeH="0" baseline="0" noProof="0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 rot="16200000">
            <a:off x="1931988" y="1970855"/>
            <a:ext cx="1978025" cy="1152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459038" y="1910530"/>
            <a:ext cx="1031875" cy="1311275"/>
            <a:chOff x="2591279" y="2705100"/>
            <a:chExt cx="1031736" cy="1311908"/>
          </a:xfrm>
        </p:grpSpPr>
        <p:sp>
          <p:nvSpPr>
            <p:cNvPr id="11" name="等腰三角形 5"/>
            <p:cNvSpPr/>
            <p:nvPr/>
          </p:nvSpPr>
          <p:spPr>
            <a:xfrm>
              <a:off x="2650008" y="2705100"/>
              <a:ext cx="973007" cy="1143552"/>
            </a:xfrm>
            <a:custGeom>
              <a:avLst/>
              <a:gdLst>
                <a:gd name="connsiteX0" fmla="*/ 0 w 2668138"/>
                <a:gd name="connsiteY0" fmla="*/ 2470245 h 2470245"/>
                <a:gd name="connsiteX1" fmla="*/ 1334069 w 2668138"/>
                <a:gd name="connsiteY1" fmla="*/ 0 h 2470245"/>
                <a:gd name="connsiteX2" fmla="*/ 2668138 w 2668138"/>
                <a:gd name="connsiteY2" fmla="*/ 2470245 h 2470245"/>
                <a:gd name="connsiteX3" fmla="*/ 0 w 2668138"/>
                <a:gd name="connsiteY3" fmla="*/ 2470245 h 2470245"/>
                <a:gd name="connsiteX0-1" fmla="*/ 0 w 2668138"/>
                <a:gd name="connsiteY0-2" fmla="*/ 1958454 h 1958454"/>
                <a:gd name="connsiteX1-3" fmla="*/ 1593377 w 2668138"/>
                <a:gd name="connsiteY1-4" fmla="*/ 0 h 1958454"/>
                <a:gd name="connsiteX2-5" fmla="*/ 2668138 w 2668138"/>
                <a:gd name="connsiteY2-6" fmla="*/ 1958454 h 1958454"/>
                <a:gd name="connsiteX3-7" fmla="*/ 0 w 2668138"/>
                <a:gd name="connsiteY3-8" fmla="*/ 1958454 h 1958454"/>
                <a:gd name="connsiteX0-9" fmla="*/ 0 w 1731949"/>
                <a:gd name="connsiteY0-10" fmla="*/ 1958454 h 1958454"/>
                <a:gd name="connsiteX1-11" fmla="*/ 1593377 w 1731949"/>
                <a:gd name="connsiteY1-12" fmla="*/ 0 h 1958454"/>
                <a:gd name="connsiteX2-13" fmla="*/ 1731949 w 1731949"/>
                <a:gd name="connsiteY2-14" fmla="*/ 1958454 h 1958454"/>
                <a:gd name="connsiteX3-15" fmla="*/ 0 w 1731949"/>
                <a:gd name="connsiteY3-16" fmla="*/ 1958454 h 1958454"/>
                <a:gd name="connsiteX0-17" fmla="*/ 0 w 1593377"/>
                <a:gd name="connsiteY0-18" fmla="*/ 1958454 h 1962534"/>
                <a:gd name="connsiteX1-19" fmla="*/ 1593377 w 1593377"/>
                <a:gd name="connsiteY1-20" fmla="*/ 0 h 1962534"/>
                <a:gd name="connsiteX2-21" fmla="*/ 1560314 w 1593377"/>
                <a:gd name="connsiteY2-22" fmla="*/ 1962534 h 1962534"/>
                <a:gd name="connsiteX3-23" fmla="*/ 0 w 1593377"/>
                <a:gd name="connsiteY3-24" fmla="*/ 1958454 h 1962534"/>
                <a:gd name="connsiteX0-25" fmla="*/ 0 w 1593377"/>
                <a:gd name="connsiteY0-26" fmla="*/ 1958454 h 1958454"/>
                <a:gd name="connsiteX1-27" fmla="*/ 1593377 w 1593377"/>
                <a:gd name="connsiteY1-28" fmla="*/ 0 h 1958454"/>
                <a:gd name="connsiteX2-29" fmla="*/ 1579818 w 1593377"/>
                <a:gd name="connsiteY2-30" fmla="*/ 1958454 h 1958454"/>
                <a:gd name="connsiteX3-31" fmla="*/ 0 w 1593377"/>
                <a:gd name="connsiteY3-32" fmla="*/ 1958454 h 1958454"/>
                <a:gd name="connsiteX0-33" fmla="*/ 0 w 1593377"/>
                <a:gd name="connsiteY0-34" fmla="*/ 1958454 h 1962534"/>
                <a:gd name="connsiteX1-35" fmla="*/ 1593377 w 1593377"/>
                <a:gd name="connsiteY1-36" fmla="*/ 0 h 1962534"/>
                <a:gd name="connsiteX2-37" fmla="*/ 1587621 w 1593377"/>
                <a:gd name="connsiteY2-38" fmla="*/ 1962534 h 1962534"/>
                <a:gd name="connsiteX3-39" fmla="*/ 0 w 1593377"/>
                <a:gd name="connsiteY3-40" fmla="*/ 1958454 h 1962534"/>
                <a:gd name="connsiteX0-41" fmla="*/ 0 w 1593377"/>
                <a:gd name="connsiteY0-42" fmla="*/ 1958454 h 1958454"/>
                <a:gd name="connsiteX1-43" fmla="*/ 1593377 w 1593377"/>
                <a:gd name="connsiteY1-44" fmla="*/ 0 h 1958454"/>
                <a:gd name="connsiteX2-45" fmla="*/ 1591521 w 1593377"/>
                <a:gd name="connsiteY2-46" fmla="*/ 1958454 h 1958454"/>
                <a:gd name="connsiteX3-47" fmla="*/ 0 w 1593377"/>
                <a:gd name="connsiteY3-48" fmla="*/ 1958454 h 19584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93377" h="1958454">
                  <a:moveTo>
                    <a:pt x="0" y="1958454"/>
                  </a:moveTo>
                  <a:lnTo>
                    <a:pt x="1593377" y="0"/>
                  </a:lnTo>
                  <a:cubicBezTo>
                    <a:pt x="1588857" y="652818"/>
                    <a:pt x="1596041" y="1305636"/>
                    <a:pt x="1591521" y="1958454"/>
                  </a:cubicBezTo>
                  <a:lnTo>
                    <a:pt x="0" y="195845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grpSp>
          <p:nvGrpSpPr>
            <p:cNvPr id="12" name="组合 39"/>
            <p:cNvGrpSpPr/>
            <p:nvPr/>
          </p:nvGrpSpPr>
          <p:grpSpPr>
            <a:xfrm>
              <a:off x="2591279" y="3415054"/>
              <a:ext cx="670043" cy="601954"/>
              <a:chOff x="924602" y="3486494"/>
              <a:chExt cx="670043" cy="601954"/>
            </a:xfrm>
          </p:grpSpPr>
          <p:sp>
            <p:nvSpPr>
              <p:cNvPr id="13" name="弧形 12"/>
              <p:cNvSpPr/>
              <p:nvPr/>
            </p:nvSpPr>
            <p:spPr>
              <a:xfrm rot="648494">
                <a:off x="924602" y="3681852"/>
                <a:ext cx="401583" cy="406596"/>
              </a:xfrm>
              <a:prstGeom prst="arc">
                <a:avLst>
                  <a:gd name="adj1" fmla="val 16364588"/>
                  <a:gd name="adj2" fmla="val 34817"/>
                </a:avLst>
              </a:prstGeom>
              <a:ln w="19050">
                <a:solidFill>
                  <a:srgbClr val="00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1256136" y="3486494"/>
                <a:ext cx="338509" cy="461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R="0" algn="ctr" defTabSz="914400"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kern="1200" cap="none" spc="0" normalizeH="0" baseline="0" noProof="0" dirty="0">
                    <a:latin typeface="times" panose="02020603050405020304" pitchFamily="18" charset="0"/>
                    <a:cs typeface="times" panose="02020603050405020304" pitchFamily="18" charset="0"/>
                  </a:rPr>
                  <a:t>1</a:t>
                </a:r>
                <a:endParaRPr kumimoji="0" lang="zh-CN" altLang="en-US" sz="2400" b="1" kern="1200" cap="none" spc="0" normalizeH="0" baseline="0" noProof="0" dirty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</p:grpSp>
      </p:grpSp>
      <p:grpSp>
        <p:nvGrpSpPr>
          <p:cNvPr id="15" name="组合 26"/>
          <p:cNvGrpSpPr/>
          <p:nvPr/>
        </p:nvGrpSpPr>
        <p:grpSpPr>
          <a:xfrm>
            <a:off x="4259265" y="626241"/>
            <a:ext cx="407987" cy="836316"/>
            <a:chOff x="928296" y="3069801"/>
            <a:chExt cx="407628" cy="836152"/>
          </a:xfrm>
        </p:grpSpPr>
        <p:sp>
          <p:nvSpPr>
            <p:cNvPr id="16" name="弧形 15"/>
            <p:cNvSpPr/>
            <p:nvPr/>
          </p:nvSpPr>
          <p:spPr>
            <a:xfrm rot="7954434">
              <a:off x="931330" y="3066767"/>
              <a:ext cx="401559" cy="407628"/>
            </a:xfrm>
            <a:prstGeom prst="arc">
              <a:avLst>
                <a:gd name="adj1" fmla="val 16364588"/>
                <a:gd name="adj2" fmla="val 34817"/>
              </a:avLst>
            </a:prstGeom>
            <a:ln w="19050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69324" y="3444379"/>
              <a:ext cx="338257" cy="46157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en-US" altLang="zh-CN" sz="2400" b="1" kern="1200" cap="none" spc="0" normalizeH="0" baseline="0" noProof="0" dirty="0">
                  <a:latin typeface="times" panose="02020603050405020304" pitchFamily="18" charset="0"/>
                  <a:cs typeface="times" panose="02020603050405020304" pitchFamily="18" charset="0"/>
                </a:rPr>
                <a:t>2</a:t>
              </a:r>
              <a:endParaRPr kumimoji="0" lang="zh-CN" altLang="en-US" sz="2400" b="1" kern="1200" cap="none" spc="0" normalizeH="0" baseline="0" noProof="0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3308350" y="719905"/>
            <a:ext cx="1978025" cy="1152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529013" y="604018"/>
            <a:ext cx="1628775" cy="1258887"/>
            <a:chOff x="3638551" y="1422047"/>
            <a:chExt cx="1628774" cy="1258303"/>
          </a:xfrm>
        </p:grpSpPr>
        <p:sp>
          <p:nvSpPr>
            <p:cNvPr id="20" name="等腰三角形 5"/>
            <p:cNvSpPr/>
            <p:nvPr/>
          </p:nvSpPr>
          <p:spPr>
            <a:xfrm>
              <a:off x="3638551" y="1536293"/>
              <a:ext cx="1628774" cy="1144057"/>
            </a:xfrm>
            <a:custGeom>
              <a:avLst/>
              <a:gdLst>
                <a:gd name="connsiteX0" fmla="*/ 0 w 2668138"/>
                <a:gd name="connsiteY0" fmla="*/ 2470245 h 2470245"/>
                <a:gd name="connsiteX1" fmla="*/ 1334069 w 2668138"/>
                <a:gd name="connsiteY1" fmla="*/ 0 h 2470245"/>
                <a:gd name="connsiteX2" fmla="*/ 2668138 w 2668138"/>
                <a:gd name="connsiteY2" fmla="*/ 2470245 h 2470245"/>
                <a:gd name="connsiteX3" fmla="*/ 0 w 2668138"/>
                <a:gd name="connsiteY3" fmla="*/ 2470245 h 2470245"/>
                <a:gd name="connsiteX0-1" fmla="*/ 0 w 2668138"/>
                <a:gd name="connsiteY0-2" fmla="*/ 1958454 h 1958454"/>
                <a:gd name="connsiteX1-3" fmla="*/ 1593377 w 2668138"/>
                <a:gd name="connsiteY1-4" fmla="*/ 0 h 1958454"/>
                <a:gd name="connsiteX2-5" fmla="*/ 2668138 w 2668138"/>
                <a:gd name="connsiteY2-6" fmla="*/ 1958454 h 1958454"/>
                <a:gd name="connsiteX3-7" fmla="*/ 0 w 2668138"/>
                <a:gd name="connsiteY3-8" fmla="*/ 1958454 h 19584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668138" h="1958454">
                  <a:moveTo>
                    <a:pt x="0" y="1958454"/>
                  </a:moveTo>
                  <a:lnTo>
                    <a:pt x="1593377" y="0"/>
                  </a:lnTo>
                  <a:lnTo>
                    <a:pt x="2668138" y="1958454"/>
                  </a:lnTo>
                  <a:lnTo>
                    <a:pt x="0" y="1958454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grpSp>
          <p:nvGrpSpPr>
            <p:cNvPr id="21" name="组合 33"/>
            <p:cNvGrpSpPr/>
            <p:nvPr/>
          </p:nvGrpSpPr>
          <p:grpSpPr>
            <a:xfrm>
              <a:off x="4368801" y="1422047"/>
              <a:ext cx="407987" cy="835926"/>
              <a:chOff x="927919" y="3069803"/>
              <a:chExt cx="407987" cy="835926"/>
            </a:xfrm>
          </p:grpSpPr>
          <p:sp>
            <p:nvSpPr>
              <p:cNvPr id="22" name="弧形 21"/>
              <p:cNvSpPr/>
              <p:nvPr/>
            </p:nvSpPr>
            <p:spPr>
              <a:xfrm rot="7954434">
                <a:off x="931187" y="3066535"/>
                <a:ext cx="401452" cy="407987"/>
              </a:xfrm>
              <a:prstGeom prst="arc">
                <a:avLst>
                  <a:gd name="adj1" fmla="val 16364588"/>
                  <a:gd name="adj2" fmla="val 34817"/>
                </a:avLst>
              </a:prstGeom>
              <a:ln w="19050">
                <a:solidFill>
                  <a:srgbClr val="00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968985" y="3444278"/>
                <a:ext cx="338555" cy="4614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R="0" algn="ctr" defTabSz="914400"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kern="1200" cap="none" spc="0" normalizeH="0" baseline="0" noProof="0" dirty="0">
                    <a:latin typeface="times" panose="02020603050405020304" pitchFamily="18" charset="0"/>
                    <a:cs typeface="times" panose="02020603050405020304" pitchFamily="18" charset="0"/>
                  </a:rPr>
                  <a:t>2</a:t>
                </a:r>
                <a:endParaRPr kumimoji="0" lang="zh-CN" altLang="en-US" sz="2400" b="1" kern="1200" cap="none" spc="0" normalizeH="0" baseline="0" noProof="0" dirty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 flipH="1" flipV="1">
            <a:off x="3506788" y="1886717"/>
            <a:ext cx="1647825" cy="1330324"/>
            <a:chOff x="3652489" y="1396484"/>
            <a:chExt cx="1607863" cy="1299094"/>
          </a:xfrm>
        </p:grpSpPr>
        <p:sp>
          <p:nvSpPr>
            <p:cNvPr id="25" name="等腰三角形 5"/>
            <p:cNvSpPr/>
            <p:nvPr/>
          </p:nvSpPr>
          <p:spPr>
            <a:xfrm flipH="1">
              <a:off x="3652489" y="1565458"/>
              <a:ext cx="1607863" cy="1130120"/>
            </a:xfrm>
            <a:custGeom>
              <a:avLst/>
              <a:gdLst>
                <a:gd name="connsiteX0" fmla="*/ 0 w 2668138"/>
                <a:gd name="connsiteY0" fmla="*/ 2470245 h 2470245"/>
                <a:gd name="connsiteX1" fmla="*/ 1334069 w 2668138"/>
                <a:gd name="connsiteY1" fmla="*/ 0 h 2470245"/>
                <a:gd name="connsiteX2" fmla="*/ 2668138 w 2668138"/>
                <a:gd name="connsiteY2" fmla="*/ 2470245 h 2470245"/>
                <a:gd name="connsiteX3" fmla="*/ 0 w 2668138"/>
                <a:gd name="connsiteY3" fmla="*/ 2470245 h 2470245"/>
                <a:gd name="connsiteX0-1" fmla="*/ 0 w 2668138"/>
                <a:gd name="connsiteY0-2" fmla="*/ 1958454 h 1958454"/>
                <a:gd name="connsiteX1-3" fmla="*/ 1593377 w 2668138"/>
                <a:gd name="connsiteY1-4" fmla="*/ 0 h 1958454"/>
                <a:gd name="connsiteX2-5" fmla="*/ 2668138 w 2668138"/>
                <a:gd name="connsiteY2-6" fmla="*/ 1958454 h 1958454"/>
                <a:gd name="connsiteX3-7" fmla="*/ 0 w 2668138"/>
                <a:gd name="connsiteY3-8" fmla="*/ 1958454 h 19584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668138" h="1958454">
                  <a:moveTo>
                    <a:pt x="0" y="1958454"/>
                  </a:moveTo>
                  <a:lnTo>
                    <a:pt x="1593377" y="0"/>
                  </a:lnTo>
                  <a:lnTo>
                    <a:pt x="2668138" y="1958454"/>
                  </a:lnTo>
                  <a:lnTo>
                    <a:pt x="0" y="1958454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grpSp>
          <p:nvGrpSpPr>
            <p:cNvPr id="26" name="组合 49"/>
            <p:cNvGrpSpPr/>
            <p:nvPr/>
          </p:nvGrpSpPr>
          <p:grpSpPr>
            <a:xfrm>
              <a:off x="4118738" y="1396484"/>
              <a:ext cx="407387" cy="713106"/>
              <a:chOff x="677856" y="3044240"/>
              <a:chExt cx="407387" cy="713106"/>
            </a:xfrm>
          </p:grpSpPr>
          <p:sp>
            <p:nvSpPr>
              <p:cNvPr id="27" name="弧形 26"/>
              <p:cNvSpPr/>
              <p:nvPr/>
            </p:nvSpPr>
            <p:spPr>
              <a:xfrm rot="7954434">
                <a:off x="680795" y="3041301"/>
                <a:ext cx="401510" cy="407387"/>
              </a:xfrm>
              <a:prstGeom prst="arc">
                <a:avLst>
                  <a:gd name="adj1" fmla="val 16364588"/>
                  <a:gd name="adj2" fmla="val 34817"/>
                </a:avLst>
              </a:prstGeom>
              <a:ln w="19050">
                <a:solidFill>
                  <a:srgbClr val="00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 flipV="1">
                <a:off x="749112" y="3306519"/>
                <a:ext cx="258683" cy="4508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marR="0" algn="ctr" defTabSz="914400"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kern="1200" cap="none" spc="0" normalizeH="0" baseline="0" noProof="0" dirty="0">
                    <a:latin typeface="times" panose="02020603050405020304" pitchFamily="18" charset="0"/>
                    <a:cs typeface="times" panose="02020603050405020304" pitchFamily="18" charset="0"/>
                  </a:rPr>
                  <a:t>2</a:t>
                </a:r>
                <a:endParaRPr kumimoji="0" lang="zh-CN" altLang="en-US" sz="2400" b="1" kern="1200" cap="none" spc="0" normalizeH="0" baseline="0" noProof="0" dirty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 flipH="1">
            <a:off x="3511550" y="1893067"/>
            <a:ext cx="1031875" cy="1331913"/>
            <a:chOff x="2591279" y="2705100"/>
            <a:chExt cx="1031736" cy="1311908"/>
          </a:xfrm>
        </p:grpSpPr>
        <p:sp>
          <p:nvSpPr>
            <p:cNvPr id="30" name="等腰三角形 5"/>
            <p:cNvSpPr/>
            <p:nvPr/>
          </p:nvSpPr>
          <p:spPr>
            <a:xfrm>
              <a:off x="2650008" y="2705100"/>
              <a:ext cx="973007" cy="1143033"/>
            </a:xfrm>
            <a:custGeom>
              <a:avLst/>
              <a:gdLst>
                <a:gd name="connsiteX0" fmla="*/ 0 w 2668138"/>
                <a:gd name="connsiteY0" fmla="*/ 2470245 h 2470245"/>
                <a:gd name="connsiteX1" fmla="*/ 1334069 w 2668138"/>
                <a:gd name="connsiteY1" fmla="*/ 0 h 2470245"/>
                <a:gd name="connsiteX2" fmla="*/ 2668138 w 2668138"/>
                <a:gd name="connsiteY2" fmla="*/ 2470245 h 2470245"/>
                <a:gd name="connsiteX3" fmla="*/ 0 w 2668138"/>
                <a:gd name="connsiteY3" fmla="*/ 2470245 h 2470245"/>
                <a:gd name="connsiteX0-1" fmla="*/ 0 w 2668138"/>
                <a:gd name="connsiteY0-2" fmla="*/ 1958454 h 1958454"/>
                <a:gd name="connsiteX1-3" fmla="*/ 1593377 w 2668138"/>
                <a:gd name="connsiteY1-4" fmla="*/ 0 h 1958454"/>
                <a:gd name="connsiteX2-5" fmla="*/ 2668138 w 2668138"/>
                <a:gd name="connsiteY2-6" fmla="*/ 1958454 h 1958454"/>
                <a:gd name="connsiteX3-7" fmla="*/ 0 w 2668138"/>
                <a:gd name="connsiteY3-8" fmla="*/ 1958454 h 1958454"/>
                <a:gd name="connsiteX0-9" fmla="*/ 0 w 1731949"/>
                <a:gd name="connsiteY0-10" fmla="*/ 1958454 h 1958454"/>
                <a:gd name="connsiteX1-11" fmla="*/ 1593377 w 1731949"/>
                <a:gd name="connsiteY1-12" fmla="*/ 0 h 1958454"/>
                <a:gd name="connsiteX2-13" fmla="*/ 1731949 w 1731949"/>
                <a:gd name="connsiteY2-14" fmla="*/ 1958454 h 1958454"/>
                <a:gd name="connsiteX3-15" fmla="*/ 0 w 1731949"/>
                <a:gd name="connsiteY3-16" fmla="*/ 1958454 h 1958454"/>
                <a:gd name="connsiteX0-17" fmla="*/ 0 w 1593377"/>
                <a:gd name="connsiteY0-18" fmla="*/ 1958454 h 1962534"/>
                <a:gd name="connsiteX1-19" fmla="*/ 1593377 w 1593377"/>
                <a:gd name="connsiteY1-20" fmla="*/ 0 h 1962534"/>
                <a:gd name="connsiteX2-21" fmla="*/ 1560314 w 1593377"/>
                <a:gd name="connsiteY2-22" fmla="*/ 1962534 h 1962534"/>
                <a:gd name="connsiteX3-23" fmla="*/ 0 w 1593377"/>
                <a:gd name="connsiteY3-24" fmla="*/ 1958454 h 1962534"/>
                <a:gd name="connsiteX0-25" fmla="*/ 0 w 1593377"/>
                <a:gd name="connsiteY0-26" fmla="*/ 1958454 h 1958454"/>
                <a:gd name="connsiteX1-27" fmla="*/ 1593377 w 1593377"/>
                <a:gd name="connsiteY1-28" fmla="*/ 0 h 1958454"/>
                <a:gd name="connsiteX2-29" fmla="*/ 1579818 w 1593377"/>
                <a:gd name="connsiteY2-30" fmla="*/ 1958454 h 1958454"/>
                <a:gd name="connsiteX3-31" fmla="*/ 0 w 1593377"/>
                <a:gd name="connsiteY3-32" fmla="*/ 1958454 h 1958454"/>
                <a:gd name="connsiteX0-33" fmla="*/ 0 w 1593377"/>
                <a:gd name="connsiteY0-34" fmla="*/ 1958454 h 1962534"/>
                <a:gd name="connsiteX1-35" fmla="*/ 1593377 w 1593377"/>
                <a:gd name="connsiteY1-36" fmla="*/ 0 h 1962534"/>
                <a:gd name="connsiteX2-37" fmla="*/ 1587621 w 1593377"/>
                <a:gd name="connsiteY2-38" fmla="*/ 1962534 h 1962534"/>
                <a:gd name="connsiteX3-39" fmla="*/ 0 w 1593377"/>
                <a:gd name="connsiteY3-40" fmla="*/ 1958454 h 1962534"/>
                <a:gd name="connsiteX0-41" fmla="*/ 0 w 1593377"/>
                <a:gd name="connsiteY0-42" fmla="*/ 1958454 h 1958454"/>
                <a:gd name="connsiteX1-43" fmla="*/ 1593377 w 1593377"/>
                <a:gd name="connsiteY1-44" fmla="*/ 0 h 1958454"/>
                <a:gd name="connsiteX2-45" fmla="*/ 1591521 w 1593377"/>
                <a:gd name="connsiteY2-46" fmla="*/ 1958454 h 1958454"/>
                <a:gd name="connsiteX3-47" fmla="*/ 0 w 1593377"/>
                <a:gd name="connsiteY3-48" fmla="*/ 1958454 h 19584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93377" h="1958454">
                  <a:moveTo>
                    <a:pt x="0" y="1958454"/>
                  </a:moveTo>
                  <a:lnTo>
                    <a:pt x="1593377" y="0"/>
                  </a:lnTo>
                  <a:cubicBezTo>
                    <a:pt x="1588857" y="652818"/>
                    <a:pt x="1596041" y="1305636"/>
                    <a:pt x="1591521" y="1958454"/>
                  </a:cubicBezTo>
                  <a:lnTo>
                    <a:pt x="0" y="195845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grpSp>
          <p:nvGrpSpPr>
            <p:cNvPr id="31" name="组合 54"/>
            <p:cNvGrpSpPr/>
            <p:nvPr/>
          </p:nvGrpSpPr>
          <p:grpSpPr>
            <a:xfrm>
              <a:off x="2591279" y="3441582"/>
              <a:ext cx="670042" cy="575426"/>
              <a:chOff x="924602" y="3513022"/>
              <a:chExt cx="670042" cy="575426"/>
            </a:xfrm>
          </p:grpSpPr>
          <p:sp>
            <p:nvSpPr>
              <p:cNvPr id="32" name="弧形 31"/>
              <p:cNvSpPr/>
              <p:nvPr/>
            </p:nvSpPr>
            <p:spPr>
              <a:xfrm rot="648494">
                <a:off x="924602" y="3680333"/>
                <a:ext cx="401583" cy="408115"/>
              </a:xfrm>
              <a:prstGeom prst="arc">
                <a:avLst>
                  <a:gd name="adj1" fmla="val 16364588"/>
                  <a:gd name="adj2" fmla="val 34817"/>
                </a:avLst>
              </a:prstGeom>
              <a:ln w="19050">
                <a:solidFill>
                  <a:srgbClr val="00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256135" y="3513022"/>
                <a:ext cx="338509" cy="4547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R="0" algn="ctr" defTabSz="914400"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kern="1200" cap="none" spc="0" normalizeH="0" baseline="0" noProof="0" dirty="0">
                    <a:latin typeface="times" panose="02020603050405020304" pitchFamily="18" charset="0"/>
                    <a:cs typeface="times" panose="02020603050405020304" pitchFamily="18" charset="0"/>
                  </a:rPr>
                  <a:t>1</a:t>
                </a:r>
                <a:endParaRPr kumimoji="0" lang="zh-CN" altLang="en-US" sz="2400" b="1" kern="1200" cap="none" spc="0" normalizeH="0" baseline="0" noProof="0" dirty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 flipH="1">
            <a:off x="4411664" y="1881955"/>
            <a:ext cx="760411" cy="1347786"/>
            <a:chOff x="5280840" y="2703830"/>
            <a:chExt cx="744736" cy="1316871"/>
          </a:xfrm>
        </p:grpSpPr>
        <p:sp>
          <p:nvSpPr>
            <p:cNvPr id="35" name="等腰三角形 5"/>
            <p:cNvSpPr/>
            <p:nvPr/>
          </p:nvSpPr>
          <p:spPr>
            <a:xfrm>
              <a:off x="5280840" y="2703830"/>
              <a:ext cx="656115" cy="1143150"/>
            </a:xfrm>
            <a:custGeom>
              <a:avLst/>
              <a:gdLst>
                <a:gd name="connsiteX0" fmla="*/ 0 w 2668138"/>
                <a:gd name="connsiteY0" fmla="*/ 2470245 h 2470245"/>
                <a:gd name="connsiteX1" fmla="*/ 1334069 w 2668138"/>
                <a:gd name="connsiteY1" fmla="*/ 0 h 2470245"/>
                <a:gd name="connsiteX2" fmla="*/ 2668138 w 2668138"/>
                <a:gd name="connsiteY2" fmla="*/ 2470245 h 2470245"/>
                <a:gd name="connsiteX3" fmla="*/ 0 w 2668138"/>
                <a:gd name="connsiteY3" fmla="*/ 2470245 h 2470245"/>
                <a:gd name="connsiteX0-1" fmla="*/ 0 w 2668138"/>
                <a:gd name="connsiteY0-2" fmla="*/ 1958454 h 1958454"/>
                <a:gd name="connsiteX1-3" fmla="*/ 1593377 w 2668138"/>
                <a:gd name="connsiteY1-4" fmla="*/ 0 h 1958454"/>
                <a:gd name="connsiteX2-5" fmla="*/ 2668138 w 2668138"/>
                <a:gd name="connsiteY2-6" fmla="*/ 1958454 h 1958454"/>
                <a:gd name="connsiteX3-7" fmla="*/ 0 w 2668138"/>
                <a:gd name="connsiteY3-8" fmla="*/ 1958454 h 1958454"/>
                <a:gd name="connsiteX0-9" fmla="*/ 13749 w 1074762"/>
                <a:gd name="connsiteY0-10" fmla="*/ 1958454 h 1958454"/>
                <a:gd name="connsiteX1-11" fmla="*/ 1 w 1074762"/>
                <a:gd name="connsiteY1-12" fmla="*/ 0 h 1958454"/>
                <a:gd name="connsiteX2-13" fmla="*/ 1074762 w 1074762"/>
                <a:gd name="connsiteY2-14" fmla="*/ 1958454 h 1958454"/>
                <a:gd name="connsiteX3-15" fmla="*/ 13749 w 1074762"/>
                <a:gd name="connsiteY3-16" fmla="*/ 1958454 h 1958454"/>
                <a:gd name="connsiteX0-17" fmla="*/ 5944 w 1074760"/>
                <a:gd name="connsiteY0-18" fmla="*/ 1958454 h 1958454"/>
                <a:gd name="connsiteX1-19" fmla="*/ -1 w 1074760"/>
                <a:gd name="connsiteY1-20" fmla="*/ 0 h 1958454"/>
                <a:gd name="connsiteX2-21" fmla="*/ 1074760 w 1074760"/>
                <a:gd name="connsiteY2-22" fmla="*/ 1958454 h 1958454"/>
                <a:gd name="connsiteX3-23" fmla="*/ 5944 w 1074760"/>
                <a:gd name="connsiteY3-24" fmla="*/ 1958454 h 1958454"/>
                <a:gd name="connsiteX0-25" fmla="*/ 2046 w 1074762"/>
                <a:gd name="connsiteY0-26" fmla="*/ 1958454 h 1958454"/>
                <a:gd name="connsiteX1-27" fmla="*/ 1 w 1074762"/>
                <a:gd name="connsiteY1-28" fmla="*/ 0 h 1958454"/>
                <a:gd name="connsiteX2-29" fmla="*/ 1074762 w 1074762"/>
                <a:gd name="connsiteY2-30" fmla="*/ 1958454 h 1958454"/>
                <a:gd name="connsiteX3-31" fmla="*/ 2046 w 1074762"/>
                <a:gd name="connsiteY3-32" fmla="*/ 1958454 h 1958454"/>
                <a:gd name="connsiteX0-33" fmla="*/ 5944 w 1074760"/>
                <a:gd name="connsiteY0-34" fmla="*/ 1958454 h 1958454"/>
                <a:gd name="connsiteX1-35" fmla="*/ -1 w 1074760"/>
                <a:gd name="connsiteY1-36" fmla="*/ 0 h 1958454"/>
                <a:gd name="connsiteX2-37" fmla="*/ 1074760 w 1074760"/>
                <a:gd name="connsiteY2-38" fmla="*/ 1958454 h 1958454"/>
                <a:gd name="connsiteX3-39" fmla="*/ 5944 w 1074760"/>
                <a:gd name="connsiteY3-40" fmla="*/ 1958454 h 1958454"/>
                <a:gd name="connsiteX0-41" fmla="*/ 2046 w 1074762"/>
                <a:gd name="connsiteY0-42" fmla="*/ 1958454 h 1958454"/>
                <a:gd name="connsiteX1-43" fmla="*/ 1 w 1074762"/>
                <a:gd name="connsiteY1-44" fmla="*/ 0 h 1958454"/>
                <a:gd name="connsiteX2-45" fmla="*/ 1074762 w 1074762"/>
                <a:gd name="connsiteY2-46" fmla="*/ 1958454 h 1958454"/>
                <a:gd name="connsiteX3-47" fmla="*/ 2046 w 1074762"/>
                <a:gd name="connsiteY3-48" fmla="*/ 1958454 h 1958454"/>
                <a:gd name="connsiteX0-49" fmla="*/ 885 w 1081403"/>
                <a:gd name="connsiteY0-50" fmla="*/ 1954374 h 1958454"/>
                <a:gd name="connsiteX1-51" fmla="*/ 6642 w 1081403"/>
                <a:gd name="connsiteY1-52" fmla="*/ 0 h 1958454"/>
                <a:gd name="connsiteX2-53" fmla="*/ 1081403 w 1081403"/>
                <a:gd name="connsiteY2-54" fmla="*/ 1958454 h 1958454"/>
                <a:gd name="connsiteX3-55" fmla="*/ 885 w 1081403"/>
                <a:gd name="connsiteY3-56" fmla="*/ 1954374 h 1958454"/>
                <a:gd name="connsiteX0-57" fmla="*/ 1140 w 1077758"/>
                <a:gd name="connsiteY0-58" fmla="*/ 1954374 h 1958454"/>
                <a:gd name="connsiteX1-59" fmla="*/ 2997 w 1077758"/>
                <a:gd name="connsiteY1-60" fmla="*/ 0 h 1958454"/>
                <a:gd name="connsiteX2-61" fmla="*/ 1077758 w 1077758"/>
                <a:gd name="connsiteY2-62" fmla="*/ 1958454 h 1958454"/>
                <a:gd name="connsiteX3-63" fmla="*/ 1140 w 1077758"/>
                <a:gd name="connsiteY3-64" fmla="*/ 1954374 h 1958454"/>
                <a:gd name="connsiteX0-65" fmla="*/ 2043 w 1074760"/>
                <a:gd name="connsiteY0-66" fmla="*/ 1954374 h 1958454"/>
                <a:gd name="connsiteX1-67" fmla="*/ -1 w 1074760"/>
                <a:gd name="connsiteY1-68" fmla="*/ 0 h 1958454"/>
                <a:gd name="connsiteX2-69" fmla="*/ 1074760 w 1074760"/>
                <a:gd name="connsiteY2-70" fmla="*/ 1958454 h 1958454"/>
                <a:gd name="connsiteX3-71" fmla="*/ 2043 w 1074760"/>
                <a:gd name="connsiteY3-72" fmla="*/ 1954374 h 1958454"/>
                <a:gd name="connsiteX0-73" fmla="*/ 2045 w 1074762"/>
                <a:gd name="connsiteY0-74" fmla="*/ 1958454 h 1958454"/>
                <a:gd name="connsiteX1-75" fmla="*/ 1 w 1074762"/>
                <a:gd name="connsiteY1-76" fmla="*/ 0 h 1958454"/>
                <a:gd name="connsiteX2-77" fmla="*/ 1074762 w 1074762"/>
                <a:gd name="connsiteY2-78" fmla="*/ 1958454 h 1958454"/>
                <a:gd name="connsiteX3-79" fmla="*/ 2045 w 1074762"/>
                <a:gd name="connsiteY3-80" fmla="*/ 1958454 h 19584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074762" h="1958454">
                  <a:moveTo>
                    <a:pt x="2045" y="1958454"/>
                  </a:moveTo>
                  <a:cubicBezTo>
                    <a:pt x="-2538" y="1305636"/>
                    <a:pt x="4584" y="652818"/>
                    <a:pt x="1" y="0"/>
                  </a:cubicBezTo>
                  <a:lnTo>
                    <a:pt x="1074762" y="1958454"/>
                  </a:lnTo>
                  <a:lnTo>
                    <a:pt x="2045" y="1958454"/>
                  </a:lnTo>
                  <a:close/>
                </a:path>
              </a:pathLst>
            </a:custGeom>
            <a:solidFill>
              <a:srgbClr val="FFCCFF"/>
            </a:solidFill>
            <a:ln w="2857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grpSp>
          <p:nvGrpSpPr>
            <p:cNvPr id="36" name="组合 59"/>
            <p:cNvGrpSpPr/>
            <p:nvPr/>
          </p:nvGrpSpPr>
          <p:grpSpPr>
            <a:xfrm>
              <a:off x="5369256" y="3414227"/>
              <a:ext cx="656320" cy="606474"/>
              <a:chOff x="1089036" y="3396955"/>
              <a:chExt cx="656320" cy="606474"/>
            </a:xfrm>
          </p:grpSpPr>
          <p:sp>
            <p:nvSpPr>
              <p:cNvPr id="37" name="弧形 36"/>
              <p:cNvSpPr/>
              <p:nvPr/>
            </p:nvSpPr>
            <p:spPr>
              <a:xfrm rot="15764737">
                <a:off x="1340815" y="3598888"/>
                <a:ext cx="401731" cy="407351"/>
              </a:xfrm>
              <a:prstGeom prst="arc">
                <a:avLst>
                  <a:gd name="adj1" fmla="val 16364588"/>
                  <a:gd name="adj2" fmla="val 34817"/>
                </a:avLst>
              </a:prstGeom>
              <a:ln w="19050">
                <a:solidFill>
                  <a:srgbClr val="00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1089036" y="3396955"/>
                <a:ext cx="331576" cy="4510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R="0" algn="ctr" defTabSz="914400"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kern="1200" cap="none" spc="0" normalizeH="0" baseline="0" noProof="0" dirty="0">
                    <a:latin typeface="times" panose="02020603050405020304" pitchFamily="18" charset="0"/>
                    <a:cs typeface="times" panose="02020603050405020304" pitchFamily="18" charset="0"/>
                  </a:rPr>
                  <a:t>3</a:t>
                </a:r>
                <a:endParaRPr kumimoji="0" lang="zh-CN" altLang="en-US" sz="2400" b="1" kern="1200" cap="none" spc="0" normalizeH="0" baseline="0" noProof="0" dirty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</p:grpSp>
      </p:grpSp>
      <p:sp>
        <p:nvSpPr>
          <p:cNvPr id="39" name="矩形 38"/>
          <p:cNvSpPr/>
          <p:nvPr/>
        </p:nvSpPr>
        <p:spPr>
          <a:xfrm rot="16200000">
            <a:off x="4768850" y="1908942"/>
            <a:ext cx="1978025" cy="1152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193497" y="1910836"/>
            <a:ext cx="744737" cy="1316873"/>
            <a:chOff x="5280840" y="2703830"/>
            <a:chExt cx="744737" cy="1316872"/>
          </a:xfrm>
          <a:noFill/>
        </p:grpSpPr>
        <p:sp>
          <p:nvSpPr>
            <p:cNvPr id="41" name="等腰三角形 5"/>
            <p:cNvSpPr/>
            <p:nvPr/>
          </p:nvSpPr>
          <p:spPr>
            <a:xfrm>
              <a:off x="5280840" y="2703830"/>
              <a:ext cx="656092" cy="1143000"/>
            </a:xfrm>
            <a:custGeom>
              <a:avLst/>
              <a:gdLst>
                <a:gd name="connsiteX0" fmla="*/ 0 w 2668138"/>
                <a:gd name="connsiteY0" fmla="*/ 2470245 h 2470245"/>
                <a:gd name="connsiteX1" fmla="*/ 1334069 w 2668138"/>
                <a:gd name="connsiteY1" fmla="*/ 0 h 2470245"/>
                <a:gd name="connsiteX2" fmla="*/ 2668138 w 2668138"/>
                <a:gd name="connsiteY2" fmla="*/ 2470245 h 2470245"/>
                <a:gd name="connsiteX3" fmla="*/ 0 w 2668138"/>
                <a:gd name="connsiteY3" fmla="*/ 2470245 h 2470245"/>
                <a:gd name="connsiteX0-1" fmla="*/ 0 w 2668138"/>
                <a:gd name="connsiteY0-2" fmla="*/ 1958454 h 1958454"/>
                <a:gd name="connsiteX1-3" fmla="*/ 1593377 w 2668138"/>
                <a:gd name="connsiteY1-4" fmla="*/ 0 h 1958454"/>
                <a:gd name="connsiteX2-5" fmla="*/ 2668138 w 2668138"/>
                <a:gd name="connsiteY2-6" fmla="*/ 1958454 h 1958454"/>
                <a:gd name="connsiteX3-7" fmla="*/ 0 w 2668138"/>
                <a:gd name="connsiteY3-8" fmla="*/ 1958454 h 1958454"/>
                <a:gd name="connsiteX0-9" fmla="*/ 13749 w 1074762"/>
                <a:gd name="connsiteY0-10" fmla="*/ 1958454 h 1958454"/>
                <a:gd name="connsiteX1-11" fmla="*/ 1 w 1074762"/>
                <a:gd name="connsiteY1-12" fmla="*/ 0 h 1958454"/>
                <a:gd name="connsiteX2-13" fmla="*/ 1074762 w 1074762"/>
                <a:gd name="connsiteY2-14" fmla="*/ 1958454 h 1958454"/>
                <a:gd name="connsiteX3-15" fmla="*/ 13749 w 1074762"/>
                <a:gd name="connsiteY3-16" fmla="*/ 1958454 h 1958454"/>
                <a:gd name="connsiteX0-17" fmla="*/ 5944 w 1074760"/>
                <a:gd name="connsiteY0-18" fmla="*/ 1958454 h 1958454"/>
                <a:gd name="connsiteX1-19" fmla="*/ -1 w 1074760"/>
                <a:gd name="connsiteY1-20" fmla="*/ 0 h 1958454"/>
                <a:gd name="connsiteX2-21" fmla="*/ 1074760 w 1074760"/>
                <a:gd name="connsiteY2-22" fmla="*/ 1958454 h 1958454"/>
                <a:gd name="connsiteX3-23" fmla="*/ 5944 w 1074760"/>
                <a:gd name="connsiteY3-24" fmla="*/ 1958454 h 1958454"/>
                <a:gd name="connsiteX0-25" fmla="*/ 2046 w 1074762"/>
                <a:gd name="connsiteY0-26" fmla="*/ 1958454 h 1958454"/>
                <a:gd name="connsiteX1-27" fmla="*/ 1 w 1074762"/>
                <a:gd name="connsiteY1-28" fmla="*/ 0 h 1958454"/>
                <a:gd name="connsiteX2-29" fmla="*/ 1074762 w 1074762"/>
                <a:gd name="connsiteY2-30" fmla="*/ 1958454 h 1958454"/>
                <a:gd name="connsiteX3-31" fmla="*/ 2046 w 1074762"/>
                <a:gd name="connsiteY3-32" fmla="*/ 1958454 h 1958454"/>
                <a:gd name="connsiteX0-33" fmla="*/ 5944 w 1074760"/>
                <a:gd name="connsiteY0-34" fmla="*/ 1958454 h 1958454"/>
                <a:gd name="connsiteX1-35" fmla="*/ -1 w 1074760"/>
                <a:gd name="connsiteY1-36" fmla="*/ 0 h 1958454"/>
                <a:gd name="connsiteX2-37" fmla="*/ 1074760 w 1074760"/>
                <a:gd name="connsiteY2-38" fmla="*/ 1958454 h 1958454"/>
                <a:gd name="connsiteX3-39" fmla="*/ 5944 w 1074760"/>
                <a:gd name="connsiteY3-40" fmla="*/ 1958454 h 1958454"/>
                <a:gd name="connsiteX0-41" fmla="*/ 2046 w 1074762"/>
                <a:gd name="connsiteY0-42" fmla="*/ 1958454 h 1958454"/>
                <a:gd name="connsiteX1-43" fmla="*/ 1 w 1074762"/>
                <a:gd name="connsiteY1-44" fmla="*/ 0 h 1958454"/>
                <a:gd name="connsiteX2-45" fmla="*/ 1074762 w 1074762"/>
                <a:gd name="connsiteY2-46" fmla="*/ 1958454 h 1958454"/>
                <a:gd name="connsiteX3-47" fmla="*/ 2046 w 1074762"/>
                <a:gd name="connsiteY3-48" fmla="*/ 1958454 h 1958454"/>
                <a:gd name="connsiteX0-49" fmla="*/ 885 w 1081403"/>
                <a:gd name="connsiteY0-50" fmla="*/ 1954374 h 1958454"/>
                <a:gd name="connsiteX1-51" fmla="*/ 6642 w 1081403"/>
                <a:gd name="connsiteY1-52" fmla="*/ 0 h 1958454"/>
                <a:gd name="connsiteX2-53" fmla="*/ 1081403 w 1081403"/>
                <a:gd name="connsiteY2-54" fmla="*/ 1958454 h 1958454"/>
                <a:gd name="connsiteX3-55" fmla="*/ 885 w 1081403"/>
                <a:gd name="connsiteY3-56" fmla="*/ 1954374 h 1958454"/>
                <a:gd name="connsiteX0-57" fmla="*/ 1140 w 1077758"/>
                <a:gd name="connsiteY0-58" fmla="*/ 1954374 h 1958454"/>
                <a:gd name="connsiteX1-59" fmla="*/ 2997 w 1077758"/>
                <a:gd name="connsiteY1-60" fmla="*/ 0 h 1958454"/>
                <a:gd name="connsiteX2-61" fmla="*/ 1077758 w 1077758"/>
                <a:gd name="connsiteY2-62" fmla="*/ 1958454 h 1958454"/>
                <a:gd name="connsiteX3-63" fmla="*/ 1140 w 1077758"/>
                <a:gd name="connsiteY3-64" fmla="*/ 1954374 h 1958454"/>
                <a:gd name="connsiteX0-65" fmla="*/ 2043 w 1074760"/>
                <a:gd name="connsiteY0-66" fmla="*/ 1954374 h 1958454"/>
                <a:gd name="connsiteX1-67" fmla="*/ -1 w 1074760"/>
                <a:gd name="connsiteY1-68" fmla="*/ 0 h 1958454"/>
                <a:gd name="connsiteX2-69" fmla="*/ 1074760 w 1074760"/>
                <a:gd name="connsiteY2-70" fmla="*/ 1958454 h 1958454"/>
                <a:gd name="connsiteX3-71" fmla="*/ 2043 w 1074760"/>
                <a:gd name="connsiteY3-72" fmla="*/ 1954374 h 1958454"/>
                <a:gd name="connsiteX0-73" fmla="*/ 2045 w 1074762"/>
                <a:gd name="connsiteY0-74" fmla="*/ 1958454 h 1958454"/>
                <a:gd name="connsiteX1-75" fmla="*/ 1 w 1074762"/>
                <a:gd name="connsiteY1-76" fmla="*/ 0 h 1958454"/>
                <a:gd name="connsiteX2-77" fmla="*/ 1074762 w 1074762"/>
                <a:gd name="connsiteY2-78" fmla="*/ 1958454 h 1958454"/>
                <a:gd name="connsiteX3-79" fmla="*/ 2045 w 1074762"/>
                <a:gd name="connsiteY3-80" fmla="*/ 1958454 h 19584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074762" h="1958454">
                  <a:moveTo>
                    <a:pt x="2045" y="1958454"/>
                  </a:moveTo>
                  <a:cubicBezTo>
                    <a:pt x="-2538" y="1305636"/>
                    <a:pt x="4584" y="652818"/>
                    <a:pt x="1" y="0"/>
                  </a:cubicBezTo>
                  <a:lnTo>
                    <a:pt x="1074762" y="1958454"/>
                  </a:lnTo>
                  <a:lnTo>
                    <a:pt x="2045" y="1958454"/>
                  </a:lnTo>
                  <a:close/>
                </a:path>
              </a:pathLst>
            </a:custGeom>
            <a:solidFill>
              <a:srgbClr val="FFCCFF"/>
            </a:solidFill>
            <a:ln w="2857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5366032" y="3414367"/>
              <a:ext cx="659545" cy="606335"/>
              <a:chOff x="1085812" y="3397095"/>
              <a:chExt cx="659545" cy="606335"/>
            </a:xfrm>
            <a:grpFill/>
          </p:grpSpPr>
          <p:sp>
            <p:nvSpPr>
              <p:cNvPr id="43" name="弧形 42"/>
              <p:cNvSpPr/>
              <p:nvPr/>
            </p:nvSpPr>
            <p:spPr>
              <a:xfrm rot="15764737">
                <a:off x="1340861" y="3598934"/>
                <a:ext cx="401364" cy="407628"/>
              </a:xfrm>
              <a:prstGeom prst="arc">
                <a:avLst>
                  <a:gd name="adj1" fmla="val 16364588"/>
                  <a:gd name="adj2" fmla="val 34817"/>
                </a:avLst>
              </a:prstGeom>
              <a:grpFill/>
              <a:ln w="19050">
                <a:solidFill>
                  <a:srgbClr val="00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1085812" y="3397095"/>
                <a:ext cx="338555" cy="46166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" panose="02020603050405020304" pitchFamily="18" charset="0"/>
                    <a:cs typeface="times" panose="02020603050405020304" pitchFamily="18" charset="0"/>
                  </a:rPr>
                  <a:t>3</a:t>
                </a: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</p:grpSp>
      </p:grpSp>
      <p:sp>
        <p:nvSpPr>
          <p:cNvPr id="45" name="文本框 44"/>
          <p:cNvSpPr txBox="1"/>
          <p:nvPr/>
        </p:nvSpPr>
        <p:spPr>
          <a:xfrm>
            <a:off x="843965" y="497069"/>
            <a:ext cx="2709863" cy="55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 dirty="0">
                <a:latin typeface="+mj-lt"/>
                <a:ea typeface="+mj-ea"/>
                <a:cs typeface="+mn-cs"/>
              </a:rPr>
              <a:t>还有折叠的方法</a:t>
            </a:r>
            <a:endParaRPr kumimoji="0" lang="zh-CN" altLang="en-US" sz="2800" b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231900" y="3261681"/>
            <a:ext cx="6311900" cy="560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 dirty="0">
                <a:latin typeface="+mj-lt"/>
                <a:ea typeface="+mj-ea"/>
                <a:cs typeface="+mn-cs"/>
              </a:rPr>
              <a:t>得出结论：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+mj-lt"/>
                <a:ea typeface="+mj-ea"/>
                <a:cs typeface="+mn-cs"/>
              </a:rPr>
              <a:t>三角形的内角和等于 </a:t>
            </a: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+mj-lt"/>
                <a:ea typeface="+mj-ea"/>
                <a:cs typeface="+mn-cs"/>
              </a:rPr>
              <a:t>180°.</a:t>
            </a:r>
            <a:endParaRPr kumimoji="0" lang="zh-CN" altLang="en-US" sz="2800" b="1" kern="1200" cap="none" spc="0" normalizeH="0" baseline="0" noProof="0" dirty="0">
              <a:solidFill>
                <a:srgbClr val="FF0000"/>
              </a:solidFill>
              <a:latin typeface="+mj-lt"/>
              <a:ea typeface="+mj-ea"/>
              <a:cs typeface="+mn-cs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48304" y="3850156"/>
            <a:ext cx="7029905" cy="1081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latin typeface="+mj-lt"/>
                <a:ea typeface="楷体" panose="02010609060101010101" pitchFamily="49" charset="-122"/>
              </a:rPr>
              <a:t>思考：除了度量以外，你还有什么办法可以验证三角形的内角和为</a:t>
            </a:r>
            <a:r>
              <a:rPr kumimoji="0" lang="en-US" altLang="zh-CN" sz="2800" b="1" kern="1200" cap="none" spc="0" normalizeH="0" baseline="0" noProof="0">
                <a:latin typeface="+mj-lt"/>
                <a:ea typeface="楷体" panose="02010609060101010101" pitchFamily="49" charset="-122"/>
              </a:rPr>
              <a:t>180°</a:t>
            </a:r>
            <a:r>
              <a:rPr kumimoji="0" lang="zh-CN" altLang="en-US" sz="2800" b="1" kern="1200" cap="none" spc="0" normalizeH="0" baseline="0" noProof="0">
                <a:latin typeface="+mj-lt"/>
                <a:ea typeface="楷体" panose="02010609060101010101" pitchFamily="49" charset="-122"/>
              </a:rPr>
              <a:t>呢？</a:t>
            </a:r>
            <a:endParaRPr kumimoji="0" lang="zh-CN" altLang="en-US" sz="2800" b="1" kern="1200" cap="none" spc="0" normalizeH="0" baseline="0" noProof="0" dirty="0">
              <a:latin typeface="+mj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8" grpId="0" bldLvl="0" animBg="1"/>
      <p:bldP spid="39" grpId="0" bldLvl="0" animBg="1"/>
      <p:bldP spid="46" grpId="0"/>
      <p:bldP spid="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任意多边形: 形状 22"/>
          <p:cNvSpPr/>
          <p:nvPr/>
        </p:nvSpPr>
        <p:spPr>
          <a:xfrm>
            <a:off x="1154924" y="3721013"/>
            <a:ext cx="2010957" cy="693738"/>
          </a:xfrm>
          <a:custGeom>
            <a:avLst/>
            <a:gdLst>
              <a:gd name="connsiteX0" fmla="*/ 838200 w 1185863"/>
              <a:gd name="connsiteY0" fmla="*/ 0 h 957262"/>
              <a:gd name="connsiteX1" fmla="*/ 0 w 1185863"/>
              <a:gd name="connsiteY1" fmla="*/ 923925 h 957262"/>
              <a:gd name="connsiteX2" fmla="*/ 157163 w 1185863"/>
              <a:gd name="connsiteY2" fmla="*/ 881062 h 957262"/>
              <a:gd name="connsiteX3" fmla="*/ 200025 w 1185863"/>
              <a:gd name="connsiteY3" fmla="*/ 933450 h 957262"/>
              <a:gd name="connsiteX4" fmla="*/ 381000 w 1185863"/>
              <a:gd name="connsiteY4" fmla="*/ 866775 h 957262"/>
              <a:gd name="connsiteX5" fmla="*/ 452438 w 1185863"/>
              <a:gd name="connsiteY5" fmla="*/ 933450 h 957262"/>
              <a:gd name="connsiteX6" fmla="*/ 500063 w 1185863"/>
              <a:gd name="connsiteY6" fmla="*/ 876300 h 957262"/>
              <a:gd name="connsiteX7" fmla="*/ 676275 w 1185863"/>
              <a:gd name="connsiteY7" fmla="*/ 957262 h 957262"/>
              <a:gd name="connsiteX8" fmla="*/ 852488 w 1185863"/>
              <a:gd name="connsiteY8" fmla="*/ 862012 h 957262"/>
              <a:gd name="connsiteX9" fmla="*/ 990600 w 1185863"/>
              <a:gd name="connsiteY9" fmla="*/ 942975 h 957262"/>
              <a:gd name="connsiteX10" fmla="*/ 1052513 w 1185863"/>
              <a:gd name="connsiteY10" fmla="*/ 900112 h 957262"/>
              <a:gd name="connsiteX11" fmla="*/ 1185863 w 1185863"/>
              <a:gd name="connsiteY11" fmla="*/ 904875 h 957262"/>
              <a:gd name="connsiteX12" fmla="*/ 838200 w 1185863"/>
              <a:gd name="connsiteY12" fmla="*/ 0 h 957262"/>
              <a:gd name="connsiteX0-1" fmla="*/ 0 w 1766888"/>
              <a:gd name="connsiteY0-2" fmla="*/ 693738 h 693738"/>
              <a:gd name="connsiteX1-3" fmla="*/ 581025 w 1766888"/>
              <a:gd name="connsiteY1-4" fmla="*/ 61913 h 693738"/>
              <a:gd name="connsiteX2-5" fmla="*/ 738188 w 1766888"/>
              <a:gd name="connsiteY2-6" fmla="*/ 19050 h 693738"/>
              <a:gd name="connsiteX3-7" fmla="*/ 781050 w 1766888"/>
              <a:gd name="connsiteY3-8" fmla="*/ 71438 h 693738"/>
              <a:gd name="connsiteX4-9" fmla="*/ 962025 w 1766888"/>
              <a:gd name="connsiteY4-10" fmla="*/ 4763 h 693738"/>
              <a:gd name="connsiteX5-11" fmla="*/ 1033463 w 1766888"/>
              <a:gd name="connsiteY5-12" fmla="*/ 71438 h 693738"/>
              <a:gd name="connsiteX6-13" fmla="*/ 1081088 w 1766888"/>
              <a:gd name="connsiteY6-14" fmla="*/ 14288 h 693738"/>
              <a:gd name="connsiteX7-15" fmla="*/ 1257300 w 1766888"/>
              <a:gd name="connsiteY7-16" fmla="*/ 95250 h 693738"/>
              <a:gd name="connsiteX8-17" fmla="*/ 1433513 w 1766888"/>
              <a:gd name="connsiteY8-18" fmla="*/ 0 h 693738"/>
              <a:gd name="connsiteX9-19" fmla="*/ 1571625 w 1766888"/>
              <a:gd name="connsiteY9-20" fmla="*/ 80963 h 693738"/>
              <a:gd name="connsiteX10-21" fmla="*/ 1633538 w 1766888"/>
              <a:gd name="connsiteY10-22" fmla="*/ 38100 h 693738"/>
              <a:gd name="connsiteX11-23" fmla="*/ 1766888 w 1766888"/>
              <a:gd name="connsiteY11-24" fmla="*/ 42863 h 693738"/>
              <a:gd name="connsiteX12-25" fmla="*/ 0 w 1766888"/>
              <a:gd name="connsiteY12-26" fmla="*/ 693738 h 693738"/>
              <a:gd name="connsiteX0-27" fmla="*/ 0 w 1766888"/>
              <a:gd name="connsiteY0-28" fmla="*/ 693738 h 693738"/>
              <a:gd name="connsiteX1-29" fmla="*/ 581025 w 1766888"/>
              <a:gd name="connsiteY1-30" fmla="*/ 61913 h 693738"/>
              <a:gd name="connsiteX2-31" fmla="*/ 738188 w 1766888"/>
              <a:gd name="connsiteY2-32" fmla="*/ 19050 h 693738"/>
              <a:gd name="connsiteX3-33" fmla="*/ 781050 w 1766888"/>
              <a:gd name="connsiteY3-34" fmla="*/ 71438 h 693738"/>
              <a:gd name="connsiteX4-35" fmla="*/ 962025 w 1766888"/>
              <a:gd name="connsiteY4-36" fmla="*/ 4763 h 693738"/>
              <a:gd name="connsiteX5-37" fmla="*/ 1033463 w 1766888"/>
              <a:gd name="connsiteY5-38" fmla="*/ 71438 h 693738"/>
              <a:gd name="connsiteX6-39" fmla="*/ 1081088 w 1766888"/>
              <a:gd name="connsiteY6-40" fmla="*/ 14288 h 693738"/>
              <a:gd name="connsiteX7-41" fmla="*/ 1257300 w 1766888"/>
              <a:gd name="connsiteY7-42" fmla="*/ 95250 h 693738"/>
              <a:gd name="connsiteX8-43" fmla="*/ 1433513 w 1766888"/>
              <a:gd name="connsiteY8-44" fmla="*/ 0 h 693738"/>
              <a:gd name="connsiteX9-45" fmla="*/ 1571625 w 1766888"/>
              <a:gd name="connsiteY9-46" fmla="*/ 80963 h 693738"/>
              <a:gd name="connsiteX10-47" fmla="*/ 1633538 w 1766888"/>
              <a:gd name="connsiteY10-48" fmla="*/ 38100 h 693738"/>
              <a:gd name="connsiteX11-49" fmla="*/ 1766888 w 1766888"/>
              <a:gd name="connsiteY11-50" fmla="*/ 42863 h 693738"/>
              <a:gd name="connsiteX12-51" fmla="*/ 734607 w 1766888"/>
              <a:gd name="connsiteY12-52" fmla="*/ 421016 h 693738"/>
              <a:gd name="connsiteX13" fmla="*/ 0 w 1766888"/>
              <a:gd name="connsiteY13" fmla="*/ 693738 h 693738"/>
              <a:gd name="connsiteX0-53" fmla="*/ 0 w 2010957"/>
              <a:gd name="connsiteY0-54" fmla="*/ 693738 h 693738"/>
              <a:gd name="connsiteX1-55" fmla="*/ 581025 w 2010957"/>
              <a:gd name="connsiteY1-56" fmla="*/ 61913 h 693738"/>
              <a:gd name="connsiteX2-57" fmla="*/ 738188 w 2010957"/>
              <a:gd name="connsiteY2-58" fmla="*/ 19050 h 693738"/>
              <a:gd name="connsiteX3-59" fmla="*/ 781050 w 2010957"/>
              <a:gd name="connsiteY3-60" fmla="*/ 71438 h 693738"/>
              <a:gd name="connsiteX4-61" fmla="*/ 962025 w 2010957"/>
              <a:gd name="connsiteY4-62" fmla="*/ 4763 h 693738"/>
              <a:gd name="connsiteX5-63" fmla="*/ 1033463 w 2010957"/>
              <a:gd name="connsiteY5-64" fmla="*/ 71438 h 693738"/>
              <a:gd name="connsiteX6-65" fmla="*/ 1081088 w 2010957"/>
              <a:gd name="connsiteY6-66" fmla="*/ 14288 h 693738"/>
              <a:gd name="connsiteX7-67" fmla="*/ 1257300 w 2010957"/>
              <a:gd name="connsiteY7-68" fmla="*/ 95250 h 693738"/>
              <a:gd name="connsiteX8-69" fmla="*/ 1433513 w 2010957"/>
              <a:gd name="connsiteY8-70" fmla="*/ 0 h 693738"/>
              <a:gd name="connsiteX9-71" fmla="*/ 1571625 w 2010957"/>
              <a:gd name="connsiteY9-72" fmla="*/ 80963 h 693738"/>
              <a:gd name="connsiteX10-73" fmla="*/ 1633538 w 2010957"/>
              <a:gd name="connsiteY10-74" fmla="*/ 38100 h 693738"/>
              <a:gd name="connsiteX11-75" fmla="*/ 1766888 w 2010957"/>
              <a:gd name="connsiteY11-76" fmla="*/ 42863 h 693738"/>
              <a:gd name="connsiteX12-77" fmla="*/ 2010957 w 2010957"/>
              <a:gd name="connsiteY12-78" fmla="*/ 690891 h 693738"/>
              <a:gd name="connsiteX13-79" fmla="*/ 0 w 2010957"/>
              <a:gd name="connsiteY13-80" fmla="*/ 693738 h 6937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79" y="connsiteY13-80"/>
              </a:cxn>
            </a:cxnLst>
            <a:rect l="l" t="t" r="r" b="b"/>
            <a:pathLst>
              <a:path w="2010957" h="693738">
                <a:moveTo>
                  <a:pt x="0" y="693738"/>
                </a:moveTo>
                <a:lnTo>
                  <a:pt x="581025" y="61913"/>
                </a:lnTo>
                <a:lnTo>
                  <a:pt x="738188" y="19050"/>
                </a:lnTo>
                <a:lnTo>
                  <a:pt x="781050" y="71438"/>
                </a:lnTo>
                <a:lnTo>
                  <a:pt x="962025" y="4763"/>
                </a:lnTo>
                <a:lnTo>
                  <a:pt x="1033463" y="71438"/>
                </a:lnTo>
                <a:lnTo>
                  <a:pt x="1081088" y="14288"/>
                </a:lnTo>
                <a:lnTo>
                  <a:pt x="1257300" y="95250"/>
                </a:lnTo>
                <a:lnTo>
                  <a:pt x="1433513" y="0"/>
                </a:lnTo>
                <a:lnTo>
                  <a:pt x="1571625" y="80963"/>
                </a:lnTo>
                <a:lnTo>
                  <a:pt x="1633538" y="38100"/>
                </a:lnTo>
                <a:lnTo>
                  <a:pt x="1766888" y="42863"/>
                </a:lnTo>
                <a:lnTo>
                  <a:pt x="2010957" y="690891"/>
                </a:lnTo>
                <a:lnTo>
                  <a:pt x="0" y="693738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67613" y="1177758"/>
            <a:ext cx="8213725" cy="56425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思考：我们学过哪些与 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180°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有关的角？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3" name="等腰三角形 6"/>
          <p:cNvSpPr/>
          <p:nvPr/>
        </p:nvSpPr>
        <p:spPr>
          <a:xfrm>
            <a:off x="1156106" y="2847889"/>
            <a:ext cx="2009775" cy="1557338"/>
          </a:xfrm>
          <a:custGeom>
            <a:avLst/>
            <a:gdLst>
              <a:gd name="connsiteX0" fmla="*/ 0 w 2009775"/>
              <a:gd name="connsiteY0" fmla="*/ 1642110 h 1642110"/>
              <a:gd name="connsiteX1" fmla="*/ 1004888 w 2009775"/>
              <a:gd name="connsiteY1" fmla="*/ 0 h 1642110"/>
              <a:gd name="connsiteX2" fmla="*/ 2009775 w 2009775"/>
              <a:gd name="connsiteY2" fmla="*/ 1642110 h 1642110"/>
              <a:gd name="connsiteX3" fmla="*/ 0 w 2009775"/>
              <a:gd name="connsiteY3" fmla="*/ 1642110 h 1642110"/>
              <a:gd name="connsiteX0-1" fmla="*/ 0 w 2009775"/>
              <a:gd name="connsiteY0-2" fmla="*/ 1558290 h 1558290"/>
              <a:gd name="connsiteX1-3" fmla="*/ 1416368 w 2009775"/>
              <a:gd name="connsiteY1-4" fmla="*/ 0 h 1558290"/>
              <a:gd name="connsiteX2-5" fmla="*/ 2009775 w 2009775"/>
              <a:gd name="connsiteY2-6" fmla="*/ 1558290 h 1558290"/>
              <a:gd name="connsiteX3-7" fmla="*/ 0 w 2009775"/>
              <a:gd name="connsiteY3-8" fmla="*/ 1558290 h 15582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009775" h="1558290">
                <a:moveTo>
                  <a:pt x="0" y="1558290"/>
                </a:moveTo>
                <a:lnTo>
                  <a:pt x="1416368" y="0"/>
                </a:lnTo>
                <a:lnTo>
                  <a:pt x="2009775" y="1558290"/>
                </a:lnTo>
                <a:lnTo>
                  <a:pt x="0" y="155829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11806" y="2282739"/>
            <a:ext cx="423863" cy="565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i="1" kern="1200" cap="none" spc="0" normalizeH="0" baseline="0" noProof="0" dirty="0">
                <a:latin typeface="+mj-lt"/>
                <a:ea typeface="+mj-ea"/>
                <a:cs typeface="+mn-cs"/>
              </a:rPr>
              <a:t>A</a:t>
            </a:r>
            <a:endParaRPr kumimoji="0" lang="zh-CN" altLang="en-US" sz="2800" b="1" i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44969" y="4322677"/>
            <a:ext cx="422275" cy="565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i="1" kern="1200" cap="none" spc="0" normalizeH="0" baseline="0" noProof="0" dirty="0">
                <a:latin typeface="+mj-lt"/>
                <a:ea typeface="+mj-ea"/>
                <a:cs typeface="+mn-cs"/>
              </a:rPr>
              <a:t>B</a:t>
            </a:r>
            <a:endParaRPr kumimoji="0" lang="zh-CN" altLang="en-US" sz="2800" b="1" i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954744" y="4319502"/>
            <a:ext cx="422275" cy="563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i="1" kern="1200" cap="none" spc="0" normalizeH="0" baseline="0" noProof="0" dirty="0">
                <a:latin typeface="+mj-lt"/>
                <a:ea typeface="+mj-ea"/>
                <a:cs typeface="+mn-cs"/>
              </a:rPr>
              <a:t>C</a:t>
            </a:r>
            <a:endParaRPr kumimoji="0" lang="zh-CN" altLang="en-US" sz="2800" b="1" i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  <p:grpSp>
        <p:nvGrpSpPr>
          <p:cNvPr id="13" name="组合 18"/>
          <p:cNvGrpSpPr/>
          <p:nvPr/>
        </p:nvGrpSpPr>
        <p:grpSpPr bwMode="auto">
          <a:xfrm>
            <a:off x="2887404" y="75655"/>
            <a:ext cx="3369191" cy="595258"/>
            <a:chOff x="2027646" y="383427"/>
            <a:chExt cx="5117692" cy="902943"/>
          </a:xfrm>
        </p:grpSpPr>
        <p:pic>
          <p:nvPicPr>
            <p:cNvPr id="14" name="图片 1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649" b="36475"/>
            <a:stretch>
              <a:fillRect/>
            </a:stretch>
          </p:blipFill>
          <p:spPr bwMode="auto">
            <a:xfrm>
              <a:off x="2027646" y="383427"/>
              <a:ext cx="5117692" cy="902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文本框 1"/>
            <p:cNvSpPr txBox="1">
              <a:spLocks noChangeArrowheads="1"/>
            </p:cNvSpPr>
            <p:nvPr/>
          </p:nvSpPr>
          <p:spPr bwMode="auto">
            <a:xfrm>
              <a:off x="3308875" y="395740"/>
              <a:ext cx="3142009" cy="887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探究新知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488371" y="670445"/>
            <a:ext cx="4842164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知识点</a:t>
            </a:r>
            <a:r>
              <a:rPr lang="en-US" altLang="zh-CN" sz="28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8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 三角形的内角和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690185" y="1177757"/>
            <a:ext cx="2647130" cy="564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平角 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= 180°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91080" y="1742014"/>
            <a:ext cx="8213725" cy="540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通过撕拼的过程，能不能发现一些证明的思路呢？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任意多边形: 形状 23"/>
          <p:cNvSpPr/>
          <p:nvPr/>
        </p:nvSpPr>
        <p:spPr>
          <a:xfrm>
            <a:off x="1160867" y="3717203"/>
            <a:ext cx="1157288" cy="695325"/>
          </a:xfrm>
          <a:custGeom>
            <a:avLst/>
            <a:gdLst>
              <a:gd name="connsiteX0" fmla="*/ 838200 w 1185863"/>
              <a:gd name="connsiteY0" fmla="*/ 0 h 957262"/>
              <a:gd name="connsiteX1" fmla="*/ 0 w 1185863"/>
              <a:gd name="connsiteY1" fmla="*/ 923925 h 957262"/>
              <a:gd name="connsiteX2" fmla="*/ 157163 w 1185863"/>
              <a:gd name="connsiteY2" fmla="*/ 881062 h 957262"/>
              <a:gd name="connsiteX3" fmla="*/ 200025 w 1185863"/>
              <a:gd name="connsiteY3" fmla="*/ 933450 h 957262"/>
              <a:gd name="connsiteX4" fmla="*/ 381000 w 1185863"/>
              <a:gd name="connsiteY4" fmla="*/ 866775 h 957262"/>
              <a:gd name="connsiteX5" fmla="*/ 452438 w 1185863"/>
              <a:gd name="connsiteY5" fmla="*/ 933450 h 957262"/>
              <a:gd name="connsiteX6" fmla="*/ 500063 w 1185863"/>
              <a:gd name="connsiteY6" fmla="*/ 876300 h 957262"/>
              <a:gd name="connsiteX7" fmla="*/ 676275 w 1185863"/>
              <a:gd name="connsiteY7" fmla="*/ 957262 h 957262"/>
              <a:gd name="connsiteX8" fmla="*/ 852488 w 1185863"/>
              <a:gd name="connsiteY8" fmla="*/ 862012 h 957262"/>
              <a:gd name="connsiteX9" fmla="*/ 990600 w 1185863"/>
              <a:gd name="connsiteY9" fmla="*/ 942975 h 957262"/>
              <a:gd name="connsiteX10" fmla="*/ 1052513 w 1185863"/>
              <a:gd name="connsiteY10" fmla="*/ 900112 h 957262"/>
              <a:gd name="connsiteX11" fmla="*/ 1185863 w 1185863"/>
              <a:gd name="connsiteY11" fmla="*/ 904875 h 957262"/>
              <a:gd name="connsiteX12" fmla="*/ 838200 w 1185863"/>
              <a:gd name="connsiteY12" fmla="*/ 0 h 957262"/>
              <a:gd name="connsiteX0-1" fmla="*/ 0 w 1757363"/>
              <a:gd name="connsiteY0-2" fmla="*/ 695325 h 695325"/>
              <a:gd name="connsiteX1-3" fmla="*/ 571500 w 1757363"/>
              <a:gd name="connsiteY1-4" fmla="*/ 61913 h 695325"/>
              <a:gd name="connsiteX2-5" fmla="*/ 728663 w 1757363"/>
              <a:gd name="connsiteY2-6" fmla="*/ 19050 h 695325"/>
              <a:gd name="connsiteX3-7" fmla="*/ 771525 w 1757363"/>
              <a:gd name="connsiteY3-8" fmla="*/ 71438 h 695325"/>
              <a:gd name="connsiteX4-9" fmla="*/ 952500 w 1757363"/>
              <a:gd name="connsiteY4-10" fmla="*/ 4763 h 695325"/>
              <a:gd name="connsiteX5-11" fmla="*/ 1023938 w 1757363"/>
              <a:gd name="connsiteY5-12" fmla="*/ 71438 h 695325"/>
              <a:gd name="connsiteX6-13" fmla="*/ 1071563 w 1757363"/>
              <a:gd name="connsiteY6-14" fmla="*/ 14288 h 695325"/>
              <a:gd name="connsiteX7-15" fmla="*/ 1247775 w 1757363"/>
              <a:gd name="connsiteY7-16" fmla="*/ 95250 h 695325"/>
              <a:gd name="connsiteX8-17" fmla="*/ 1423988 w 1757363"/>
              <a:gd name="connsiteY8-18" fmla="*/ 0 h 695325"/>
              <a:gd name="connsiteX9-19" fmla="*/ 1562100 w 1757363"/>
              <a:gd name="connsiteY9-20" fmla="*/ 80963 h 695325"/>
              <a:gd name="connsiteX10-21" fmla="*/ 1624013 w 1757363"/>
              <a:gd name="connsiteY10-22" fmla="*/ 38100 h 695325"/>
              <a:gd name="connsiteX11-23" fmla="*/ 1757363 w 1757363"/>
              <a:gd name="connsiteY11-24" fmla="*/ 42863 h 695325"/>
              <a:gd name="connsiteX12-25" fmla="*/ 0 w 1757363"/>
              <a:gd name="connsiteY12-26" fmla="*/ 695325 h 695325"/>
              <a:gd name="connsiteX0-27" fmla="*/ 0 w 1624013"/>
              <a:gd name="connsiteY0-28" fmla="*/ 695325 h 700088"/>
              <a:gd name="connsiteX1-29" fmla="*/ 571500 w 1624013"/>
              <a:gd name="connsiteY1-30" fmla="*/ 61913 h 700088"/>
              <a:gd name="connsiteX2-31" fmla="*/ 728663 w 1624013"/>
              <a:gd name="connsiteY2-32" fmla="*/ 19050 h 700088"/>
              <a:gd name="connsiteX3-33" fmla="*/ 771525 w 1624013"/>
              <a:gd name="connsiteY3-34" fmla="*/ 71438 h 700088"/>
              <a:gd name="connsiteX4-35" fmla="*/ 952500 w 1624013"/>
              <a:gd name="connsiteY4-36" fmla="*/ 4763 h 700088"/>
              <a:gd name="connsiteX5-37" fmla="*/ 1023938 w 1624013"/>
              <a:gd name="connsiteY5-38" fmla="*/ 71438 h 700088"/>
              <a:gd name="connsiteX6-39" fmla="*/ 1071563 w 1624013"/>
              <a:gd name="connsiteY6-40" fmla="*/ 14288 h 700088"/>
              <a:gd name="connsiteX7-41" fmla="*/ 1247775 w 1624013"/>
              <a:gd name="connsiteY7-42" fmla="*/ 95250 h 700088"/>
              <a:gd name="connsiteX8-43" fmla="*/ 1423988 w 1624013"/>
              <a:gd name="connsiteY8-44" fmla="*/ 0 h 700088"/>
              <a:gd name="connsiteX9-45" fmla="*/ 1562100 w 1624013"/>
              <a:gd name="connsiteY9-46" fmla="*/ 80963 h 700088"/>
              <a:gd name="connsiteX10-47" fmla="*/ 1624013 w 1624013"/>
              <a:gd name="connsiteY10-48" fmla="*/ 38100 h 700088"/>
              <a:gd name="connsiteX11-49" fmla="*/ 1123951 w 1624013"/>
              <a:gd name="connsiteY11-50" fmla="*/ 700088 h 700088"/>
              <a:gd name="connsiteX12-51" fmla="*/ 0 w 1624013"/>
              <a:gd name="connsiteY12-52" fmla="*/ 695325 h 700088"/>
              <a:gd name="connsiteX0-53" fmla="*/ 0 w 1562100"/>
              <a:gd name="connsiteY0-54" fmla="*/ 695325 h 700088"/>
              <a:gd name="connsiteX1-55" fmla="*/ 571500 w 1562100"/>
              <a:gd name="connsiteY1-56" fmla="*/ 61913 h 700088"/>
              <a:gd name="connsiteX2-57" fmla="*/ 728663 w 1562100"/>
              <a:gd name="connsiteY2-58" fmla="*/ 19050 h 700088"/>
              <a:gd name="connsiteX3-59" fmla="*/ 771525 w 1562100"/>
              <a:gd name="connsiteY3-60" fmla="*/ 71438 h 700088"/>
              <a:gd name="connsiteX4-61" fmla="*/ 952500 w 1562100"/>
              <a:gd name="connsiteY4-62" fmla="*/ 4763 h 700088"/>
              <a:gd name="connsiteX5-63" fmla="*/ 1023938 w 1562100"/>
              <a:gd name="connsiteY5-64" fmla="*/ 71438 h 700088"/>
              <a:gd name="connsiteX6-65" fmla="*/ 1071563 w 1562100"/>
              <a:gd name="connsiteY6-66" fmla="*/ 14288 h 700088"/>
              <a:gd name="connsiteX7-67" fmla="*/ 1247775 w 1562100"/>
              <a:gd name="connsiteY7-68" fmla="*/ 95250 h 700088"/>
              <a:gd name="connsiteX8-69" fmla="*/ 1423988 w 1562100"/>
              <a:gd name="connsiteY8-70" fmla="*/ 0 h 700088"/>
              <a:gd name="connsiteX9-71" fmla="*/ 1562100 w 1562100"/>
              <a:gd name="connsiteY9-72" fmla="*/ 80963 h 700088"/>
              <a:gd name="connsiteX10-73" fmla="*/ 1038226 w 1562100"/>
              <a:gd name="connsiteY10-74" fmla="*/ 581025 h 700088"/>
              <a:gd name="connsiteX11-75" fmla="*/ 1123951 w 1562100"/>
              <a:gd name="connsiteY11-76" fmla="*/ 700088 h 700088"/>
              <a:gd name="connsiteX12-77" fmla="*/ 0 w 1562100"/>
              <a:gd name="connsiteY12-78" fmla="*/ 695325 h 700088"/>
              <a:gd name="connsiteX0-79" fmla="*/ 0 w 1423988"/>
              <a:gd name="connsiteY0-80" fmla="*/ 695325 h 700088"/>
              <a:gd name="connsiteX1-81" fmla="*/ 571500 w 1423988"/>
              <a:gd name="connsiteY1-82" fmla="*/ 61913 h 700088"/>
              <a:gd name="connsiteX2-83" fmla="*/ 728663 w 1423988"/>
              <a:gd name="connsiteY2-84" fmla="*/ 19050 h 700088"/>
              <a:gd name="connsiteX3-85" fmla="*/ 771525 w 1423988"/>
              <a:gd name="connsiteY3-86" fmla="*/ 71438 h 700088"/>
              <a:gd name="connsiteX4-87" fmla="*/ 952500 w 1423988"/>
              <a:gd name="connsiteY4-88" fmla="*/ 4763 h 700088"/>
              <a:gd name="connsiteX5-89" fmla="*/ 1023938 w 1423988"/>
              <a:gd name="connsiteY5-90" fmla="*/ 71438 h 700088"/>
              <a:gd name="connsiteX6-91" fmla="*/ 1071563 w 1423988"/>
              <a:gd name="connsiteY6-92" fmla="*/ 14288 h 700088"/>
              <a:gd name="connsiteX7-93" fmla="*/ 1247775 w 1423988"/>
              <a:gd name="connsiteY7-94" fmla="*/ 95250 h 700088"/>
              <a:gd name="connsiteX8-95" fmla="*/ 1423988 w 1423988"/>
              <a:gd name="connsiteY8-96" fmla="*/ 0 h 700088"/>
              <a:gd name="connsiteX9-97" fmla="*/ 1119188 w 1423988"/>
              <a:gd name="connsiteY9-98" fmla="*/ 538163 h 700088"/>
              <a:gd name="connsiteX10-99" fmla="*/ 1038226 w 1423988"/>
              <a:gd name="connsiteY10-100" fmla="*/ 581025 h 700088"/>
              <a:gd name="connsiteX11-101" fmla="*/ 1123951 w 1423988"/>
              <a:gd name="connsiteY11-102" fmla="*/ 700088 h 700088"/>
              <a:gd name="connsiteX12-103" fmla="*/ 0 w 1423988"/>
              <a:gd name="connsiteY12-104" fmla="*/ 695325 h 700088"/>
              <a:gd name="connsiteX0-105" fmla="*/ 0 w 1247775"/>
              <a:gd name="connsiteY0-106" fmla="*/ 690562 h 695325"/>
              <a:gd name="connsiteX1-107" fmla="*/ 571500 w 1247775"/>
              <a:gd name="connsiteY1-108" fmla="*/ 57150 h 695325"/>
              <a:gd name="connsiteX2-109" fmla="*/ 728663 w 1247775"/>
              <a:gd name="connsiteY2-110" fmla="*/ 14287 h 695325"/>
              <a:gd name="connsiteX3-111" fmla="*/ 771525 w 1247775"/>
              <a:gd name="connsiteY3-112" fmla="*/ 66675 h 695325"/>
              <a:gd name="connsiteX4-113" fmla="*/ 952500 w 1247775"/>
              <a:gd name="connsiteY4-114" fmla="*/ 0 h 695325"/>
              <a:gd name="connsiteX5-115" fmla="*/ 1023938 w 1247775"/>
              <a:gd name="connsiteY5-116" fmla="*/ 66675 h 695325"/>
              <a:gd name="connsiteX6-117" fmla="*/ 1071563 w 1247775"/>
              <a:gd name="connsiteY6-118" fmla="*/ 9525 h 695325"/>
              <a:gd name="connsiteX7-119" fmla="*/ 1247775 w 1247775"/>
              <a:gd name="connsiteY7-120" fmla="*/ 90487 h 695325"/>
              <a:gd name="connsiteX8-121" fmla="*/ 1138238 w 1247775"/>
              <a:gd name="connsiteY8-122" fmla="*/ 380999 h 695325"/>
              <a:gd name="connsiteX9-123" fmla="*/ 1119188 w 1247775"/>
              <a:gd name="connsiteY9-124" fmla="*/ 533400 h 695325"/>
              <a:gd name="connsiteX10-125" fmla="*/ 1038226 w 1247775"/>
              <a:gd name="connsiteY10-126" fmla="*/ 576262 h 695325"/>
              <a:gd name="connsiteX11-127" fmla="*/ 1123951 w 1247775"/>
              <a:gd name="connsiteY11-128" fmla="*/ 695325 h 695325"/>
              <a:gd name="connsiteX12-129" fmla="*/ 0 w 1247775"/>
              <a:gd name="connsiteY12-130" fmla="*/ 690562 h 695325"/>
              <a:gd name="connsiteX0-131" fmla="*/ 0 w 1157287"/>
              <a:gd name="connsiteY0-132" fmla="*/ 690562 h 695325"/>
              <a:gd name="connsiteX1-133" fmla="*/ 571500 w 1157287"/>
              <a:gd name="connsiteY1-134" fmla="*/ 57150 h 695325"/>
              <a:gd name="connsiteX2-135" fmla="*/ 728663 w 1157287"/>
              <a:gd name="connsiteY2-136" fmla="*/ 14287 h 695325"/>
              <a:gd name="connsiteX3-137" fmla="*/ 771525 w 1157287"/>
              <a:gd name="connsiteY3-138" fmla="*/ 66675 h 695325"/>
              <a:gd name="connsiteX4-139" fmla="*/ 952500 w 1157287"/>
              <a:gd name="connsiteY4-140" fmla="*/ 0 h 695325"/>
              <a:gd name="connsiteX5-141" fmla="*/ 1023938 w 1157287"/>
              <a:gd name="connsiteY5-142" fmla="*/ 66675 h 695325"/>
              <a:gd name="connsiteX6-143" fmla="*/ 1071563 w 1157287"/>
              <a:gd name="connsiteY6-144" fmla="*/ 9525 h 695325"/>
              <a:gd name="connsiteX7-145" fmla="*/ 1157287 w 1157287"/>
              <a:gd name="connsiteY7-146" fmla="*/ 157162 h 695325"/>
              <a:gd name="connsiteX8-147" fmla="*/ 1138238 w 1157287"/>
              <a:gd name="connsiteY8-148" fmla="*/ 380999 h 695325"/>
              <a:gd name="connsiteX9-149" fmla="*/ 1119188 w 1157287"/>
              <a:gd name="connsiteY9-150" fmla="*/ 533400 h 695325"/>
              <a:gd name="connsiteX10-151" fmla="*/ 1038226 w 1157287"/>
              <a:gd name="connsiteY10-152" fmla="*/ 576262 h 695325"/>
              <a:gd name="connsiteX11-153" fmla="*/ 1123951 w 1157287"/>
              <a:gd name="connsiteY11-154" fmla="*/ 695325 h 695325"/>
              <a:gd name="connsiteX12-155" fmla="*/ 0 w 1157287"/>
              <a:gd name="connsiteY12-156" fmla="*/ 690562 h 695325"/>
              <a:gd name="connsiteX0-157" fmla="*/ 0 w 1157287"/>
              <a:gd name="connsiteY0-158" fmla="*/ 690562 h 695325"/>
              <a:gd name="connsiteX1-159" fmla="*/ 571500 w 1157287"/>
              <a:gd name="connsiteY1-160" fmla="*/ 57150 h 695325"/>
              <a:gd name="connsiteX2-161" fmla="*/ 728663 w 1157287"/>
              <a:gd name="connsiteY2-162" fmla="*/ 14287 h 695325"/>
              <a:gd name="connsiteX3-163" fmla="*/ 771525 w 1157287"/>
              <a:gd name="connsiteY3-164" fmla="*/ 66675 h 695325"/>
              <a:gd name="connsiteX4-165" fmla="*/ 952500 w 1157287"/>
              <a:gd name="connsiteY4-166" fmla="*/ 0 h 695325"/>
              <a:gd name="connsiteX5-167" fmla="*/ 1023938 w 1157287"/>
              <a:gd name="connsiteY5-168" fmla="*/ 66675 h 695325"/>
              <a:gd name="connsiteX6-169" fmla="*/ 1071563 w 1157287"/>
              <a:gd name="connsiteY6-170" fmla="*/ 9525 h 695325"/>
              <a:gd name="connsiteX7-171" fmla="*/ 1157287 w 1157287"/>
              <a:gd name="connsiteY7-172" fmla="*/ 157162 h 695325"/>
              <a:gd name="connsiteX8-173" fmla="*/ 1081088 w 1157287"/>
              <a:gd name="connsiteY8-174" fmla="*/ 338137 h 695325"/>
              <a:gd name="connsiteX9-175" fmla="*/ 1119188 w 1157287"/>
              <a:gd name="connsiteY9-176" fmla="*/ 533400 h 695325"/>
              <a:gd name="connsiteX10-177" fmla="*/ 1038226 w 1157287"/>
              <a:gd name="connsiteY10-178" fmla="*/ 576262 h 695325"/>
              <a:gd name="connsiteX11-179" fmla="*/ 1123951 w 1157287"/>
              <a:gd name="connsiteY11-180" fmla="*/ 695325 h 695325"/>
              <a:gd name="connsiteX12-181" fmla="*/ 0 w 1157287"/>
              <a:gd name="connsiteY12-182" fmla="*/ 690562 h 695325"/>
              <a:gd name="connsiteX0-183" fmla="*/ 0 w 1157288"/>
              <a:gd name="connsiteY0-184" fmla="*/ 690562 h 695325"/>
              <a:gd name="connsiteX1-185" fmla="*/ 571500 w 1157288"/>
              <a:gd name="connsiteY1-186" fmla="*/ 57150 h 695325"/>
              <a:gd name="connsiteX2-187" fmla="*/ 728663 w 1157288"/>
              <a:gd name="connsiteY2-188" fmla="*/ 14287 h 695325"/>
              <a:gd name="connsiteX3-189" fmla="*/ 771525 w 1157288"/>
              <a:gd name="connsiteY3-190" fmla="*/ 66675 h 695325"/>
              <a:gd name="connsiteX4-191" fmla="*/ 952500 w 1157288"/>
              <a:gd name="connsiteY4-192" fmla="*/ 0 h 695325"/>
              <a:gd name="connsiteX5-193" fmla="*/ 1023938 w 1157288"/>
              <a:gd name="connsiteY5-194" fmla="*/ 66675 h 695325"/>
              <a:gd name="connsiteX6-195" fmla="*/ 1071563 w 1157288"/>
              <a:gd name="connsiteY6-196" fmla="*/ 9525 h 695325"/>
              <a:gd name="connsiteX7-197" fmla="*/ 1157287 w 1157288"/>
              <a:gd name="connsiteY7-198" fmla="*/ 157162 h 695325"/>
              <a:gd name="connsiteX8-199" fmla="*/ 1081088 w 1157288"/>
              <a:gd name="connsiteY8-200" fmla="*/ 338137 h 695325"/>
              <a:gd name="connsiteX9-201" fmla="*/ 1157288 w 1157288"/>
              <a:gd name="connsiteY9-202" fmla="*/ 485775 h 695325"/>
              <a:gd name="connsiteX10-203" fmla="*/ 1038226 w 1157288"/>
              <a:gd name="connsiteY10-204" fmla="*/ 576262 h 695325"/>
              <a:gd name="connsiteX11-205" fmla="*/ 1123951 w 1157288"/>
              <a:gd name="connsiteY11-206" fmla="*/ 695325 h 695325"/>
              <a:gd name="connsiteX12-207" fmla="*/ 0 w 1157288"/>
              <a:gd name="connsiteY12-208" fmla="*/ 690562 h 695325"/>
              <a:gd name="connsiteX0-209" fmla="*/ 0 w 1157288"/>
              <a:gd name="connsiteY0-210" fmla="*/ 690562 h 695325"/>
              <a:gd name="connsiteX1-211" fmla="*/ 571500 w 1157288"/>
              <a:gd name="connsiteY1-212" fmla="*/ 57150 h 695325"/>
              <a:gd name="connsiteX2-213" fmla="*/ 728663 w 1157288"/>
              <a:gd name="connsiteY2-214" fmla="*/ 14287 h 695325"/>
              <a:gd name="connsiteX3-215" fmla="*/ 771525 w 1157288"/>
              <a:gd name="connsiteY3-216" fmla="*/ 66675 h 695325"/>
              <a:gd name="connsiteX4-217" fmla="*/ 952500 w 1157288"/>
              <a:gd name="connsiteY4-218" fmla="*/ 0 h 695325"/>
              <a:gd name="connsiteX5-219" fmla="*/ 1023938 w 1157288"/>
              <a:gd name="connsiteY5-220" fmla="*/ 66675 h 695325"/>
              <a:gd name="connsiteX6-221" fmla="*/ 1071563 w 1157288"/>
              <a:gd name="connsiteY6-222" fmla="*/ 9525 h 695325"/>
              <a:gd name="connsiteX7-223" fmla="*/ 1157287 w 1157288"/>
              <a:gd name="connsiteY7-224" fmla="*/ 157162 h 695325"/>
              <a:gd name="connsiteX8-225" fmla="*/ 1081088 w 1157288"/>
              <a:gd name="connsiteY8-226" fmla="*/ 338137 h 695325"/>
              <a:gd name="connsiteX9-227" fmla="*/ 1157288 w 1157288"/>
              <a:gd name="connsiteY9-228" fmla="*/ 485775 h 695325"/>
              <a:gd name="connsiteX10-229" fmla="*/ 1081089 w 1157288"/>
              <a:gd name="connsiteY10-230" fmla="*/ 576262 h 695325"/>
              <a:gd name="connsiteX11-231" fmla="*/ 1123951 w 1157288"/>
              <a:gd name="connsiteY11-232" fmla="*/ 695325 h 695325"/>
              <a:gd name="connsiteX12-233" fmla="*/ 0 w 1157288"/>
              <a:gd name="connsiteY12-234" fmla="*/ 690562 h 6953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1157288" h="695325">
                <a:moveTo>
                  <a:pt x="0" y="690562"/>
                </a:moveTo>
                <a:lnTo>
                  <a:pt x="571500" y="57150"/>
                </a:lnTo>
                <a:lnTo>
                  <a:pt x="728663" y="14287"/>
                </a:lnTo>
                <a:lnTo>
                  <a:pt x="771525" y="66675"/>
                </a:lnTo>
                <a:lnTo>
                  <a:pt x="952500" y="0"/>
                </a:lnTo>
                <a:lnTo>
                  <a:pt x="1023938" y="66675"/>
                </a:lnTo>
                <a:lnTo>
                  <a:pt x="1071563" y="9525"/>
                </a:lnTo>
                <a:lnTo>
                  <a:pt x="1157287" y="157162"/>
                </a:lnTo>
                <a:lnTo>
                  <a:pt x="1081088" y="338137"/>
                </a:lnTo>
                <a:lnTo>
                  <a:pt x="1157288" y="485775"/>
                </a:lnTo>
                <a:lnTo>
                  <a:pt x="1081089" y="576262"/>
                </a:lnTo>
                <a:lnTo>
                  <a:pt x="1123951" y="695325"/>
                </a:lnTo>
                <a:lnTo>
                  <a:pt x="0" y="690562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: 形状 21"/>
          <p:cNvSpPr/>
          <p:nvPr/>
        </p:nvSpPr>
        <p:spPr>
          <a:xfrm>
            <a:off x="2222907" y="3714980"/>
            <a:ext cx="942974" cy="700088"/>
          </a:xfrm>
          <a:custGeom>
            <a:avLst/>
            <a:gdLst>
              <a:gd name="connsiteX0" fmla="*/ 838200 w 1185863"/>
              <a:gd name="connsiteY0" fmla="*/ 0 h 957262"/>
              <a:gd name="connsiteX1" fmla="*/ 0 w 1185863"/>
              <a:gd name="connsiteY1" fmla="*/ 923925 h 957262"/>
              <a:gd name="connsiteX2" fmla="*/ 157163 w 1185863"/>
              <a:gd name="connsiteY2" fmla="*/ 881062 h 957262"/>
              <a:gd name="connsiteX3" fmla="*/ 200025 w 1185863"/>
              <a:gd name="connsiteY3" fmla="*/ 933450 h 957262"/>
              <a:gd name="connsiteX4" fmla="*/ 381000 w 1185863"/>
              <a:gd name="connsiteY4" fmla="*/ 866775 h 957262"/>
              <a:gd name="connsiteX5" fmla="*/ 452438 w 1185863"/>
              <a:gd name="connsiteY5" fmla="*/ 933450 h 957262"/>
              <a:gd name="connsiteX6" fmla="*/ 500063 w 1185863"/>
              <a:gd name="connsiteY6" fmla="*/ 876300 h 957262"/>
              <a:gd name="connsiteX7" fmla="*/ 676275 w 1185863"/>
              <a:gd name="connsiteY7" fmla="*/ 957262 h 957262"/>
              <a:gd name="connsiteX8" fmla="*/ 852488 w 1185863"/>
              <a:gd name="connsiteY8" fmla="*/ 862012 h 957262"/>
              <a:gd name="connsiteX9" fmla="*/ 990600 w 1185863"/>
              <a:gd name="connsiteY9" fmla="*/ 942975 h 957262"/>
              <a:gd name="connsiteX10" fmla="*/ 1052513 w 1185863"/>
              <a:gd name="connsiteY10" fmla="*/ 900112 h 957262"/>
              <a:gd name="connsiteX11" fmla="*/ 1185863 w 1185863"/>
              <a:gd name="connsiteY11" fmla="*/ 904875 h 957262"/>
              <a:gd name="connsiteX12" fmla="*/ 838200 w 1185863"/>
              <a:gd name="connsiteY12" fmla="*/ 0 h 957262"/>
              <a:gd name="connsiteX0-1" fmla="*/ 1433512 w 1433512"/>
              <a:gd name="connsiteY0-2" fmla="*/ 695325 h 695325"/>
              <a:gd name="connsiteX1-3" fmla="*/ 0 w 1433512"/>
              <a:gd name="connsiteY1-4" fmla="*/ 61913 h 695325"/>
              <a:gd name="connsiteX2-5" fmla="*/ 157163 w 1433512"/>
              <a:gd name="connsiteY2-6" fmla="*/ 19050 h 695325"/>
              <a:gd name="connsiteX3-7" fmla="*/ 200025 w 1433512"/>
              <a:gd name="connsiteY3-8" fmla="*/ 71438 h 695325"/>
              <a:gd name="connsiteX4-9" fmla="*/ 381000 w 1433512"/>
              <a:gd name="connsiteY4-10" fmla="*/ 4763 h 695325"/>
              <a:gd name="connsiteX5-11" fmla="*/ 452438 w 1433512"/>
              <a:gd name="connsiteY5-12" fmla="*/ 71438 h 695325"/>
              <a:gd name="connsiteX6-13" fmla="*/ 500063 w 1433512"/>
              <a:gd name="connsiteY6-14" fmla="*/ 14288 h 695325"/>
              <a:gd name="connsiteX7-15" fmla="*/ 676275 w 1433512"/>
              <a:gd name="connsiteY7-16" fmla="*/ 95250 h 695325"/>
              <a:gd name="connsiteX8-17" fmla="*/ 852488 w 1433512"/>
              <a:gd name="connsiteY8-18" fmla="*/ 0 h 695325"/>
              <a:gd name="connsiteX9-19" fmla="*/ 990600 w 1433512"/>
              <a:gd name="connsiteY9-20" fmla="*/ 80963 h 695325"/>
              <a:gd name="connsiteX10-21" fmla="*/ 1052513 w 1433512"/>
              <a:gd name="connsiteY10-22" fmla="*/ 38100 h 695325"/>
              <a:gd name="connsiteX11-23" fmla="*/ 1185863 w 1433512"/>
              <a:gd name="connsiteY11-24" fmla="*/ 42863 h 695325"/>
              <a:gd name="connsiteX12-25" fmla="*/ 1433512 w 1433512"/>
              <a:gd name="connsiteY12-26" fmla="*/ 695325 h 695325"/>
              <a:gd name="connsiteX0-27" fmla="*/ 1276349 w 1276349"/>
              <a:gd name="connsiteY0-28" fmla="*/ 695325 h 700088"/>
              <a:gd name="connsiteX1-29" fmla="*/ 400049 w 1276349"/>
              <a:gd name="connsiteY1-30" fmla="*/ 700088 h 700088"/>
              <a:gd name="connsiteX2-31" fmla="*/ 0 w 1276349"/>
              <a:gd name="connsiteY2-32" fmla="*/ 19050 h 700088"/>
              <a:gd name="connsiteX3-33" fmla="*/ 42862 w 1276349"/>
              <a:gd name="connsiteY3-34" fmla="*/ 71438 h 700088"/>
              <a:gd name="connsiteX4-35" fmla="*/ 223837 w 1276349"/>
              <a:gd name="connsiteY4-36" fmla="*/ 4763 h 700088"/>
              <a:gd name="connsiteX5-37" fmla="*/ 295275 w 1276349"/>
              <a:gd name="connsiteY5-38" fmla="*/ 71438 h 700088"/>
              <a:gd name="connsiteX6-39" fmla="*/ 342900 w 1276349"/>
              <a:gd name="connsiteY6-40" fmla="*/ 14288 h 700088"/>
              <a:gd name="connsiteX7-41" fmla="*/ 519112 w 1276349"/>
              <a:gd name="connsiteY7-42" fmla="*/ 95250 h 700088"/>
              <a:gd name="connsiteX8-43" fmla="*/ 695325 w 1276349"/>
              <a:gd name="connsiteY8-44" fmla="*/ 0 h 700088"/>
              <a:gd name="connsiteX9-45" fmla="*/ 833437 w 1276349"/>
              <a:gd name="connsiteY9-46" fmla="*/ 80963 h 700088"/>
              <a:gd name="connsiteX10-47" fmla="*/ 895350 w 1276349"/>
              <a:gd name="connsiteY10-48" fmla="*/ 38100 h 700088"/>
              <a:gd name="connsiteX11-49" fmla="*/ 1028700 w 1276349"/>
              <a:gd name="connsiteY11-50" fmla="*/ 42863 h 700088"/>
              <a:gd name="connsiteX12-51" fmla="*/ 1276349 w 1276349"/>
              <a:gd name="connsiteY12-52" fmla="*/ 695325 h 700088"/>
              <a:gd name="connsiteX0-53" fmla="*/ 1233487 w 1233487"/>
              <a:gd name="connsiteY0-54" fmla="*/ 695325 h 700088"/>
              <a:gd name="connsiteX1-55" fmla="*/ 357187 w 1233487"/>
              <a:gd name="connsiteY1-56" fmla="*/ 700088 h 700088"/>
              <a:gd name="connsiteX2-57" fmla="*/ 538163 w 1233487"/>
              <a:gd name="connsiteY2-58" fmla="*/ 552450 h 700088"/>
              <a:gd name="connsiteX3-59" fmla="*/ 0 w 1233487"/>
              <a:gd name="connsiteY3-60" fmla="*/ 71438 h 700088"/>
              <a:gd name="connsiteX4-61" fmla="*/ 180975 w 1233487"/>
              <a:gd name="connsiteY4-62" fmla="*/ 4763 h 700088"/>
              <a:gd name="connsiteX5-63" fmla="*/ 252413 w 1233487"/>
              <a:gd name="connsiteY5-64" fmla="*/ 71438 h 700088"/>
              <a:gd name="connsiteX6-65" fmla="*/ 300038 w 1233487"/>
              <a:gd name="connsiteY6-66" fmla="*/ 14288 h 700088"/>
              <a:gd name="connsiteX7-67" fmla="*/ 476250 w 1233487"/>
              <a:gd name="connsiteY7-68" fmla="*/ 95250 h 700088"/>
              <a:gd name="connsiteX8-69" fmla="*/ 652463 w 1233487"/>
              <a:gd name="connsiteY8-70" fmla="*/ 0 h 700088"/>
              <a:gd name="connsiteX9-71" fmla="*/ 790575 w 1233487"/>
              <a:gd name="connsiteY9-72" fmla="*/ 80963 h 700088"/>
              <a:gd name="connsiteX10-73" fmla="*/ 852488 w 1233487"/>
              <a:gd name="connsiteY10-74" fmla="*/ 38100 h 700088"/>
              <a:gd name="connsiteX11-75" fmla="*/ 985838 w 1233487"/>
              <a:gd name="connsiteY11-76" fmla="*/ 42863 h 700088"/>
              <a:gd name="connsiteX12-77" fmla="*/ 1233487 w 1233487"/>
              <a:gd name="connsiteY12-78" fmla="*/ 695325 h 700088"/>
              <a:gd name="connsiteX0-79" fmla="*/ 1052512 w 1052512"/>
              <a:gd name="connsiteY0-80" fmla="*/ 695325 h 700088"/>
              <a:gd name="connsiteX1-81" fmla="*/ 176212 w 1052512"/>
              <a:gd name="connsiteY1-82" fmla="*/ 700088 h 700088"/>
              <a:gd name="connsiteX2-83" fmla="*/ 357188 w 1052512"/>
              <a:gd name="connsiteY2-84" fmla="*/ 552450 h 700088"/>
              <a:gd name="connsiteX3-85" fmla="*/ 195262 w 1052512"/>
              <a:gd name="connsiteY3-86" fmla="*/ 495301 h 700088"/>
              <a:gd name="connsiteX4-87" fmla="*/ 0 w 1052512"/>
              <a:gd name="connsiteY4-88" fmla="*/ 4763 h 700088"/>
              <a:gd name="connsiteX5-89" fmla="*/ 71438 w 1052512"/>
              <a:gd name="connsiteY5-90" fmla="*/ 71438 h 700088"/>
              <a:gd name="connsiteX6-91" fmla="*/ 119063 w 1052512"/>
              <a:gd name="connsiteY6-92" fmla="*/ 14288 h 700088"/>
              <a:gd name="connsiteX7-93" fmla="*/ 295275 w 1052512"/>
              <a:gd name="connsiteY7-94" fmla="*/ 95250 h 700088"/>
              <a:gd name="connsiteX8-95" fmla="*/ 471488 w 1052512"/>
              <a:gd name="connsiteY8-96" fmla="*/ 0 h 700088"/>
              <a:gd name="connsiteX9-97" fmla="*/ 609600 w 1052512"/>
              <a:gd name="connsiteY9-98" fmla="*/ 80963 h 700088"/>
              <a:gd name="connsiteX10-99" fmla="*/ 671513 w 1052512"/>
              <a:gd name="connsiteY10-100" fmla="*/ 38100 h 700088"/>
              <a:gd name="connsiteX11-101" fmla="*/ 804863 w 1052512"/>
              <a:gd name="connsiteY11-102" fmla="*/ 42863 h 700088"/>
              <a:gd name="connsiteX12-103" fmla="*/ 1052512 w 1052512"/>
              <a:gd name="connsiteY12-104" fmla="*/ 695325 h 700088"/>
              <a:gd name="connsiteX0-105" fmla="*/ 981074 w 981074"/>
              <a:gd name="connsiteY0-106" fmla="*/ 695325 h 700088"/>
              <a:gd name="connsiteX1-107" fmla="*/ 104774 w 981074"/>
              <a:gd name="connsiteY1-108" fmla="*/ 700088 h 700088"/>
              <a:gd name="connsiteX2-109" fmla="*/ 285750 w 981074"/>
              <a:gd name="connsiteY2-110" fmla="*/ 552450 h 700088"/>
              <a:gd name="connsiteX3-111" fmla="*/ 123824 w 981074"/>
              <a:gd name="connsiteY3-112" fmla="*/ 495301 h 700088"/>
              <a:gd name="connsiteX4-113" fmla="*/ 285749 w 981074"/>
              <a:gd name="connsiteY4-114" fmla="*/ 400051 h 700088"/>
              <a:gd name="connsiteX5-115" fmla="*/ 0 w 981074"/>
              <a:gd name="connsiteY5-116" fmla="*/ 71438 h 700088"/>
              <a:gd name="connsiteX6-117" fmla="*/ 47625 w 981074"/>
              <a:gd name="connsiteY6-118" fmla="*/ 14288 h 700088"/>
              <a:gd name="connsiteX7-119" fmla="*/ 223837 w 981074"/>
              <a:gd name="connsiteY7-120" fmla="*/ 95250 h 700088"/>
              <a:gd name="connsiteX8-121" fmla="*/ 400050 w 981074"/>
              <a:gd name="connsiteY8-122" fmla="*/ 0 h 700088"/>
              <a:gd name="connsiteX9-123" fmla="*/ 538162 w 981074"/>
              <a:gd name="connsiteY9-124" fmla="*/ 80963 h 700088"/>
              <a:gd name="connsiteX10-125" fmla="*/ 600075 w 981074"/>
              <a:gd name="connsiteY10-126" fmla="*/ 38100 h 700088"/>
              <a:gd name="connsiteX11-127" fmla="*/ 733425 w 981074"/>
              <a:gd name="connsiteY11-128" fmla="*/ 42863 h 700088"/>
              <a:gd name="connsiteX12-129" fmla="*/ 981074 w 981074"/>
              <a:gd name="connsiteY12-130" fmla="*/ 695325 h 700088"/>
              <a:gd name="connsiteX0-131" fmla="*/ 933449 w 933449"/>
              <a:gd name="connsiteY0-132" fmla="*/ 695325 h 700088"/>
              <a:gd name="connsiteX1-133" fmla="*/ 57149 w 933449"/>
              <a:gd name="connsiteY1-134" fmla="*/ 700088 h 700088"/>
              <a:gd name="connsiteX2-135" fmla="*/ 238125 w 933449"/>
              <a:gd name="connsiteY2-136" fmla="*/ 552450 h 700088"/>
              <a:gd name="connsiteX3-137" fmla="*/ 76199 w 933449"/>
              <a:gd name="connsiteY3-138" fmla="*/ 495301 h 700088"/>
              <a:gd name="connsiteX4-139" fmla="*/ 238124 w 933449"/>
              <a:gd name="connsiteY4-140" fmla="*/ 400051 h 700088"/>
              <a:gd name="connsiteX5-141" fmla="*/ 119063 w 933449"/>
              <a:gd name="connsiteY5-142" fmla="*/ 195263 h 700088"/>
              <a:gd name="connsiteX6-143" fmla="*/ 0 w 933449"/>
              <a:gd name="connsiteY6-144" fmla="*/ 14288 h 700088"/>
              <a:gd name="connsiteX7-145" fmla="*/ 176212 w 933449"/>
              <a:gd name="connsiteY7-146" fmla="*/ 95250 h 700088"/>
              <a:gd name="connsiteX8-147" fmla="*/ 352425 w 933449"/>
              <a:gd name="connsiteY8-148" fmla="*/ 0 h 700088"/>
              <a:gd name="connsiteX9-149" fmla="*/ 490537 w 933449"/>
              <a:gd name="connsiteY9-150" fmla="*/ 80963 h 700088"/>
              <a:gd name="connsiteX10-151" fmla="*/ 552450 w 933449"/>
              <a:gd name="connsiteY10-152" fmla="*/ 38100 h 700088"/>
              <a:gd name="connsiteX11-153" fmla="*/ 685800 w 933449"/>
              <a:gd name="connsiteY11-154" fmla="*/ 42863 h 700088"/>
              <a:gd name="connsiteX12-155" fmla="*/ 933449 w 933449"/>
              <a:gd name="connsiteY12-156" fmla="*/ 695325 h 700088"/>
              <a:gd name="connsiteX0-157" fmla="*/ 942974 w 942974"/>
              <a:gd name="connsiteY0-158" fmla="*/ 695325 h 700088"/>
              <a:gd name="connsiteX1-159" fmla="*/ 66674 w 942974"/>
              <a:gd name="connsiteY1-160" fmla="*/ 700088 h 700088"/>
              <a:gd name="connsiteX2-161" fmla="*/ 0 w 942974"/>
              <a:gd name="connsiteY2-162" fmla="*/ 576262 h 700088"/>
              <a:gd name="connsiteX3-163" fmla="*/ 85724 w 942974"/>
              <a:gd name="connsiteY3-164" fmla="*/ 495301 h 700088"/>
              <a:gd name="connsiteX4-165" fmla="*/ 247649 w 942974"/>
              <a:gd name="connsiteY4-166" fmla="*/ 400051 h 700088"/>
              <a:gd name="connsiteX5-167" fmla="*/ 128588 w 942974"/>
              <a:gd name="connsiteY5-168" fmla="*/ 195263 h 700088"/>
              <a:gd name="connsiteX6-169" fmla="*/ 9525 w 942974"/>
              <a:gd name="connsiteY6-170" fmla="*/ 14288 h 700088"/>
              <a:gd name="connsiteX7-171" fmla="*/ 185737 w 942974"/>
              <a:gd name="connsiteY7-172" fmla="*/ 95250 h 700088"/>
              <a:gd name="connsiteX8-173" fmla="*/ 361950 w 942974"/>
              <a:gd name="connsiteY8-174" fmla="*/ 0 h 700088"/>
              <a:gd name="connsiteX9-175" fmla="*/ 500062 w 942974"/>
              <a:gd name="connsiteY9-176" fmla="*/ 80963 h 700088"/>
              <a:gd name="connsiteX10-177" fmla="*/ 561975 w 942974"/>
              <a:gd name="connsiteY10-178" fmla="*/ 38100 h 700088"/>
              <a:gd name="connsiteX11-179" fmla="*/ 695325 w 942974"/>
              <a:gd name="connsiteY11-180" fmla="*/ 42863 h 700088"/>
              <a:gd name="connsiteX12-181" fmla="*/ 942974 w 942974"/>
              <a:gd name="connsiteY12-182" fmla="*/ 695325 h 700088"/>
              <a:gd name="connsiteX0-183" fmla="*/ 942974 w 942974"/>
              <a:gd name="connsiteY0-184" fmla="*/ 695325 h 700088"/>
              <a:gd name="connsiteX1-185" fmla="*/ 66674 w 942974"/>
              <a:gd name="connsiteY1-186" fmla="*/ 700088 h 700088"/>
              <a:gd name="connsiteX2-187" fmla="*/ 0 w 942974"/>
              <a:gd name="connsiteY2-188" fmla="*/ 576262 h 700088"/>
              <a:gd name="connsiteX3-189" fmla="*/ 85724 w 942974"/>
              <a:gd name="connsiteY3-190" fmla="*/ 495301 h 700088"/>
              <a:gd name="connsiteX4-191" fmla="*/ 14286 w 942974"/>
              <a:gd name="connsiteY4-192" fmla="*/ 352426 h 700088"/>
              <a:gd name="connsiteX5-193" fmla="*/ 128588 w 942974"/>
              <a:gd name="connsiteY5-194" fmla="*/ 195263 h 700088"/>
              <a:gd name="connsiteX6-195" fmla="*/ 9525 w 942974"/>
              <a:gd name="connsiteY6-196" fmla="*/ 14288 h 700088"/>
              <a:gd name="connsiteX7-197" fmla="*/ 185737 w 942974"/>
              <a:gd name="connsiteY7-198" fmla="*/ 95250 h 700088"/>
              <a:gd name="connsiteX8-199" fmla="*/ 361950 w 942974"/>
              <a:gd name="connsiteY8-200" fmla="*/ 0 h 700088"/>
              <a:gd name="connsiteX9-201" fmla="*/ 500062 w 942974"/>
              <a:gd name="connsiteY9-202" fmla="*/ 80963 h 700088"/>
              <a:gd name="connsiteX10-203" fmla="*/ 561975 w 942974"/>
              <a:gd name="connsiteY10-204" fmla="*/ 38100 h 700088"/>
              <a:gd name="connsiteX11-205" fmla="*/ 695325 w 942974"/>
              <a:gd name="connsiteY11-206" fmla="*/ 42863 h 700088"/>
              <a:gd name="connsiteX12-207" fmla="*/ 942974 w 942974"/>
              <a:gd name="connsiteY12-208" fmla="*/ 695325 h 700088"/>
              <a:gd name="connsiteX0-209" fmla="*/ 942974 w 942974"/>
              <a:gd name="connsiteY0-210" fmla="*/ 695325 h 700088"/>
              <a:gd name="connsiteX1-211" fmla="*/ 66674 w 942974"/>
              <a:gd name="connsiteY1-212" fmla="*/ 700088 h 700088"/>
              <a:gd name="connsiteX2-213" fmla="*/ 0 w 942974"/>
              <a:gd name="connsiteY2-214" fmla="*/ 576262 h 700088"/>
              <a:gd name="connsiteX3-215" fmla="*/ 166687 w 942974"/>
              <a:gd name="connsiteY3-216" fmla="*/ 476251 h 700088"/>
              <a:gd name="connsiteX4-217" fmla="*/ 14286 w 942974"/>
              <a:gd name="connsiteY4-218" fmla="*/ 352426 h 700088"/>
              <a:gd name="connsiteX5-219" fmla="*/ 128588 w 942974"/>
              <a:gd name="connsiteY5-220" fmla="*/ 195263 h 700088"/>
              <a:gd name="connsiteX6-221" fmla="*/ 9525 w 942974"/>
              <a:gd name="connsiteY6-222" fmla="*/ 14288 h 700088"/>
              <a:gd name="connsiteX7-223" fmla="*/ 185737 w 942974"/>
              <a:gd name="connsiteY7-224" fmla="*/ 95250 h 700088"/>
              <a:gd name="connsiteX8-225" fmla="*/ 361950 w 942974"/>
              <a:gd name="connsiteY8-226" fmla="*/ 0 h 700088"/>
              <a:gd name="connsiteX9-227" fmla="*/ 500062 w 942974"/>
              <a:gd name="connsiteY9-228" fmla="*/ 80963 h 700088"/>
              <a:gd name="connsiteX10-229" fmla="*/ 561975 w 942974"/>
              <a:gd name="connsiteY10-230" fmla="*/ 38100 h 700088"/>
              <a:gd name="connsiteX11-231" fmla="*/ 695325 w 942974"/>
              <a:gd name="connsiteY11-232" fmla="*/ 42863 h 700088"/>
              <a:gd name="connsiteX12-233" fmla="*/ 942974 w 942974"/>
              <a:gd name="connsiteY12-234" fmla="*/ 695325 h 700088"/>
              <a:gd name="connsiteX0-235" fmla="*/ 942974 w 942974"/>
              <a:gd name="connsiteY0-236" fmla="*/ 695325 h 700088"/>
              <a:gd name="connsiteX1-237" fmla="*/ 66674 w 942974"/>
              <a:gd name="connsiteY1-238" fmla="*/ 700088 h 700088"/>
              <a:gd name="connsiteX2-239" fmla="*/ 0 w 942974"/>
              <a:gd name="connsiteY2-240" fmla="*/ 576262 h 700088"/>
              <a:gd name="connsiteX3-241" fmla="*/ 109537 w 942974"/>
              <a:gd name="connsiteY3-242" fmla="*/ 481013 h 700088"/>
              <a:gd name="connsiteX4-243" fmla="*/ 14286 w 942974"/>
              <a:gd name="connsiteY4-244" fmla="*/ 352426 h 700088"/>
              <a:gd name="connsiteX5-245" fmla="*/ 128588 w 942974"/>
              <a:gd name="connsiteY5-246" fmla="*/ 195263 h 700088"/>
              <a:gd name="connsiteX6-247" fmla="*/ 9525 w 942974"/>
              <a:gd name="connsiteY6-248" fmla="*/ 14288 h 700088"/>
              <a:gd name="connsiteX7-249" fmla="*/ 185737 w 942974"/>
              <a:gd name="connsiteY7-250" fmla="*/ 95250 h 700088"/>
              <a:gd name="connsiteX8-251" fmla="*/ 361950 w 942974"/>
              <a:gd name="connsiteY8-252" fmla="*/ 0 h 700088"/>
              <a:gd name="connsiteX9-253" fmla="*/ 500062 w 942974"/>
              <a:gd name="connsiteY9-254" fmla="*/ 80963 h 700088"/>
              <a:gd name="connsiteX10-255" fmla="*/ 561975 w 942974"/>
              <a:gd name="connsiteY10-256" fmla="*/ 38100 h 700088"/>
              <a:gd name="connsiteX11-257" fmla="*/ 695325 w 942974"/>
              <a:gd name="connsiteY11-258" fmla="*/ 42863 h 700088"/>
              <a:gd name="connsiteX12-259" fmla="*/ 942974 w 942974"/>
              <a:gd name="connsiteY12-260" fmla="*/ 695325 h 700088"/>
              <a:gd name="connsiteX0-261" fmla="*/ 942974 w 942974"/>
              <a:gd name="connsiteY0-262" fmla="*/ 695325 h 700088"/>
              <a:gd name="connsiteX1-263" fmla="*/ 66674 w 942974"/>
              <a:gd name="connsiteY1-264" fmla="*/ 700088 h 700088"/>
              <a:gd name="connsiteX2-265" fmla="*/ 0 w 942974"/>
              <a:gd name="connsiteY2-266" fmla="*/ 576262 h 700088"/>
              <a:gd name="connsiteX3-267" fmla="*/ 109537 w 942974"/>
              <a:gd name="connsiteY3-268" fmla="*/ 481013 h 700088"/>
              <a:gd name="connsiteX4-269" fmla="*/ 14286 w 942974"/>
              <a:gd name="connsiteY4-270" fmla="*/ 352426 h 700088"/>
              <a:gd name="connsiteX5-271" fmla="*/ 176213 w 942974"/>
              <a:gd name="connsiteY5-272" fmla="*/ 142876 h 700088"/>
              <a:gd name="connsiteX6-273" fmla="*/ 9525 w 942974"/>
              <a:gd name="connsiteY6-274" fmla="*/ 14288 h 700088"/>
              <a:gd name="connsiteX7-275" fmla="*/ 185737 w 942974"/>
              <a:gd name="connsiteY7-276" fmla="*/ 95250 h 700088"/>
              <a:gd name="connsiteX8-277" fmla="*/ 361950 w 942974"/>
              <a:gd name="connsiteY8-278" fmla="*/ 0 h 700088"/>
              <a:gd name="connsiteX9-279" fmla="*/ 500062 w 942974"/>
              <a:gd name="connsiteY9-280" fmla="*/ 80963 h 700088"/>
              <a:gd name="connsiteX10-281" fmla="*/ 561975 w 942974"/>
              <a:gd name="connsiteY10-282" fmla="*/ 38100 h 700088"/>
              <a:gd name="connsiteX11-283" fmla="*/ 695325 w 942974"/>
              <a:gd name="connsiteY11-284" fmla="*/ 42863 h 700088"/>
              <a:gd name="connsiteX12-285" fmla="*/ 942974 w 942974"/>
              <a:gd name="connsiteY12-286" fmla="*/ 695325 h 700088"/>
              <a:gd name="connsiteX0-287" fmla="*/ 942974 w 942974"/>
              <a:gd name="connsiteY0-288" fmla="*/ 695325 h 700088"/>
              <a:gd name="connsiteX1-289" fmla="*/ 66674 w 942974"/>
              <a:gd name="connsiteY1-290" fmla="*/ 700088 h 700088"/>
              <a:gd name="connsiteX2-291" fmla="*/ 0 w 942974"/>
              <a:gd name="connsiteY2-292" fmla="*/ 576262 h 700088"/>
              <a:gd name="connsiteX3-293" fmla="*/ 109537 w 942974"/>
              <a:gd name="connsiteY3-294" fmla="*/ 481013 h 700088"/>
              <a:gd name="connsiteX4-295" fmla="*/ 14286 w 942974"/>
              <a:gd name="connsiteY4-296" fmla="*/ 352426 h 700088"/>
              <a:gd name="connsiteX5-297" fmla="*/ 104776 w 942974"/>
              <a:gd name="connsiteY5-298" fmla="*/ 157164 h 700088"/>
              <a:gd name="connsiteX6-299" fmla="*/ 9525 w 942974"/>
              <a:gd name="connsiteY6-300" fmla="*/ 14288 h 700088"/>
              <a:gd name="connsiteX7-301" fmla="*/ 185737 w 942974"/>
              <a:gd name="connsiteY7-302" fmla="*/ 95250 h 700088"/>
              <a:gd name="connsiteX8-303" fmla="*/ 361950 w 942974"/>
              <a:gd name="connsiteY8-304" fmla="*/ 0 h 700088"/>
              <a:gd name="connsiteX9-305" fmla="*/ 500062 w 942974"/>
              <a:gd name="connsiteY9-306" fmla="*/ 80963 h 700088"/>
              <a:gd name="connsiteX10-307" fmla="*/ 561975 w 942974"/>
              <a:gd name="connsiteY10-308" fmla="*/ 38100 h 700088"/>
              <a:gd name="connsiteX11-309" fmla="*/ 695325 w 942974"/>
              <a:gd name="connsiteY11-310" fmla="*/ 42863 h 700088"/>
              <a:gd name="connsiteX12-311" fmla="*/ 942974 w 942974"/>
              <a:gd name="connsiteY12-312" fmla="*/ 695325 h 7000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942974" h="700088">
                <a:moveTo>
                  <a:pt x="942974" y="695325"/>
                </a:moveTo>
                <a:lnTo>
                  <a:pt x="66674" y="700088"/>
                </a:lnTo>
                <a:lnTo>
                  <a:pt x="0" y="576262"/>
                </a:lnTo>
                <a:lnTo>
                  <a:pt x="109537" y="481013"/>
                </a:lnTo>
                <a:lnTo>
                  <a:pt x="14286" y="352426"/>
                </a:lnTo>
                <a:lnTo>
                  <a:pt x="104776" y="157164"/>
                </a:lnTo>
                <a:lnTo>
                  <a:pt x="9525" y="14288"/>
                </a:lnTo>
                <a:lnTo>
                  <a:pt x="185737" y="95250"/>
                </a:lnTo>
                <a:lnTo>
                  <a:pt x="361950" y="0"/>
                </a:lnTo>
                <a:lnTo>
                  <a:pt x="500062" y="80963"/>
                </a:lnTo>
                <a:lnTo>
                  <a:pt x="561975" y="38100"/>
                </a:lnTo>
                <a:lnTo>
                  <a:pt x="695325" y="42863"/>
                </a:lnTo>
                <a:lnTo>
                  <a:pt x="942974" y="695325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: 形状 19"/>
          <p:cNvSpPr/>
          <p:nvPr/>
        </p:nvSpPr>
        <p:spPr>
          <a:xfrm>
            <a:off x="1160867" y="3714001"/>
            <a:ext cx="1157288" cy="695325"/>
          </a:xfrm>
          <a:custGeom>
            <a:avLst/>
            <a:gdLst>
              <a:gd name="connsiteX0" fmla="*/ 838200 w 1185863"/>
              <a:gd name="connsiteY0" fmla="*/ 0 h 957262"/>
              <a:gd name="connsiteX1" fmla="*/ 0 w 1185863"/>
              <a:gd name="connsiteY1" fmla="*/ 923925 h 957262"/>
              <a:gd name="connsiteX2" fmla="*/ 157163 w 1185863"/>
              <a:gd name="connsiteY2" fmla="*/ 881062 h 957262"/>
              <a:gd name="connsiteX3" fmla="*/ 200025 w 1185863"/>
              <a:gd name="connsiteY3" fmla="*/ 933450 h 957262"/>
              <a:gd name="connsiteX4" fmla="*/ 381000 w 1185863"/>
              <a:gd name="connsiteY4" fmla="*/ 866775 h 957262"/>
              <a:gd name="connsiteX5" fmla="*/ 452438 w 1185863"/>
              <a:gd name="connsiteY5" fmla="*/ 933450 h 957262"/>
              <a:gd name="connsiteX6" fmla="*/ 500063 w 1185863"/>
              <a:gd name="connsiteY6" fmla="*/ 876300 h 957262"/>
              <a:gd name="connsiteX7" fmla="*/ 676275 w 1185863"/>
              <a:gd name="connsiteY7" fmla="*/ 957262 h 957262"/>
              <a:gd name="connsiteX8" fmla="*/ 852488 w 1185863"/>
              <a:gd name="connsiteY8" fmla="*/ 862012 h 957262"/>
              <a:gd name="connsiteX9" fmla="*/ 990600 w 1185863"/>
              <a:gd name="connsiteY9" fmla="*/ 942975 h 957262"/>
              <a:gd name="connsiteX10" fmla="*/ 1052513 w 1185863"/>
              <a:gd name="connsiteY10" fmla="*/ 900112 h 957262"/>
              <a:gd name="connsiteX11" fmla="*/ 1185863 w 1185863"/>
              <a:gd name="connsiteY11" fmla="*/ 904875 h 957262"/>
              <a:gd name="connsiteX12" fmla="*/ 838200 w 1185863"/>
              <a:gd name="connsiteY12" fmla="*/ 0 h 957262"/>
              <a:gd name="connsiteX0-1" fmla="*/ 0 w 1757363"/>
              <a:gd name="connsiteY0-2" fmla="*/ 695325 h 695325"/>
              <a:gd name="connsiteX1-3" fmla="*/ 571500 w 1757363"/>
              <a:gd name="connsiteY1-4" fmla="*/ 61913 h 695325"/>
              <a:gd name="connsiteX2-5" fmla="*/ 728663 w 1757363"/>
              <a:gd name="connsiteY2-6" fmla="*/ 19050 h 695325"/>
              <a:gd name="connsiteX3-7" fmla="*/ 771525 w 1757363"/>
              <a:gd name="connsiteY3-8" fmla="*/ 71438 h 695325"/>
              <a:gd name="connsiteX4-9" fmla="*/ 952500 w 1757363"/>
              <a:gd name="connsiteY4-10" fmla="*/ 4763 h 695325"/>
              <a:gd name="connsiteX5-11" fmla="*/ 1023938 w 1757363"/>
              <a:gd name="connsiteY5-12" fmla="*/ 71438 h 695325"/>
              <a:gd name="connsiteX6-13" fmla="*/ 1071563 w 1757363"/>
              <a:gd name="connsiteY6-14" fmla="*/ 14288 h 695325"/>
              <a:gd name="connsiteX7-15" fmla="*/ 1247775 w 1757363"/>
              <a:gd name="connsiteY7-16" fmla="*/ 95250 h 695325"/>
              <a:gd name="connsiteX8-17" fmla="*/ 1423988 w 1757363"/>
              <a:gd name="connsiteY8-18" fmla="*/ 0 h 695325"/>
              <a:gd name="connsiteX9-19" fmla="*/ 1562100 w 1757363"/>
              <a:gd name="connsiteY9-20" fmla="*/ 80963 h 695325"/>
              <a:gd name="connsiteX10-21" fmla="*/ 1624013 w 1757363"/>
              <a:gd name="connsiteY10-22" fmla="*/ 38100 h 695325"/>
              <a:gd name="connsiteX11-23" fmla="*/ 1757363 w 1757363"/>
              <a:gd name="connsiteY11-24" fmla="*/ 42863 h 695325"/>
              <a:gd name="connsiteX12-25" fmla="*/ 0 w 1757363"/>
              <a:gd name="connsiteY12-26" fmla="*/ 695325 h 695325"/>
              <a:gd name="connsiteX0-27" fmla="*/ 0 w 1624013"/>
              <a:gd name="connsiteY0-28" fmla="*/ 695325 h 700088"/>
              <a:gd name="connsiteX1-29" fmla="*/ 571500 w 1624013"/>
              <a:gd name="connsiteY1-30" fmla="*/ 61913 h 700088"/>
              <a:gd name="connsiteX2-31" fmla="*/ 728663 w 1624013"/>
              <a:gd name="connsiteY2-32" fmla="*/ 19050 h 700088"/>
              <a:gd name="connsiteX3-33" fmla="*/ 771525 w 1624013"/>
              <a:gd name="connsiteY3-34" fmla="*/ 71438 h 700088"/>
              <a:gd name="connsiteX4-35" fmla="*/ 952500 w 1624013"/>
              <a:gd name="connsiteY4-36" fmla="*/ 4763 h 700088"/>
              <a:gd name="connsiteX5-37" fmla="*/ 1023938 w 1624013"/>
              <a:gd name="connsiteY5-38" fmla="*/ 71438 h 700088"/>
              <a:gd name="connsiteX6-39" fmla="*/ 1071563 w 1624013"/>
              <a:gd name="connsiteY6-40" fmla="*/ 14288 h 700088"/>
              <a:gd name="connsiteX7-41" fmla="*/ 1247775 w 1624013"/>
              <a:gd name="connsiteY7-42" fmla="*/ 95250 h 700088"/>
              <a:gd name="connsiteX8-43" fmla="*/ 1423988 w 1624013"/>
              <a:gd name="connsiteY8-44" fmla="*/ 0 h 700088"/>
              <a:gd name="connsiteX9-45" fmla="*/ 1562100 w 1624013"/>
              <a:gd name="connsiteY9-46" fmla="*/ 80963 h 700088"/>
              <a:gd name="connsiteX10-47" fmla="*/ 1624013 w 1624013"/>
              <a:gd name="connsiteY10-48" fmla="*/ 38100 h 700088"/>
              <a:gd name="connsiteX11-49" fmla="*/ 1123951 w 1624013"/>
              <a:gd name="connsiteY11-50" fmla="*/ 700088 h 700088"/>
              <a:gd name="connsiteX12-51" fmla="*/ 0 w 1624013"/>
              <a:gd name="connsiteY12-52" fmla="*/ 695325 h 700088"/>
              <a:gd name="connsiteX0-53" fmla="*/ 0 w 1562100"/>
              <a:gd name="connsiteY0-54" fmla="*/ 695325 h 700088"/>
              <a:gd name="connsiteX1-55" fmla="*/ 571500 w 1562100"/>
              <a:gd name="connsiteY1-56" fmla="*/ 61913 h 700088"/>
              <a:gd name="connsiteX2-57" fmla="*/ 728663 w 1562100"/>
              <a:gd name="connsiteY2-58" fmla="*/ 19050 h 700088"/>
              <a:gd name="connsiteX3-59" fmla="*/ 771525 w 1562100"/>
              <a:gd name="connsiteY3-60" fmla="*/ 71438 h 700088"/>
              <a:gd name="connsiteX4-61" fmla="*/ 952500 w 1562100"/>
              <a:gd name="connsiteY4-62" fmla="*/ 4763 h 700088"/>
              <a:gd name="connsiteX5-63" fmla="*/ 1023938 w 1562100"/>
              <a:gd name="connsiteY5-64" fmla="*/ 71438 h 700088"/>
              <a:gd name="connsiteX6-65" fmla="*/ 1071563 w 1562100"/>
              <a:gd name="connsiteY6-66" fmla="*/ 14288 h 700088"/>
              <a:gd name="connsiteX7-67" fmla="*/ 1247775 w 1562100"/>
              <a:gd name="connsiteY7-68" fmla="*/ 95250 h 700088"/>
              <a:gd name="connsiteX8-69" fmla="*/ 1423988 w 1562100"/>
              <a:gd name="connsiteY8-70" fmla="*/ 0 h 700088"/>
              <a:gd name="connsiteX9-71" fmla="*/ 1562100 w 1562100"/>
              <a:gd name="connsiteY9-72" fmla="*/ 80963 h 700088"/>
              <a:gd name="connsiteX10-73" fmla="*/ 1038226 w 1562100"/>
              <a:gd name="connsiteY10-74" fmla="*/ 581025 h 700088"/>
              <a:gd name="connsiteX11-75" fmla="*/ 1123951 w 1562100"/>
              <a:gd name="connsiteY11-76" fmla="*/ 700088 h 700088"/>
              <a:gd name="connsiteX12-77" fmla="*/ 0 w 1562100"/>
              <a:gd name="connsiteY12-78" fmla="*/ 695325 h 700088"/>
              <a:gd name="connsiteX0-79" fmla="*/ 0 w 1423988"/>
              <a:gd name="connsiteY0-80" fmla="*/ 695325 h 700088"/>
              <a:gd name="connsiteX1-81" fmla="*/ 571500 w 1423988"/>
              <a:gd name="connsiteY1-82" fmla="*/ 61913 h 700088"/>
              <a:gd name="connsiteX2-83" fmla="*/ 728663 w 1423988"/>
              <a:gd name="connsiteY2-84" fmla="*/ 19050 h 700088"/>
              <a:gd name="connsiteX3-85" fmla="*/ 771525 w 1423988"/>
              <a:gd name="connsiteY3-86" fmla="*/ 71438 h 700088"/>
              <a:gd name="connsiteX4-87" fmla="*/ 952500 w 1423988"/>
              <a:gd name="connsiteY4-88" fmla="*/ 4763 h 700088"/>
              <a:gd name="connsiteX5-89" fmla="*/ 1023938 w 1423988"/>
              <a:gd name="connsiteY5-90" fmla="*/ 71438 h 700088"/>
              <a:gd name="connsiteX6-91" fmla="*/ 1071563 w 1423988"/>
              <a:gd name="connsiteY6-92" fmla="*/ 14288 h 700088"/>
              <a:gd name="connsiteX7-93" fmla="*/ 1247775 w 1423988"/>
              <a:gd name="connsiteY7-94" fmla="*/ 95250 h 700088"/>
              <a:gd name="connsiteX8-95" fmla="*/ 1423988 w 1423988"/>
              <a:gd name="connsiteY8-96" fmla="*/ 0 h 700088"/>
              <a:gd name="connsiteX9-97" fmla="*/ 1119188 w 1423988"/>
              <a:gd name="connsiteY9-98" fmla="*/ 538163 h 700088"/>
              <a:gd name="connsiteX10-99" fmla="*/ 1038226 w 1423988"/>
              <a:gd name="connsiteY10-100" fmla="*/ 581025 h 700088"/>
              <a:gd name="connsiteX11-101" fmla="*/ 1123951 w 1423988"/>
              <a:gd name="connsiteY11-102" fmla="*/ 700088 h 700088"/>
              <a:gd name="connsiteX12-103" fmla="*/ 0 w 1423988"/>
              <a:gd name="connsiteY12-104" fmla="*/ 695325 h 700088"/>
              <a:gd name="connsiteX0-105" fmla="*/ 0 w 1247775"/>
              <a:gd name="connsiteY0-106" fmla="*/ 690562 h 695325"/>
              <a:gd name="connsiteX1-107" fmla="*/ 571500 w 1247775"/>
              <a:gd name="connsiteY1-108" fmla="*/ 57150 h 695325"/>
              <a:gd name="connsiteX2-109" fmla="*/ 728663 w 1247775"/>
              <a:gd name="connsiteY2-110" fmla="*/ 14287 h 695325"/>
              <a:gd name="connsiteX3-111" fmla="*/ 771525 w 1247775"/>
              <a:gd name="connsiteY3-112" fmla="*/ 66675 h 695325"/>
              <a:gd name="connsiteX4-113" fmla="*/ 952500 w 1247775"/>
              <a:gd name="connsiteY4-114" fmla="*/ 0 h 695325"/>
              <a:gd name="connsiteX5-115" fmla="*/ 1023938 w 1247775"/>
              <a:gd name="connsiteY5-116" fmla="*/ 66675 h 695325"/>
              <a:gd name="connsiteX6-117" fmla="*/ 1071563 w 1247775"/>
              <a:gd name="connsiteY6-118" fmla="*/ 9525 h 695325"/>
              <a:gd name="connsiteX7-119" fmla="*/ 1247775 w 1247775"/>
              <a:gd name="connsiteY7-120" fmla="*/ 90487 h 695325"/>
              <a:gd name="connsiteX8-121" fmla="*/ 1138238 w 1247775"/>
              <a:gd name="connsiteY8-122" fmla="*/ 380999 h 695325"/>
              <a:gd name="connsiteX9-123" fmla="*/ 1119188 w 1247775"/>
              <a:gd name="connsiteY9-124" fmla="*/ 533400 h 695325"/>
              <a:gd name="connsiteX10-125" fmla="*/ 1038226 w 1247775"/>
              <a:gd name="connsiteY10-126" fmla="*/ 576262 h 695325"/>
              <a:gd name="connsiteX11-127" fmla="*/ 1123951 w 1247775"/>
              <a:gd name="connsiteY11-128" fmla="*/ 695325 h 695325"/>
              <a:gd name="connsiteX12-129" fmla="*/ 0 w 1247775"/>
              <a:gd name="connsiteY12-130" fmla="*/ 690562 h 695325"/>
              <a:gd name="connsiteX0-131" fmla="*/ 0 w 1157287"/>
              <a:gd name="connsiteY0-132" fmla="*/ 690562 h 695325"/>
              <a:gd name="connsiteX1-133" fmla="*/ 571500 w 1157287"/>
              <a:gd name="connsiteY1-134" fmla="*/ 57150 h 695325"/>
              <a:gd name="connsiteX2-135" fmla="*/ 728663 w 1157287"/>
              <a:gd name="connsiteY2-136" fmla="*/ 14287 h 695325"/>
              <a:gd name="connsiteX3-137" fmla="*/ 771525 w 1157287"/>
              <a:gd name="connsiteY3-138" fmla="*/ 66675 h 695325"/>
              <a:gd name="connsiteX4-139" fmla="*/ 952500 w 1157287"/>
              <a:gd name="connsiteY4-140" fmla="*/ 0 h 695325"/>
              <a:gd name="connsiteX5-141" fmla="*/ 1023938 w 1157287"/>
              <a:gd name="connsiteY5-142" fmla="*/ 66675 h 695325"/>
              <a:gd name="connsiteX6-143" fmla="*/ 1071563 w 1157287"/>
              <a:gd name="connsiteY6-144" fmla="*/ 9525 h 695325"/>
              <a:gd name="connsiteX7-145" fmla="*/ 1157287 w 1157287"/>
              <a:gd name="connsiteY7-146" fmla="*/ 157162 h 695325"/>
              <a:gd name="connsiteX8-147" fmla="*/ 1138238 w 1157287"/>
              <a:gd name="connsiteY8-148" fmla="*/ 380999 h 695325"/>
              <a:gd name="connsiteX9-149" fmla="*/ 1119188 w 1157287"/>
              <a:gd name="connsiteY9-150" fmla="*/ 533400 h 695325"/>
              <a:gd name="connsiteX10-151" fmla="*/ 1038226 w 1157287"/>
              <a:gd name="connsiteY10-152" fmla="*/ 576262 h 695325"/>
              <a:gd name="connsiteX11-153" fmla="*/ 1123951 w 1157287"/>
              <a:gd name="connsiteY11-154" fmla="*/ 695325 h 695325"/>
              <a:gd name="connsiteX12-155" fmla="*/ 0 w 1157287"/>
              <a:gd name="connsiteY12-156" fmla="*/ 690562 h 695325"/>
              <a:gd name="connsiteX0-157" fmla="*/ 0 w 1157287"/>
              <a:gd name="connsiteY0-158" fmla="*/ 690562 h 695325"/>
              <a:gd name="connsiteX1-159" fmla="*/ 571500 w 1157287"/>
              <a:gd name="connsiteY1-160" fmla="*/ 57150 h 695325"/>
              <a:gd name="connsiteX2-161" fmla="*/ 728663 w 1157287"/>
              <a:gd name="connsiteY2-162" fmla="*/ 14287 h 695325"/>
              <a:gd name="connsiteX3-163" fmla="*/ 771525 w 1157287"/>
              <a:gd name="connsiteY3-164" fmla="*/ 66675 h 695325"/>
              <a:gd name="connsiteX4-165" fmla="*/ 952500 w 1157287"/>
              <a:gd name="connsiteY4-166" fmla="*/ 0 h 695325"/>
              <a:gd name="connsiteX5-167" fmla="*/ 1023938 w 1157287"/>
              <a:gd name="connsiteY5-168" fmla="*/ 66675 h 695325"/>
              <a:gd name="connsiteX6-169" fmla="*/ 1071563 w 1157287"/>
              <a:gd name="connsiteY6-170" fmla="*/ 9525 h 695325"/>
              <a:gd name="connsiteX7-171" fmla="*/ 1157287 w 1157287"/>
              <a:gd name="connsiteY7-172" fmla="*/ 157162 h 695325"/>
              <a:gd name="connsiteX8-173" fmla="*/ 1081088 w 1157287"/>
              <a:gd name="connsiteY8-174" fmla="*/ 338137 h 695325"/>
              <a:gd name="connsiteX9-175" fmla="*/ 1119188 w 1157287"/>
              <a:gd name="connsiteY9-176" fmla="*/ 533400 h 695325"/>
              <a:gd name="connsiteX10-177" fmla="*/ 1038226 w 1157287"/>
              <a:gd name="connsiteY10-178" fmla="*/ 576262 h 695325"/>
              <a:gd name="connsiteX11-179" fmla="*/ 1123951 w 1157287"/>
              <a:gd name="connsiteY11-180" fmla="*/ 695325 h 695325"/>
              <a:gd name="connsiteX12-181" fmla="*/ 0 w 1157287"/>
              <a:gd name="connsiteY12-182" fmla="*/ 690562 h 695325"/>
              <a:gd name="connsiteX0-183" fmla="*/ 0 w 1157288"/>
              <a:gd name="connsiteY0-184" fmla="*/ 690562 h 695325"/>
              <a:gd name="connsiteX1-185" fmla="*/ 571500 w 1157288"/>
              <a:gd name="connsiteY1-186" fmla="*/ 57150 h 695325"/>
              <a:gd name="connsiteX2-187" fmla="*/ 728663 w 1157288"/>
              <a:gd name="connsiteY2-188" fmla="*/ 14287 h 695325"/>
              <a:gd name="connsiteX3-189" fmla="*/ 771525 w 1157288"/>
              <a:gd name="connsiteY3-190" fmla="*/ 66675 h 695325"/>
              <a:gd name="connsiteX4-191" fmla="*/ 952500 w 1157288"/>
              <a:gd name="connsiteY4-192" fmla="*/ 0 h 695325"/>
              <a:gd name="connsiteX5-193" fmla="*/ 1023938 w 1157288"/>
              <a:gd name="connsiteY5-194" fmla="*/ 66675 h 695325"/>
              <a:gd name="connsiteX6-195" fmla="*/ 1071563 w 1157288"/>
              <a:gd name="connsiteY6-196" fmla="*/ 9525 h 695325"/>
              <a:gd name="connsiteX7-197" fmla="*/ 1157287 w 1157288"/>
              <a:gd name="connsiteY7-198" fmla="*/ 157162 h 695325"/>
              <a:gd name="connsiteX8-199" fmla="*/ 1081088 w 1157288"/>
              <a:gd name="connsiteY8-200" fmla="*/ 338137 h 695325"/>
              <a:gd name="connsiteX9-201" fmla="*/ 1157288 w 1157288"/>
              <a:gd name="connsiteY9-202" fmla="*/ 485775 h 695325"/>
              <a:gd name="connsiteX10-203" fmla="*/ 1038226 w 1157288"/>
              <a:gd name="connsiteY10-204" fmla="*/ 576262 h 695325"/>
              <a:gd name="connsiteX11-205" fmla="*/ 1123951 w 1157288"/>
              <a:gd name="connsiteY11-206" fmla="*/ 695325 h 695325"/>
              <a:gd name="connsiteX12-207" fmla="*/ 0 w 1157288"/>
              <a:gd name="connsiteY12-208" fmla="*/ 690562 h 695325"/>
              <a:gd name="connsiteX0-209" fmla="*/ 0 w 1157288"/>
              <a:gd name="connsiteY0-210" fmla="*/ 690562 h 695325"/>
              <a:gd name="connsiteX1-211" fmla="*/ 571500 w 1157288"/>
              <a:gd name="connsiteY1-212" fmla="*/ 57150 h 695325"/>
              <a:gd name="connsiteX2-213" fmla="*/ 728663 w 1157288"/>
              <a:gd name="connsiteY2-214" fmla="*/ 14287 h 695325"/>
              <a:gd name="connsiteX3-215" fmla="*/ 771525 w 1157288"/>
              <a:gd name="connsiteY3-216" fmla="*/ 66675 h 695325"/>
              <a:gd name="connsiteX4-217" fmla="*/ 952500 w 1157288"/>
              <a:gd name="connsiteY4-218" fmla="*/ 0 h 695325"/>
              <a:gd name="connsiteX5-219" fmla="*/ 1023938 w 1157288"/>
              <a:gd name="connsiteY5-220" fmla="*/ 66675 h 695325"/>
              <a:gd name="connsiteX6-221" fmla="*/ 1071563 w 1157288"/>
              <a:gd name="connsiteY6-222" fmla="*/ 9525 h 695325"/>
              <a:gd name="connsiteX7-223" fmla="*/ 1157287 w 1157288"/>
              <a:gd name="connsiteY7-224" fmla="*/ 157162 h 695325"/>
              <a:gd name="connsiteX8-225" fmla="*/ 1081088 w 1157288"/>
              <a:gd name="connsiteY8-226" fmla="*/ 338137 h 695325"/>
              <a:gd name="connsiteX9-227" fmla="*/ 1157288 w 1157288"/>
              <a:gd name="connsiteY9-228" fmla="*/ 485775 h 695325"/>
              <a:gd name="connsiteX10-229" fmla="*/ 1081089 w 1157288"/>
              <a:gd name="connsiteY10-230" fmla="*/ 576262 h 695325"/>
              <a:gd name="connsiteX11-231" fmla="*/ 1123951 w 1157288"/>
              <a:gd name="connsiteY11-232" fmla="*/ 695325 h 695325"/>
              <a:gd name="connsiteX12-233" fmla="*/ 0 w 1157288"/>
              <a:gd name="connsiteY12-234" fmla="*/ 690562 h 6953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1157288" h="695325">
                <a:moveTo>
                  <a:pt x="0" y="690562"/>
                </a:moveTo>
                <a:lnTo>
                  <a:pt x="571500" y="57150"/>
                </a:lnTo>
                <a:lnTo>
                  <a:pt x="728663" y="14287"/>
                </a:lnTo>
                <a:lnTo>
                  <a:pt x="771525" y="66675"/>
                </a:lnTo>
                <a:lnTo>
                  <a:pt x="952500" y="0"/>
                </a:lnTo>
                <a:lnTo>
                  <a:pt x="1023938" y="66675"/>
                </a:lnTo>
                <a:lnTo>
                  <a:pt x="1071563" y="9525"/>
                </a:lnTo>
                <a:lnTo>
                  <a:pt x="1157287" y="157162"/>
                </a:lnTo>
                <a:lnTo>
                  <a:pt x="1081088" y="338137"/>
                </a:lnTo>
                <a:lnTo>
                  <a:pt x="1157288" y="485775"/>
                </a:lnTo>
                <a:lnTo>
                  <a:pt x="1081089" y="576262"/>
                </a:lnTo>
                <a:lnTo>
                  <a:pt x="1123951" y="695325"/>
                </a:lnTo>
                <a:lnTo>
                  <a:pt x="0" y="690562"/>
                </a:lnTo>
                <a:close/>
              </a:path>
            </a:pathLst>
          </a:custGeom>
          <a:solidFill>
            <a:srgbClr val="92D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: 形状 18"/>
          <p:cNvSpPr/>
          <p:nvPr/>
        </p:nvSpPr>
        <p:spPr>
          <a:xfrm>
            <a:off x="1734491" y="2848099"/>
            <a:ext cx="1185863" cy="957262"/>
          </a:xfrm>
          <a:custGeom>
            <a:avLst/>
            <a:gdLst>
              <a:gd name="connsiteX0" fmla="*/ 838200 w 1185863"/>
              <a:gd name="connsiteY0" fmla="*/ 0 h 957262"/>
              <a:gd name="connsiteX1" fmla="*/ 0 w 1185863"/>
              <a:gd name="connsiteY1" fmla="*/ 923925 h 957262"/>
              <a:gd name="connsiteX2" fmla="*/ 157163 w 1185863"/>
              <a:gd name="connsiteY2" fmla="*/ 881062 h 957262"/>
              <a:gd name="connsiteX3" fmla="*/ 200025 w 1185863"/>
              <a:gd name="connsiteY3" fmla="*/ 933450 h 957262"/>
              <a:gd name="connsiteX4" fmla="*/ 381000 w 1185863"/>
              <a:gd name="connsiteY4" fmla="*/ 866775 h 957262"/>
              <a:gd name="connsiteX5" fmla="*/ 452438 w 1185863"/>
              <a:gd name="connsiteY5" fmla="*/ 933450 h 957262"/>
              <a:gd name="connsiteX6" fmla="*/ 500063 w 1185863"/>
              <a:gd name="connsiteY6" fmla="*/ 876300 h 957262"/>
              <a:gd name="connsiteX7" fmla="*/ 676275 w 1185863"/>
              <a:gd name="connsiteY7" fmla="*/ 957262 h 957262"/>
              <a:gd name="connsiteX8" fmla="*/ 852488 w 1185863"/>
              <a:gd name="connsiteY8" fmla="*/ 862012 h 957262"/>
              <a:gd name="connsiteX9" fmla="*/ 990600 w 1185863"/>
              <a:gd name="connsiteY9" fmla="*/ 942975 h 957262"/>
              <a:gd name="connsiteX10" fmla="*/ 1052513 w 1185863"/>
              <a:gd name="connsiteY10" fmla="*/ 900112 h 957262"/>
              <a:gd name="connsiteX11" fmla="*/ 1185863 w 1185863"/>
              <a:gd name="connsiteY11" fmla="*/ 904875 h 957262"/>
              <a:gd name="connsiteX12" fmla="*/ 838200 w 1185863"/>
              <a:gd name="connsiteY12" fmla="*/ 0 h 957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5863" h="957262">
                <a:moveTo>
                  <a:pt x="838200" y="0"/>
                </a:moveTo>
                <a:lnTo>
                  <a:pt x="0" y="923925"/>
                </a:lnTo>
                <a:lnTo>
                  <a:pt x="157163" y="881062"/>
                </a:lnTo>
                <a:lnTo>
                  <a:pt x="200025" y="933450"/>
                </a:lnTo>
                <a:lnTo>
                  <a:pt x="381000" y="866775"/>
                </a:lnTo>
                <a:lnTo>
                  <a:pt x="452438" y="933450"/>
                </a:lnTo>
                <a:lnTo>
                  <a:pt x="500063" y="876300"/>
                </a:lnTo>
                <a:lnTo>
                  <a:pt x="676275" y="957262"/>
                </a:lnTo>
                <a:lnTo>
                  <a:pt x="852488" y="862012"/>
                </a:lnTo>
                <a:lnTo>
                  <a:pt x="990600" y="942975"/>
                </a:lnTo>
                <a:lnTo>
                  <a:pt x="1052513" y="900112"/>
                </a:lnTo>
                <a:lnTo>
                  <a:pt x="1185863" y="904875"/>
                </a:lnTo>
                <a:lnTo>
                  <a:pt x="838200" y="0"/>
                </a:lnTo>
                <a:close/>
              </a:path>
            </a:pathLst>
          </a:cu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弧形 27"/>
          <p:cNvSpPr/>
          <p:nvPr/>
        </p:nvSpPr>
        <p:spPr>
          <a:xfrm>
            <a:off x="2994228" y="4240586"/>
            <a:ext cx="343305" cy="343305"/>
          </a:xfrm>
          <a:prstGeom prst="arc">
            <a:avLst>
              <a:gd name="adj1" fmla="val 10937442"/>
              <a:gd name="adj2" fmla="val 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93827E-6 L 0.11997 0.11852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0" y="592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81481E-6 L 0.2198 -4.81481E-6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90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3" grpId="1" bldLvl="0" animBg="1"/>
      <p:bldP spid="3" grpId="0" bldLvl="0" animBg="1"/>
      <p:bldP spid="4" grpId="0"/>
      <p:bldP spid="5" grpId="0"/>
      <p:bldP spid="6" grpId="0"/>
      <p:bldP spid="17" grpId="0"/>
      <p:bldP spid="18" grpId="0"/>
      <p:bldP spid="24" grpId="0" bldLvl="0" animBg="1"/>
      <p:bldP spid="22" grpId="0" bldLvl="0" animBg="1"/>
      <p:bldP spid="20" grpId="0" bldLvl="0" animBg="1"/>
      <p:bldP spid="20" grpId="1" bldLvl="0" animBg="1"/>
      <p:bldP spid="19" grpId="0" bldLvl="0" animBg="1"/>
      <p:bldP spid="19" grpId="1" bldLvl="0" animBg="1"/>
      <p:bldP spid="19" grpId="2" bldLvl="0" animBg="1"/>
      <p:bldP spid="28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5138" y="846729"/>
            <a:ext cx="8213725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       如图，已知△</a:t>
            </a:r>
            <a:r>
              <a:rPr kumimoji="0" lang="zh-CN" altLang="en-US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ABC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，分别用∠1、∠2、∠3 表示△</a:t>
            </a:r>
            <a:r>
              <a:rPr kumimoji="0" lang="zh-CN" altLang="en-US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ABC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的三个内角，证明∠1 +∠2 +∠3 = 180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°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.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3" name="等腰三角形 6"/>
          <p:cNvSpPr/>
          <p:nvPr/>
        </p:nvSpPr>
        <p:spPr>
          <a:xfrm>
            <a:off x="3088601" y="2374801"/>
            <a:ext cx="2009775" cy="1557338"/>
          </a:xfrm>
          <a:custGeom>
            <a:avLst/>
            <a:gdLst>
              <a:gd name="connsiteX0" fmla="*/ 0 w 2009775"/>
              <a:gd name="connsiteY0" fmla="*/ 1642110 h 1642110"/>
              <a:gd name="connsiteX1" fmla="*/ 1004888 w 2009775"/>
              <a:gd name="connsiteY1" fmla="*/ 0 h 1642110"/>
              <a:gd name="connsiteX2" fmla="*/ 2009775 w 2009775"/>
              <a:gd name="connsiteY2" fmla="*/ 1642110 h 1642110"/>
              <a:gd name="connsiteX3" fmla="*/ 0 w 2009775"/>
              <a:gd name="connsiteY3" fmla="*/ 1642110 h 1642110"/>
              <a:gd name="connsiteX0-1" fmla="*/ 0 w 2009775"/>
              <a:gd name="connsiteY0-2" fmla="*/ 1558290 h 1558290"/>
              <a:gd name="connsiteX1-3" fmla="*/ 1416368 w 2009775"/>
              <a:gd name="connsiteY1-4" fmla="*/ 0 h 1558290"/>
              <a:gd name="connsiteX2-5" fmla="*/ 2009775 w 2009775"/>
              <a:gd name="connsiteY2-6" fmla="*/ 1558290 h 1558290"/>
              <a:gd name="connsiteX3-7" fmla="*/ 0 w 2009775"/>
              <a:gd name="connsiteY3-8" fmla="*/ 1558290 h 15582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009775" h="1558290">
                <a:moveTo>
                  <a:pt x="0" y="1558290"/>
                </a:moveTo>
                <a:lnTo>
                  <a:pt x="1416368" y="0"/>
                </a:lnTo>
                <a:lnTo>
                  <a:pt x="2009775" y="1558290"/>
                </a:lnTo>
                <a:lnTo>
                  <a:pt x="0" y="155829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44301" y="1809651"/>
            <a:ext cx="423863" cy="565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i="1" kern="1200" cap="none" spc="0" normalizeH="0" baseline="0" noProof="0" dirty="0">
                <a:latin typeface="+mj-lt"/>
                <a:ea typeface="+mj-ea"/>
                <a:cs typeface="+mn-cs"/>
              </a:rPr>
              <a:t>A</a:t>
            </a:r>
            <a:endParaRPr kumimoji="0" lang="zh-CN" altLang="en-US" sz="2800" b="1" i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77464" y="3849589"/>
            <a:ext cx="422275" cy="565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i="1" kern="1200" cap="none" spc="0" normalizeH="0" baseline="0" noProof="0" dirty="0">
                <a:latin typeface="+mj-lt"/>
                <a:ea typeface="+mj-ea"/>
                <a:cs typeface="+mn-cs"/>
              </a:rPr>
              <a:t>B</a:t>
            </a:r>
            <a:endParaRPr kumimoji="0" lang="zh-CN" altLang="en-US" sz="2800" b="1" i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87239" y="3846414"/>
            <a:ext cx="422275" cy="563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i="1" kern="1200" cap="none" spc="0" normalizeH="0" baseline="0" noProof="0" dirty="0">
                <a:latin typeface="+mj-lt"/>
                <a:ea typeface="+mj-ea"/>
                <a:cs typeface="+mn-cs"/>
              </a:rPr>
              <a:t>C</a:t>
            </a:r>
            <a:endParaRPr kumimoji="0" lang="zh-CN" altLang="en-US" sz="2800" b="1" i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  <p:sp>
        <p:nvSpPr>
          <p:cNvPr id="7" name="任意多边形: 形状 6"/>
          <p:cNvSpPr/>
          <p:nvPr/>
        </p:nvSpPr>
        <p:spPr>
          <a:xfrm>
            <a:off x="4374476" y="2530376"/>
            <a:ext cx="193675" cy="38100"/>
          </a:xfrm>
          <a:custGeom>
            <a:avLst/>
            <a:gdLst>
              <a:gd name="connsiteX0" fmla="*/ 0 w 175260"/>
              <a:gd name="connsiteY0" fmla="*/ 0 h 38426"/>
              <a:gd name="connsiteX1" fmla="*/ 60960 w 175260"/>
              <a:gd name="connsiteY1" fmla="*/ 38100 h 38426"/>
              <a:gd name="connsiteX2" fmla="*/ 175260 w 175260"/>
              <a:gd name="connsiteY2" fmla="*/ 15240 h 38426"/>
              <a:gd name="connsiteX0-1" fmla="*/ 0 w 175260"/>
              <a:gd name="connsiteY0-2" fmla="*/ 0 h 38426"/>
              <a:gd name="connsiteX1-3" fmla="*/ 84772 w 175260"/>
              <a:gd name="connsiteY1-4" fmla="*/ 38100 h 38426"/>
              <a:gd name="connsiteX2-5" fmla="*/ 175260 w 175260"/>
              <a:gd name="connsiteY2-6" fmla="*/ 15240 h 38426"/>
              <a:gd name="connsiteX0-7" fmla="*/ 0 w 194310"/>
              <a:gd name="connsiteY0-8" fmla="*/ 0 h 38309"/>
              <a:gd name="connsiteX1-9" fmla="*/ 84772 w 194310"/>
              <a:gd name="connsiteY1-10" fmla="*/ 38100 h 38309"/>
              <a:gd name="connsiteX2-11" fmla="*/ 194310 w 194310"/>
              <a:gd name="connsiteY2-12" fmla="*/ 12859 h 38309"/>
              <a:gd name="connsiteX0-13" fmla="*/ 0 w 194310"/>
              <a:gd name="connsiteY0-14" fmla="*/ 0 h 38683"/>
              <a:gd name="connsiteX1-15" fmla="*/ 84772 w 194310"/>
              <a:gd name="connsiteY1-16" fmla="*/ 38100 h 38683"/>
              <a:gd name="connsiteX2-17" fmla="*/ 194310 w 194310"/>
              <a:gd name="connsiteY2-18" fmla="*/ 12859 h 386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310" h="38683">
                <a:moveTo>
                  <a:pt x="0" y="0"/>
                </a:moveTo>
                <a:cubicBezTo>
                  <a:pt x="15875" y="17780"/>
                  <a:pt x="52387" y="35957"/>
                  <a:pt x="84772" y="38100"/>
                </a:cubicBezTo>
                <a:cubicBezTo>
                  <a:pt x="117157" y="40243"/>
                  <a:pt x="151765" y="37466"/>
                  <a:pt x="194310" y="12859"/>
                </a:cubicBezTo>
              </a:path>
            </a:pathLst>
          </a:custGeom>
          <a:noFill/>
          <a:ln>
            <a:solidFill>
              <a:srgbClr val="F33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255414" y="2530376"/>
            <a:ext cx="363538" cy="563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 dirty="0">
                <a:latin typeface="+mj-lt"/>
                <a:ea typeface="+mj-ea"/>
                <a:cs typeface="+mn-cs"/>
              </a:rPr>
              <a:t>1</a:t>
            </a:r>
            <a:endParaRPr kumimoji="0" lang="zh-CN" altLang="en-US" sz="2800" b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  <p:sp>
        <p:nvSpPr>
          <p:cNvPr id="9" name="任意多边形: 形状 8"/>
          <p:cNvSpPr/>
          <p:nvPr/>
        </p:nvSpPr>
        <p:spPr>
          <a:xfrm rot="15077523">
            <a:off x="3216395" y="3809107"/>
            <a:ext cx="195263" cy="38100"/>
          </a:xfrm>
          <a:custGeom>
            <a:avLst/>
            <a:gdLst>
              <a:gd name="connsiteX0" fmla="*/ 0 w 175260"/>
              <a:gd name="connsiteY0" fmla="*/ 0 h 38426"/>
              <a:gd name="connsiteX1" fmla="*/ 60960 w 175260"/>
              <a:gd name="connsiteY1" fmla="*/ 38100 h 38426"/>
              <a:gd name="connsiteX2" fmla="*/ 175260 w 175260"/>
              <a:gd name="connsiteY2" fmla="*/ 15240 h 38426"/>
              <a:gd name="connsiteX0-1" fmla="*/ 0 w 175260"/>
              <a:gd name="connsiteY0-2" fmla="*/ 0 h 38426"/>
              <a:gd name="connsiteX1-3" fmla="*/ 84772 w 175260"/>
              <a:gd name="connsiteY1-4" fmla="*/ 38100 h 38426"/>
              <a:gd name="connsiteX2-5" fmla="*/ 175260 w 175260"/>
              <a:gd name="connsiteY2-6" fmla="*/ 15240 h 38426"/>
              <a:gd name="connsiteX0-7" fmla="*/ 0 w 194310"/>
              <a:gd name="connsiteY0-8" fmla="*/ 0 h 38309"/>
              <a:gd name="connsiteX1-9" fmla="*/ 84772 w 194310"/>
              <a:gd name="connsiteY1-10" fmla="*/ 38100 h 38309"/>
              <a:gd name="connsiteX2-11" fmla="*/ 194310 w 194310"/>
              <a:gd name="connsiteY2-12" fmla="*/ 12859 h 38309"/>
              <a:gd name="connsiteX0-13" fmla="*/ 0 w 194310"/>
              <a:gd name="connsiteY0-14" fmla="*/ 0 h 38683"/>
              <a:gd name="connsiteX1-15" fmla="*/ 84772 w 194310"/>
              <a:gd name="connsiteY1-16" fmla="*/ 38100 h 38683"/>
              <a:gd name="connsiteX2-17" fmla="*/ 194310 w 194310"/>
              <a:gd name="connsiteY2-18" fmla="*/ 12859 h 386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310" h="38683">
                <a:moveTo>
                  <a:pt x="0" y="0"/>
                </a:moveTo>
                <a:cubicBezTo>
                  <a:pt x="15875" y="17780"/>
                  <a:pt x="52387" y="35957"/>
                  <a:pt x="84772" y="38100"/>
                </a:cubicBezTo>
                <a:cubicBezTo>
                  <a:pt x="117157" y="40243"/>
                  <a:pt x="151765" y="37466"/>
                  <a:pt x="194310" y="12859"/>
                </a:cubicBezTo>
              </a:path>
            </a:pathLst>
          </a:custGeom>
          <a:noFill/>
          <a:ln>
            <a:solidFill>
              <a:srgbClr val="F33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74351" y="3428901"/>
            <a:ext cx="363538" cy="563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 dirty="0">
                <a:latin typeface="+mj-lt"/>
                <a:ea typeface="+mj-ea"/>
                <a:cs typeface="+mn-cs"/>
              </a:rPr>
              <a:t>2</a:t>
            </a:r>
            <a:endParaRPr kumimoji="0" lang="zh-CN" altLang="en-US" sz="2800" b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  <p:sp>
        <p:nvSpPr>
          <p:cNvPr id="11" name="任意多边形: 形状 10"/>
          <p:cNvSpPr/>
          <p:nvPr/>
        </p:nvSpPr>
        <p:spPr>
          <a:xfrm rot="7021538">
            <a:off x="4856282" y="3810695"/>
            <a:ext cx="195263" cy="38100"/>
          </a:xfrm>
          <a:custGeom>
            <a:avLst/>
            <a:gdLst>
              <a:gd name="connsiteX0" fmla="*/ 0 w 175260"/>
              <a:gd name="connsiteY0" fmla="*/ 0 h 38426"/>
              <a:gd name="connsiteX1" fmla="*/ 60960 w 175260"/>
              <a:gd name="connsiteY1" fmla="*/ 38100 h 38426"/>
              <a:gd name="connsiteX2" fmla="*/ 175260 w 175260"/>
              <a:gd name="connsiteY2" fmla="*/ 15240 h 38426"/>
              <a:gd name="connsiteX0-1" fmla="*/ 0 w 175260"/>
              <a:gd name="connsiteY0-2" fmla="*/ 0 h 38426"/>
              <a:gd name="connsiteX1-3" fmla="*/ 84772 w 175260"/>
              <a:gd name="connsiteY1-4" fmla="*/ 38100 h 38426"/>
              <a:gd name="connsiteX2-5" fmla="*/ 175260 w 175260"/>
              <a:gd name="connsiteY2-6" fmla="*/ 15240 h 38426"/>
              <a:gd name="connsiteX0-7" fmla="*/ 0 w 194310"/>
              <a:gd name="connsiteY0-8" fmla="*/ 0 h 38309"/>
              <a:gd name="connsiteX1-9" fmla="*/ 84772 w 194310"/>
              <a:gd name="connsiteY1-10" fmla="*/ 38100 h 38309"/>
              <a:gd name="connsiteX2-11" fmla="*/ 194310 w 194310"/>
              <a:gd name="connsiteY2-12" fmla="*/ 12859 h 38309"/>
              <a:gd name="connsiteX0-13" fmla="*/ 0 w 194310"/>
              <a:gd name="connsiteY0-14" fmla="*/ 0 h 38683"/>
              <a:gd name="connsiteX1-15" fmla="*/ 84772 w 194310"/>
              <a:gd name="connsiteY1-16" fmla="*/ 38100 h 38683"/>
              <a:gd name="connsiteX2-17" fmla="*/ 194310 w 194310"/>
              <a:gd name="connsiteY2-18" fmla="*/ 12859 h 386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310" h="38683">
                <a:moveTo>
                  <a:pt x="0" y="0"/>
                </a:moveTo>
                <a:cubicBezTo>
                  <a:pt x="15875" y="17780"/>
                  <a:pt x="52387" y="35957"/>
                  <a:pt x="84772" y="38100"/>
                </a:cubicBezTo>
                <a:cubicBezTo>
                  <a:pt x="117157" y="40243"/>
                  <a:pt x="151765" y="37466"/>
                  <a:pt x="194310" y="12859"/>
                </a:cubicBezTo>
              </a:path>
            </a:pathLst>
          </a:custGeom>
          <a:noFill/>
          <a:ln>
            <a:solidFill>
              <a:srgbClr val="F33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585614" y="3398739"/>
            <a:ext cx="363538" cy="563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 dirty="0">
                <a:latin typeface="+mj-lt"/>
                <a:ea typeface="+mj-ea"/>
                <a:cs typeface="+mn-cs"/>
              </a:rPr>
              <a:t>3</a:t>
            </a:r>
            <a:endParaRPr kumimoji="0" lang="zh-CN" altLang="en-US" sz="2800" b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419850" y="3518764"/>
            <a:ext cx="2566987" cy="1181100"/>
            <a:chOff x="2004060" y="2346960"/>
            <a:chExt cx="2567940" cy="1181100"/>
          </a:xfrm>
        </p:grpSpPr>
        <p:sp>
          <p:nvSpPr>
            <p:cNvPr id="3" name="思想气泡: 云 2"/>
            <p:cNvSpPr/>
            <p:nvPr/>
          </p:nvSpPr>
          <p:spPr>
            <a:xfrm>
              <a:off x="2004060" y="2346960"/>
              <a:ext cx="2567940" cy="1181100"/>
            </a:xfrm>
            <a:prstGeom prst="cloudCallout">
              <a:avLst>
                <a:gd name="adj1" fmla="val -42495"/>
                <a:gd name="adj2" fmla="val -118145"/>
              </a:avLst>
            </a:prstGeom>
            <a:solidFill>
              <a:srgbClr val="FFF4C4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385201" y="2459672"/>
              <a:ext cx="2018461" cy="9556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buNone/>
                <a:defRPr/>
              </a:pPr>
              <a:r>
                <a:rPr kumimoji="0" lang="zh-CN" altLang="en-US" sz="2800" b="1" kern="1200" cap="none" spc="0" normalizeH="0" baseline="0" noProof="0" dirty="0">
                  <a:solidFill>
                    <a:srgbClr val="F33F7F"/>
                  </a:solidFill>
                  <a:latin typeface="+mj-lt"/>
                  <a:ea typeface="+mj-ea"/>
                  <a:cs typeface="+mn-cs"/>
                </a:rPr>
                <a:t>你还有其他方法吗？</a:t>
              </a:r>
              <a:endParaRPr kumimoji="0" lang="zh-CN" altLang="en-US" sz="2800" b="1" kern="1200" cap="none" spc="0" normalizeH="0" baseline="0" noProof="0" dirty="0">
                <a:solidFill>
                  <a:srgbClr val="F33F7F"/>
                </a:solidFill>
                <a:latin typeface="+mj-lt"/>
                <a:ea typeface="+mj-ea"/>
                <a:cs typeface="+mn-cs"/>
              </a:endParaRPr>
            </a:p>
          </p:txBody>
        </p:sp>
      </p:grpSp>
      <p:sp>
        <p:nvSpPr>
          <p:cNvPr id="5" name="等腰三角形 6"/>
          <p:cNvSpPr/>
          <p:nvPr/>
        </p:nvSpPr>
        <p:spPr>
          <a:xfrm>
            <a:off x="5037138" y="1012825"/>
            <a:ext cx="2009775" cy="1558925"/>
          </a:xfrm>
          <a:custGeom>
            <a:avLst/>
            <a:gdLst>
              <a:gd name="connsiteX0" fmla="*/ 0 w 2009775"/>
              <a:gd name="connsiteY0" fmla="*/ 1642110 h 1642110"/>
              <a:gd name="connsiteX1" fmla="*/ 1004888 w 2009775"/>
              <a:gd name="connsiteY1" fmla="*/ 0 h 1642110"/>
              <a:gd name="connsiteX2" fmla="*/ 2009775 w 2009775"/>
              <a:gd name="connsiteY2" fmla="*/ 1642110 h 1642110"/>
              <a:gd name="connsiteX3" fmla="*/ 0 w 2009775"/>
              <a:gd name="connsiteY3" fmla="*/ 1642110 h 1642110"/>
              <a:gd name="connsiteX0-1" fmla="*/ 0 w 2009775"/>
              <a:gd name="connsiteY0-2" fmla="*/ 1558290 h 1558290"/>
              <a:gd name="connsiteX1-3" fmla="*/ 1416368 w 2009775"/>
              <a:gd name="connsiteY1-4" fmla="*/ 0 h 1558290"/>
              <a:gd name="connsiteX2-5" fmla="*/ 2009775 w 2009775"/>
              <a:gd name="connsiteY2-6" fmla="*/ 1558290 h 1558290"/>
              <a:gd name="connsiteX3-7" fmla="*/ 0 w 2009775"/>
              <a:gd name="connsiteY3-8" fmla="*/ 1558290 h 15582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009775" h="1558290">
                <a:moveTo>
                  <a:pt x="0" y="1558290"/>
                </a:moveTo>
                <a:lnTo>
                  <a:pt x="1416368" y="0"/>
                </a:lnTo>
                <a:lnTo>
                  <a:pt x="2009775" y="1558290"/>
                </a:lnTo>
                <a:lnTo>
                  <a:pt x="0" y="155829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92838" y="449263"/>
            <a:ext cx="423863" cy="563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i="1" kern="1200" cap="none" spc="0" normalizeH="0" baseline="0" noProof="0" dirty="0">
                <a:latin typeface="+mj-lt"/>
                <a:ea typeface="+mj-ea"/>
                <a:cs typeface="+mn-cs"/>
              </a:rPr>
              <a:t>A</a:t>
            </a:r>
            <a:endParaRPr kumimoji="0" lang="zh-CN" altLang="en-US" sz="2800" b="1" i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24413" y="2489200"/>
            <a:ext cx="423863" cy="563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i="1" kern="1200" cap="none" spc="0" normalizeH="0" baseline="0" noProof="0" dirty="0">
                <a:latin typeface="+mj-lt"/>
                <a:ea typeface="+mj-ea"/>
                <a:cs typeface="+mn-cs"/>
              </a:rPr>
              <a:t>B</a:t>
            </a:r>
            <a:endParaRPr kumimoji="0" lang="zh-CN" altLang="en-US" sz="2800" b="1" i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834188" y="2486025"/>
            <a:ext cx="423863" cy="563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i="1" kern="1200" cap="none" spc="0" normalizeH="0" baseline="0" noProof="0" dirty="0">
                <a:latin typeface="+mj-lt"/>
                <a:ea typeface="+mj-ea"/>
                <a:cs typeface="+mn-cs"/>
              </a:rPr>
              <a:t>C</a:t>
            </a:r>
            <a:endParaRPr kumimoji="0" lang="zh-CN" altLang="en-US" sz="2800" b="1" i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  <p:sp>
        <p:nvSpPr>
          <p:cNvPr id="9" name="任意多边形: 形状 8"/>
          <p:cNvSpPr/>
          <p:nvPr/>
        </p:nvSpPr>
        <p:spPr>
          <a:xfrm>
            <a:off x="6323013" y="1169988"/>
            <a:ext cx="193675" cy="38100"/>
          </a:xfrm>
          <a:custGeom>
            <a:avLst/>
            <a:gdLst>
              <a:gd name="connsiteX0" fmla="*/ 0 w 175260"/>
              <a:gd name="connsiteY0" fmla="*/ 0 h 38426"/>
              <a:gd name="connsiteX1" fmla="*/ 60960 w 175260"/>
              <a:gd name="connsiteY1" fmla="*/ 38100 h 38426"/>
              <a:gd name="connsiteX2" fmla="*/ 175260 w 175260"/>
              <a:gd name="connsiteY2" fmla="*/ 15240 h 38426"/>
              <a:gd name="connsiteX0-1" fmla="*/ 0 w 175260"/>
              <a:gd name="connsiteY0-2" fmla="*/ 0 h 38426"/>
              <a:gd name="connsiteX1-3" fmla="*/ 84772 w 175260"/>
              <a:gd name="connsiteY1-4" fmla="*/ 38100 h 38426"/>
              <a:gd name="connsiteX2-5" fmla="*/ 175260 w 175260"/>
              <a:gd name="connsiteY2-6" fmla="*/ 15240 h 38426"/>
              <a:gd name="connsiteX0-7" fmla="*/ 0 w 194310"/>
              <a:gd name="connsiteY0-8" fmla="*/ 0 h 38309"/>
              <a:gd name="connsiteX1-9" fmla="*/ 84772 w 194310"/>
              <a:gd name="connsiteY1-10" fmla="*/ 38100 h 38309"/>
              <a:gd name="connsiteX2-11" fmla="*/ 194310 w 194310"/>
              <a:gd name="connsiteY2-12" fmla="*/ 12859 h 38309"/>
              <a:gd name="connsiteX0-13" fmla="*/ 0 w 194310"/>
              <a:gd name="connsiteY0-14" fmla="*/ 0 h 38683"/>
              <a:gd name="connsiteX1-15" fmla="*/ 84772 w 194310"/>
              <a:gd name="connsiteY1-16" fmla="*/ 38100 h 38683"/>
              <a:gd name="connsiteX2-17" fmla="*/ 194310 w 194310"/>
              <a:gd name="connsiteY2-18" fmla="*/ 12859 h 386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310" h="38683">
                <a:moveTo>
                  <a:pt x="0" y="0"/>
                </a:moveTo>
                <a:cubicBezTo>
                  <a:pt x="15875" y="17780"/>
                  <a:pt x="52387" y="35957"/>
                  <a:pt x="84772" y="38100"/>
                </a:cubicBezTo>
                <a:cubicBezTo>
                  <a:pt x="117157" y="40243"/>
                  <a:pt x="151765" y="37466"/>
                  <a:pt x="194310" y="12859"/>
                </a:cubicBezTo>
              </a:path>
            </a:pathLst>
          </a:custGeom>
          <a:noFill/>
          <a:ln>
            <a:solidFill>
              <a:srgbClr val="F33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203950" y="1169988"/>
            <a:ext cx="363538" cy="563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 dirty="0">
                <a:latin typeface="+mj-lt"/>
                <a:ea typeface="+mj-ea"/>
                <a:cs typeface="+mn-cs"/>
              </a:rPr>
              <a:t>1</a:t>
            </a:r>
            <a:endParaRPr kumimoji="0" lang="zh-CN" altLang="en-US" sz="2800" b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  <p:sp>
        <p:nvSpPr>
          <p:cNvPr id="11" name="任意多边形: 形状 10"/>
          <p:cNvSpPr/>
          <p:nvPr/>
        </p:nvSpPr>
        <p:spPr>
          <a:xfrm rot="15077523">
            <a:off x="5164931" y="2447131"/>
            <a:ext cx="193675" cy="39688"/>
          </a:xfrm>
          <a:custGeom>
            <a:avLst/>
            <a:gdLst>
              <a:gd name="connsiteX0" fmla="*/ 0 w 175260"/>
              <a:gd name="connsiteY0" fmla="*/ 0 h 38426"/>
              <a:gd name="connsiteX1" fmla="*/ 60960 w 175260"/>
              <a:gd name="connsiteY1" fmla="*/ 38100 h 38426"/>
              <a:gd name="connsiteX2" fmla="*/ 175260 w 175260"/>
              <a:gd name="connsiteY2" fmla="*/ 15240 h 38426"/>
              <a:gd name="connsiteX0-1" fmla="*/ 0 w 175260"/>
              <a:gd name="connsiteY0-2" fmla="*/ 0 h 38426"/>
              <a:gd name="connsiteX1-3" fmla="*/ 84772 w 175260"/>
              <a:gd name="connsiteY1-4" fmla="*/ 38100 h 38426"/>
              <a:gd name="connsiteX2-5" fmla="*/ 175260 w 175260"/>
              <a:gd name="connsiteY2-6" fmla="*/ 15240 h 38426"/>
              <a:gd name="connsiteX0-7" fmla="*/ 0 w 194310"/>
              <a:gd name="connsiteY0-8" fmla="*/ 0 h 38309"/>
              <a:gd name="connsiteX1-9" fmla="*/ 84772 w 194310"/>
              <a:gd name="connsiteY1-10" fmla="*/ 38100 h 38309"/>
              <a:gd name="connsiteX2-11" fmla="*/ 194310 w 194310"/>
              <a:gd name="connsiteY2-12" fmla="*/ 12859 h 38309"/>
              <a:gd name="connsiteX0-13" fmla="*/ 0 w 194310"/>
              <a:gd name="connsiteY0-14" fmla="*/ 0 h 38683"/>
              <a:gd name="connsiteX1-15" fmla="*/ 84772 w 194310"/>
              <a:gd name="connsiteY1-16" fmla="*/ 38100 h 38683"/>
              <a:gd name="connsiteX2-17" fmla="*/ 194310 w 194310"/>
              <a:gd name="connsiteY2-18" fmla="*/ 12859 h 386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310" h="38683">
                <a:moveTo>
                  <a:pt x="0" y="0"/>
                </a:moveTo>
                <a:cubicBezTo>
                  <a:pt x="15875" y="17780"/>
                  <a:pt x="52387" y="35957"/>
                  <a:pt x="84772" y="38100"/>
                </a:cubicBezTo>
                <a:cubicBezTo>
                  <a:pt x="117157" y="40243"/>
                  <a:pt x="151765" y="37466"/>
                  <a:pt x="194310" y="12859"/>
                </a:cubicBezTo>
              </a:path>
            </a:pathLst>
          </a:custGeom>
          <a:noFill/>
          <a:ln>
            <a:solidFill>
              <a:srgbClr val="F33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321300" y="2068513"/>
            <a:ext cx="365125" cy="563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 dirty="0">
                <a:latin typeface="+mj-lt"/>
                <a:ea typeface="+mj-ea"/>
                <a:cs typeface="+mn-cs"/>
              </a:rPr>
              <a:t>2</a:t>
            </a:r>
            <a:endParaRPr kumimoji="0" lang="zh-CN" altLang="en-US" sz="2800" b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  <p:sp>
        <p:nvSpPr>
          <p:cNvPr id="13" name="任意多边形: 形状 12"/>
          <p:cNvSpPr/>
          <p:nvPr/>
        </p:nvSpPr>
        <p:spPr>
          <a:xfrm rot="7021538">
            <a:off x="6805613" y="2449513"/>
            <a:ext cx="193675" cy="38100"/>
          </a:xfrm>
          <a:custGeom>
            <a:avLst/>
            <a:gdLst>
              <a:gd name="connsiteX0" fmla="*/ 0 w 175260"/>
              <a:gd name="connsiteY0" fmla="*/ 0 h 38426"/>
              <a:gd name="connsiteX1" fmla="*/ 60960 w 175260"/>
              <a:gd name="connsiteY1" fmla="*/ 38100 h 38426"/>
              <a:gd name="connsiteX2" fmla="*/ 175260 w 175260"/>
              <a:gd name="connsiteY2" fmla="*/ 15240 h 38426"/>
              <a:gd name="connsiteX0-1" fmla="*/ 0 w 175260"/>
              <a:gd name="connsiteY0-2" fmla="*/ 0 h 38426"/>
              <a:gd name="connsiteX1-3" fmla="*/ 84772 w 175260"/>
              <a:gd name="connsiteY1-4" fmla="*/ 38100 h 38426"/>
              <a:gd name="connsiteX2-5" fmla="*/ 175260 w 175260"/>
              <a:gd name="connsiteY2-6" fmla="*/ 15240 h 38426"/>
              <a:gd name="connsiteX0-7" fmla="*/ 0 w 194310"/>
              <a:gd name="connsiteY0-8" fmla="*/ 0 h 38309"/>
              <a:gd name="connsiteX1-9" fmla="*/ 84772 w 194310"/>
              <a:gd name="connsiteY1-10" fmla="*/ 38100 h 38309"/>
              <a:gd name="connsiteX2-11" fmla="*/ 194310 w 194310"/>
              <a:gd name="connsiteY2-12" fmla="*/ 12859 h 38309"/>
              <a:gd name="connsiteX0-13" fmla="*/ 0 w 194310"/>
              <a:gd name="connsiteY0-14" fmla="*/ 0 h 38683"/>
              <a:gd name="connsiteX1-15" fmla="*/ 84772 w 194310"/>
              <a:gd name="connsiteY1-16" fmla="*/ 38100 h 38683"/>
              <a:gd name="connsiteX2-17" fmla="*/ 194310 w 194310"/>
              <a:gd name="connsiteY2-18" fmla="*/ 12859 h 386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310" h="38683">
                <a:moveTo>
                  <a:pt x="0" y="0"/>
                </a:moveTo>
                <a:cubicBezTo>
                  <a:pt x="15875" y="17780"/>
                  <a:pt x="52387" y="35957"/>
                  <a:pt x="84772" y="38100"/>
                </a:cubicBezTo>
                <a:cubicBezTo>
                  <a:pt x="117157" y="40243"/>
                  <a:pt x="151765" y="37466"/>
                  <a:pt x="194310" y="12859"/>
                </a:cubicBezTo>
              </a:path>
            </a:pathLst>
          </a:custGeom>
          <a:noFill/>
          <a:ln>
            <a:solidFill>
              <a:srgbClr val="F33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534150" y="2038350"/>
            <a:ext cx="363538" cy="563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 dirty="0">
                <a:latin typeface="+mj-lt"/>
                <a:ea typeface="+mj-ea"/>
                <a:cs typeface="+mn-cs"/>
              </a:rPr>
              <a:t>3</a:t>
            </a:r>
            <a:endParaRPr kumimoji="0" lang="zh-CN" altLang="en-US" sz="2800" b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49287" y="598488"/>
            <a:ext cx="4265463" cy="1379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解</a:t>
            </a:r>
            <a:r>
              <a:rPr lang="zh-CN" altLang="en-US" sz="2400" b="1">
                <a:solidFill>
                  <a:srgbClr val="FF0000"/>
                </a:solidFill>
                <a:latin typeface="+mj-lt"/>
                <a:ea typeface="+mj-ea"/>
              </a:rPr>
              <a:t>：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如图，延长 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BC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至点 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E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，以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点 </a:t>
            </a:r>
            <a:r>
              <a:rPr kumimoji="0" lang="zh-CN" altLang="en-US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C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为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顶点，在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BE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的上侧作∠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DCE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=∠2，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7046913" y="2571750"/>
            <a:ext cx="1778000" cy="0"/>
          </a:xfrm>
          <a:prstGeom prst="lin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7051675" y="1311275"/>
            <a:ext cx="1143000" cy="1260475"/>
          </a:xfrm>
          <a:prstGeom prst="lin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文本框 17"/>
          <p:cNvSpPr txBox="1"/>
          <p:nvPr/>
        </p:nvSpPr>
        <p:spPr>
          <a:xfrm>
            <a:off x="8632825" y="2486025"/>
            <a:ext cx="423863" cy="563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i="1" kern="1200" cap="none" spc="0" normalizeH="0" baseline="0" noProof="0" dirty="0">
                <a:solidFill>
                  <a:srgbClr val="FF0000"/>
                </a:solidFill>
                <a:latin typeface="+mj-lt"/>
                <a:ea typeface="+mj-ea"/>
                <a:cs typeface="+mn-cs"/>
              </a:rPr>
              <a:t>E</a:t>
            </a:r>
            <a:endParaRPr kumimoji="0" lang="zh-CN" altLang="en-US" sz="2800" b="1" i="1" kern="1200" cap="none" spc="0" normalizeH="0" baseline="0" noProof="0" dirty="0">
              <a:solidFill>
                <a:srgbClr val="FF0000"/>
              </a:solidFill>
              <a:latin typeface="+mj-lt"/>
              <a:ea typeface="+mj-ea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194675" y="1028700"/>
            <a:ext cx="444500" cy="565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i="1" kern="1200" cap="none" spc="0" normalizeH="0" baseline="0" noProof="0" dirty="0">
                <a:solidFill>
                  <a:srgbClr val="FF0000"/>
                </a:solidFill>
                <a:latin typeface="+mj-lt"/>
                <a:ea typeface="+mj-ea"/>
                <a:cs typeface="+mn-cs"/>
              </a:rPr>
              <a:t>D</a:t>
            </a:r>
            <a:endParaRPr kumimoji="0" lang="zh-CN" altLang="en-US" sz="2800" b="1" i="1" kern="1200" cap="none" spc="0" normalizeH="0" baseline="0" noProof="0" dirty="0">
              <a:solidFill>
                <a:srgbClr val="FF0000"/>
              </a:solidFill>
              <a:latin typeface="+mj-lt"/>
              <a:ea typeface="+mj-ea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49287" y="2900363"/>
            <a:ext cx="6456155" cy="1825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∵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CD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// 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BA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∴∠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 =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∠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ACD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（两直线平行，内错角相等）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.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∵∠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3 +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∠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ACD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+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∠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DCE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= 180°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，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∴∠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 +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∠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2 +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∠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3 =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180°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（等量代换）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.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73100" y="1928813"/>
            <a:ext cx="3800476" cy="936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则 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CD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// 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BA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（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同位角相等，两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直线平行）.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19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6"/>
          <p:cNvSpPr/>
          <p:nvPr/>
        </p:nvSpPr>
        <p:spPr>
          <a:xfrm>
            <a:off x="6022975" y="1162050"/>
            <a:ext cx="2009775" cy="1558925"/>
          </a:xfrm>
          <a:custGeom>
            <a:avLst/>
            <a:gdLst>
              <a:gd name="connsiteX0" fmla="*/ 0 w 2009775"/>
              <a:gd name="connsiteY0" fmla="*/ 1642110 h 1642110"/>
              <a:gd name="connsiteX1" fmla="*/ 1004888 w 2009775"/>
              <a:gd name="connsiteY1" fmla="*/ 0 h 1642110"/>
              <a:gd name="connsiteX2" fmla="*/ 2009775 w 2009775"/>
              <a:gd name="connsiteY2" fmla="*/ 1642110 h 1642110"/>
              <a:gd name="connsiteX3" fmla="*/ 0 w 2009775"/>
              <a:gd name="connsiteY3" fmla="*/ 1642110 h 1642110"/>
              <a:gd name="connsiteX0-1" fmla="*/ 0 w 2009775"/>
              <a:gd name="connsiteY0-2" fmla="*/ 1558290 h 1558290"/>
              <a:gd name="connsiteX1-3" fmla="*/ 1416368 w 2009775"/>
              <a:gd name="connsiteY1-4" fmla="*/ 0 h 1558290"/>
              <a:gd name="connsiteX2-5" fmla="*/ 2009775 w 2009775"/>
              <a:gd name="connsiteY2-6" fmla="*/ 1558290 h 1558290"/>
              <a:gd name="connsiteX3-7" fmla="*/ 0 w 2009775"/>
              <a:gd name="connsiteY3-8" fmla="*/ 1558290 h 15582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009775" h="1558290">
                <a:moveTo>
                  <a:pt x="0" y="1558290"/>
                </a:moveTo>
                <a:lnTo>
                  <a:pt x="1416368" y="0"/>
                </a:lnTo>
                <a:lnTo>
                  <a:pt x="2009775" y="1558290"/>
                </a:lnTo>
                <a:lnTo>
                  <a:pt x="0" y="155829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72338" y="598488"/>
            <a:ext cx="423863" cy="563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i="1" kern="1200" cap="none" spc="0" normalizeH="0" baseline="0" noProof="0" dirty="0">
                <a:latin typeface="+mj-lt"/>
                <a:ea typeface="+mj-ea"/>
                <a:cs typeface="+mn-cs"/>
              </a:rPr>
              <a:t>A</a:t>
            </a:r>
            <a:endParaRPr kumimoji="0" lang="zh-CN" altLang="en-US" sz="2800" b="1" i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811838" y="2638425"/>
            <a:ext cx="423863" cy="563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i="1" kern="1200" cap="none" spc="0" normalizeH="0" baseline="0" noProof="0" dirty="0">
                <a:latin typeface="+mj-lt"/>
                <a:ea typeface="+mj-ea"/>
                <a:cs typeface="+mn-cs"/>
              </a:rPr>
              <a:t>B</a:t>
            </a:r>
            <a:endParaRPr kumimoji="0" lang="zh-CN" altLang="en-US" sz="2800" b="1" i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821613" y="2633663"/>
            <a:ext cx="423863" cy="565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i="1" kern="1200" cap="none" spc="0" normalizeH="0" baseline="0" noProof="0" dirty="0">
                <a:latin typeface="+mj-lt"/>
                <a:ea typeface="+mj-ea"/>
                <a:cs typeface="+mn-cs"/>
              </a:rPr>
              <a:t>C</a:t>
            </a:r>
            <a:endParaRPr kumimoji="0" lang="zh-CN" altLang="en-US" sz="2800" b="1" i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  <p:sp>
        <p:nvSpPr>
          <p:cNvPr id="6" name="任意多边形: 形状 5"/>
          <p:cNvSpPr/>
          <p:nvPr/>
        </p:nvSpPr>
        <p:spPr>
          <a:xfrm>
            <a:off x="7308850" y="1317625"/>
            <a:ext cx="195263" cy="39688"/>
          </a:xfrm>
          <a:custGeom>
            <a:avLst/>
            <a:gdLst>
              <a:gd name="connsiteX0" fmla="*/ 0 w 175260"/>
              <a:gd name="connsiteY0" fmla="*/ 0 h 38426"/>
              <a:gd name="connsiteX1" fmla="*/ 60960 w 175260"/>
              <a:gd name="connsiteY1" fmla="*/ 38100 h 38426"/>
              <a:gd name="connsiteX2" fmla="*/ 175260 w 175260"/>
              <a:gd name="connsiteY2" fmla="*/ 15240 h 38426"/>
              <a:gd name="connsiteX0-1" fmla="*/ 0 w 175260"/>
              <a:gd name="connsiteY0-2" fmla="*/ 0 h 38426"/>
              <a:gd name="connsiteX1-3" fmla="*/ 84772 w 175260"/>
              <a:gd name="connsiteY1-4" fmla="*/ 38100 h 38426"/>
              <a:gd name="connsiteX2-5" fmla="*/ 175260 w 175260"/>
              <a:gd name="connsiteY2-6" fmla="*/ 15240 h 38426"/>
              <a:gd name="connsiteX0-7" fmla="*/ 0 w 194310"/>
              <a:gd name="connsiteY0-8" fmla="*/ 0 h 38309"/>
              <a:gd name="connsiteX1-9" fmla="*/ 84772 w 194310"/>
              <a:gd name="connsiteY1-10" fmla="*/ 38100 h 38309"/>
              <a:gd name="connsiteX2-11" fmla="*/ 194310 w 194310"/>
              <a:gd name="connsiteY2-12" fmla="*/ 12859 h 38309"/>
              <a:gd name="connsiteX0-13" fmla="*/ 0 w 194310"/>
              <a:gd name="connsiteY0-14" fmla="*/ 0 h 38683"/>
              <a:gd name="connsiteX1-15" fmla="*/ 84772 w 194310"/>
              <a:gd name="connsiteY1-16" fmla="*/ 38100 h 38683"/>
              <a:gd name="connsiteX2-17" fmla="*/ 194310 w 194310"/>
              <a:gd name="connsiteY2-18" fmla="*/ 12859 h 386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310" h="38683">
                <a:moveTo>
                  <a:pt x="0" y="0"/>
                </a:moveTo>
                <a:cubicBezTo>
                  <a:pt x="15875" y="17780"/>
                  <a:pt x="52387" y="35957"/>
                  <a:pt x="84772" y="38100"/>
                </a:cubicBezTo>
                <a:cubicBezTo>
                  <a:pt x="117157" y="40243"/>
                  <a:pt x="151765" y="37466"/>
                  <a:pt x="194310" y="12859"/>
                </a:cubicBezTo>
              </a:path>
            </a:pathLst>
          </a:custGeom>
          <a:noFill/>
          <a:ln>
            <a:solidFill>
              <a:srgbClr val="F33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189788" y="1317625"/>
            <a:ext cx="365125" cy="565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 dirty="0">
                <a:latin typeface="+mj-lt"/>
                <a:ea typeface="+mj-ea"/>
                <a:cs typeface="+mn-cs"/>
              </a:rPr>
              <a:t>1</a:t>
            </a:r>
            <a:endParaRPr kumimoji="0" lang="zh-CN" altLang="en-US" sz="2800" b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  <p:sp>
        <p:nvSpPr>
          <p:cNvPr id="8" name="任意多边形: 形状 7"/>
          <p:cNvSpPr/>
          <p:nvPr/>
        </p:nvSpPr>
        <p:spPr>
          <a:xfrm rot="15077523">
            <a:off x="6151563" y="2597150"/>
            <a:ext cx="193675" cy="38100"/>
          </a:xfrm>
          <a:custGeom>
            <a:avLst/>
            <a:gdLst>
              <a:gd name="connsiteX0" fmla="*/ 0 w 175260"/>
              <a:gd name="connsiteY0" fmla="*/ 0 h 38426"/>
              <a:gd name="connsiteX1" fmla="*/ 60960 w 175260"/>
              <a:gd name="connsiteY1" fmla="*/ 38100 h 38426"/>
              <a:gd name="connsiteX2" fmla="*/ 175260 w 175260"/>
              <a:gd name="connsiteY2" fmla="*/ 15240 h 38426"/>
              <a:gd name="connsiteX0-1" fmla="*/ 0 w 175260"/>
              <a:gd name="connsiteY0-2" fmla="*/ 0 h 38426"/>
              <a:gd name="connsiteX1-3" fmla="*/ 84772 w 175260"/>
              <a:gd name="connsiteY1-4" fmla="*/ 38100 h 38426"/>
              <a:gd name="connsiteX2-5" fmla="*/ 175260 w 175260"/>
              <a:gd name="connsiteY2-6" fmla="*/ 15240 h 38426"/>
              <a:gd name="connsiteX0-7" fmla="*/ 0 w 194310"/>
              <a:gd name="connsiteY0-8" fmla="*/ 0 h 38309"/>
              <a:gd name="connsiteX1-9" fmla="*/ 84772 w 194310"/>
              <a:gd name="connsiteY1-10" fmla="*/ 38100 h 38309"/>
              <a:gd name="connsiteX2-11" fmla="*/ 194310 w 194310"/>
              <a:gd name="connsiteY2-12" fmla="*/ 12859 h 38309"/>
              <a:gd name="connsiteX0-13" fmla="*/ 0 w 194310"/>
              <a:gd name="connsiteY0-14" fmla="*/ 0 h 38683"/>
              <a:gd name="connsiteX1-15" fmla="*/ 84772 w 194310"/>
              <a:gd name="connsiteY1-16" fmla="*/ 38100 h 38683"/>
              <a:gd name="connsiteX2-17" fmla="*/ 194310 w 194310"/>
              <a:gd name="connsiteY2-18" fmla="*/ 12859 h 386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310" h="38683">
                <a:moveTo>
                  <a:pt x="0" y="0"/>
                </a:moveTo>
                <a:cubicBezTo>
                  <a:pt x="15875" y="17780"/>
                  <a:pt x="52387" y="35957"/>
                  <a:pt x="84772" y="38100"/>
                </a:cubicBezTo>
                <a:cubicBezTo>
                  <a:pt x="117157" y="40243"/>
                  <a:pt x="151765" y="37466"/>
                  <a:pt x="194310" y="12859"/>
                </a:cubicBezTo>
              </a:path>
            </a:pathLst>
          </a:custGeom>
          <a:noFill/>
          <a:ln>
            <a:solidFill>
              <a:srgbClr val="F33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08725" y="2216150"/>
            <a:ext cx="363538" cy="565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 dirty="0">
                <a:latin typeface="+mj-lt"/>
                <a:ea typeface="+mj-ea"/>
                <a:cs typeface="+mn-cs"/>
              </a:rPr>
              <a:t>2</a:t>
            </a:r>
            <a:endParaRPr kumimoji="0" lang="zh-CN" altLang="en-US" sz="2800" b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  <p:sp>
        <p:nvSpPr>
          <p:cNvPr id="10" name="任意多边形: 形状 9"/>
          <p:cNvSpPr/>
          <p:nvPr/>
        </p:nvSpPr>
        <p:spPr>
          <a:xfrm rot="7021538">
            <a:off x="7792244" y="2597944"/>
            <a:ext cx="193675" cy="39688"/>
          </a:xfrm>
          <a:custGeom>
            <a:avLst/>
            <a:gdLst>
              <a:gd name="connsiteX0" fmla="*/ 0 w 175260"/>
              <a:gd name="connsiteY0" fmla="*/ 0 h 38426"/>
              <a:gd name="connsiteX1" fmla="*/ 60960 w 175260"/>
              <a:gd name="connsiteY1" fmla="*/ 38100 h 38426"/>
              <a:gd name="connsiteX2" fmla="*/ 175260 w 175260"/>
              <a:gd name="connsiteY2" fmla="*/ 15240 h 38426"/>
              <a:gd name="connsiteX0-1" fmla="*/ 0 w 175260"/>
              <a:gd name="connsiteY0-2" fmla="*/ 0 h 38426"/>
              <a:gd name="connsiteX1-3" fmla="*/ 84772 w 175260"/>
              <a:gd name="connsiteY1-4" fmla="*/ 38100 h 38426"/>
              <a:gd name="connsiteX2-5" fmla="*/ 175260 w 175260"/>
              <a:gd name="connsiteY2-6" fmla="*/ 15240 h 38426"/>
              <a:gd name="connsiteX0-7" fmla="*/ 0 w 194310"/>
              <a:gd name="connsiteY0-8" fmla="*/ 0 h 38309"/>
              <a:gd name="connsiteX1-9" fmla="*/ 84772 w 194310"/>
              <a:gd name="connsiteY1-10" fmla="*/ 38100 h 38309"/>
              <a:gd name="connsiteX2-11" fmla="*/ 194310 w 194310"/>
              <a:gd name="connsiteY2-12" fmla="*/ 12859 h 38309"/>
              <a:gd name="connsiteX0-13" fmla="*/ 0 w 194310"/>
              <a:gd name="connsiteY0-14" fmla="*/ 0 h 38683"/>
              <a:gd name="connsiteX1-15" fmla="*/ 84772 w 194310"/>
              <a:gd name="connsiteY1-16" fmla="*/ 38100 h 38683"/>
              <a:gd name="connsiteX2-17" fmla="*/ 194310 w 194310"/>
              <a:gd name="connsiteY2-18" fmla="*/ 12859 h 386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310" h="38683">
                <a:moveTo>
                  <a:pt x="0" y="0"/>
                </a:moveTo>
                <a:cubicBezTo>
                  <a:pt x="15875" y="17780"/>
                  <a:pt x="52387" y="35957"/>
                  <a:pt x="84772" y="38100"/>
                </a:cubicBezTo>
                <a:cubicBezTo>
                  <a:pt x="117157" y="40243"/>
                  <a:pt x="151765" y="37466"/>
                  <a:pt x="194310" y="12859"/>
                </a:cubicBezTo>
              </a:path>
            </a:pathLst>
          </a:custGeom>
          <a:noFill/>
          <a:ln>
            <a:solidFill>
              <a:srgbClr val="F33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519988" y="2185988"/>
            <a:ext cx="363538" cy="565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 dirty="0">
                <a:latin typeface="+mj-lt"/>
                <a:ea typeface="+mj-ea"/>
                <a:cs typeface="+mn-cs"/>
              </a:rPr>
              <a:t>3</a:t>
            </a:r>
            <a:endParaRPr kumimoji="0" lang="zh-CN" altLang="en-US" sz="2800" b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  <p:sp>
        <p:nvSpPr>
          <p:cNvPr id="12" name="Text Box 4"/>
          <p:cNvSpPr txBox="1"/>
          <p:nvPr/>
        </p:nvSpPr>
        <p:spPr>
          <a:xfrm>
            <a:off x="404532" y="3198813"/>
            <a:ext cx="7419975" cy="10398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∵∠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1 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Times New Roman" panose="02020603050405020304" pitchFamily="18" charset="0"/>
              </a:rPr>
              <a:t>+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 ∠4 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Times New Roman" panose="02020603050405020304" pitchFamily="18" charset="0"/>
              </a:rPr>
              <a:t>+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 ∠5 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Times New Roman" panose="02020603050405020304" pitchFamily="18" charset="0"/>
              </a:rPr>
              <a:t>=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 180°（平角定义），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sym typeface="宋体" panose="02010600030101010101" pitchFamily="2" charset="-122"/>
            </a:endParaRPr>
          </a:p>
          <a:p>
            <a:pPr eaLnBrk="1" hangingPunct="1">
              <a:spcBef>
                <a:spcPct val="20000"/>
              </a:spcBef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∴∠</a:t>
            </a:r>
            <a:r>
              <a:rPr lang="zh-CN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A 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Times New Roman" panose="02020603050405020304" pitchFamily="18" charset="0"/>
              </a:rPr>
              <a:t>+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 ∠</a:t>
            </a:r>
            <a:r>
              <a:rPr lang="zh-CN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B 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Times New Roman" panose="02020603050405020304" pitchFamily="18" charset="0"/>
              </a:rPr>
              <a:t>+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 ∠</a:t>
            </a:r>
            <a:r>
              <a:rPr lang="zh-CN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C 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Times New Roman" panose="02020603050405020304" pitchFamily="18" charset="0"/>
              </a:rPr>
              <a:t>=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 180°（等量代换）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" name="Text Box 4"/>
          <p:cNvSpPr txBox="1"/>
          <p:nvPr/>
        </p:nvSpPr>
        <p:spPr>
          <a:xfrm>
            <a:off x="404533" y="985299"/>
            <a:ext cx="6222240" cy="207441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证明：过点 </a:t>
            </a:r>
            <a:r>
              <a:rPr lang="zh-CN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A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作直线 </a:t>
            </a:r>
            <a:r>
              <a:rPr lang="zh-CN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l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，使 </a:t>
            </a:r>
            <a:r>
              <a:rPr lang="zh-CN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l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∥</a:t>
            </a:r>
            <a:r>
              <a:rPr lang="zh-CN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BC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  <a:sym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∵ </a:t>
            </a:r>
            <a:r>
              <a:rPr lang="zh-CN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l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∥</a:t>
            </a:r>
            <a:r>
              <a:rPr lang="zh-CN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BC 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宋体" panose="02010600030101010101" pitchFamily="2" charset="-122"/>
              </a:rPr>
              <a:t>，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 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  <a:sym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∴∠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2 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Times New Roman" panose="02020603050405020304" pitchFamily="18" charset="0"/>
              </a:rPr>
              <a:t>=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 ∠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4，∠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3 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Times New Roman" panose="02020603050405020304" pitchFamily="18" charset="0"/>
              </a:rPr>
              <a:t>=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 ∠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5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  <a:sym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（两直线平行，内错角相等）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  <a:sym typeface="Times New Roman" panose="02020603050405020304" pitchFamily="18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6390229" y="1162050"/>
            <a:ext cx="2267107" cy="0"/>
          </a:xfrm>
          <a:prstGeom prst="lin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任意多边形: 形状 14"/>
          <p:cNvSpPr/>
          <p:nvPr/>
        </p:nvSpPr>
        <p:spPr>
          <a:xfrm rot="18633861">
            <a:off x="7485063" y="1238250"/>
            <a:ext cx="195263" cy="39688"/>
          </a:xfrm>
          <a:custGeom>
            <a:avLst/>
            <a:gdLst>
              <a:gd name="connsiteX0" fmla="*/ 0 w 175260"/>
              <a:gd name="connsiteY0" fmla="*/ 0 h 38426"/>
              <a:gd name="connsiteX1" fmla="*/ 60960 w 175260"/>
              <a:gd name="connsiteY1" fmla="*/ 38100 h 38426"/>
              <a:gd name="connsiteX2" fmla="*/ 175260 w 175260"/>
              <a:gd name="connsiteY2" fmla="*/ 15240 h 38426"/>
              <a:gd name="connsiteX0-1" fmla="*/ 0 w 175260"/>
              <a:gd name="connsiteY0-2" fmla="*/ 0 h 38426"/>
              <a:gd name="connsiteX1-3" fmla="*/ 84772 w 175260"/>
              <a:gd name="connsiteY1-4" fmla="*/ 38100 h 38426"/>
              <a:gd name="connsiteX2-5" fmla="*/ 175260 w 175260"/>
              <a:gd name="connsiteY2-6" fmla="*/ 15240 h 38426"/>
              <a:gd name="connsiteX0-7" fmla="*/ 0 w 194310"/>
              <a:gd name="connsiteY0-8" fmla="*/ 0 h 38309"/>
              <a:gd name="connsiteX1-9" fmla="*/ 84772 w 194310"/>
              <a:gd name="connsiteY1-10" fmla="*/ 38100 h 38309"/>
              <a:gd name="connsiteX2-11" fmla="*/ 194310 w 194310"/>
              <a:gd name="connsiteY2-12" fmla="*/ 12859 h 38309"/>
              <a:gd name="connsiteX0-13" fmla="*/ 0 w 194310"/>
              <a:gd name="connsiteY0-14" fmla="*/ 0 h 38683"/>
              <a:gd name="connsiteX1-15" fmla="*/ 84772 w 194310"/>
              <a:gd name="connsiteY1-16" fmla="*/ 38100 h 38683"/>
              <a:gd name="connsiteX2-17" fmla="*/ 194310 w 194310"/>
              <a:gd name="connsiteY2-18" fmla="*/ 12859 h 386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310" h="38683">
                <a:moveTo>
                  <a:pt x="0" y="0"/>
                </a:moveTo>
                <a:cubicBezTo>
                  <a:pt x="15875" y="17780"/>
                  <a:pt x="52387" y="35957"/>
                  <a:pt x="84772" y="38100"/>
                </a:cubicBezTo>
                <a:cubicBezTo>
                  <a:pt x="117157" y="40243"/>
                  <a:pt x="151765" y="37466"/>
                  <a:pt x="194310" y="12859"/>
                </a:cubicBezTo>
              </a:path>
            </a:pathLst>
          </a:custGeom>
          <a:noFill/>
          <a:ln>
            <a:solidFill>
              <a:srgbClr val="F33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任意多边形: 形状 15"/>
          <p:cNvSpPr/>
          <p:nvPr/>
        </p:nvSpPr>
        <p:spPr>
          <a:xfrm rot="2618025">
            <a:off x="7118350" y="1233488"/>
            <a:ext cx="193675" cy="38100"/>
          </a:xfrm>
          <a:custGeom>
            <a:avLst/>
            <a:gdLst>
              <a:gd name="connsiteX0" fmla="*/ 0 w 175260"/>
              <a:gd name="connsiteY0" fmla="*/ 0 h 38426"/>
              <a:gd name="connsiteX1" fmla="*/ 60960 w 175260"/>
              <a:gd name="connsiteY1" fmla="*/ 38100 h 38426"/>
              <a:gd name="connsiteX2" fmla="*/ 175260 w 175260"/>
              <a:gd name="connsiteY2" fmla="*/ 15240 h 38426"/>
              <a:gd name="connsiteX0-1" fmla="*/ 0 w 175260"/>
              <a:gd name="connsiteY0-2" fmla="*/ 0 h 38426"/>
              <a:gd name="connsiteX1-3" fmla="*/ 84772 w 175260"/>
              <a:gd name="connsiteY1-4" fmla="*/ 38100 h 38426"/>
              <a:gd name="connsiteX2-5" fmla="*/ 175260 w 175260"/>
              <a:gd name="connsiteY2-6" fmla="*/ 15240 h 38426"/>
              <a:gd name="connsiteX0-7" fmla="*/ 0 w 194310"/>
              <a:gd name="connsiteY0-8" fmla="*/ 0 h 38309"/>
              <a:gd name="connsiteX1-9" fmla="*/ 84772 w 194310"/>
              <a:gd name="connsiteY1-10" fmla="*/ 38100 h 38309"/>
              <a:gd name="connsiteX2-11" fmla="*/ 194310 w 194310"/>
              <a:gd name="connsiteY2-12" fmla="*/ 12859 h 38309"/>
              <a:gd name="connsiteX0-13" fmla="*/ 0 w 194310"/>
              <a:gd name="connsiteY0-14" fmla="*/ 0 h 38683"/>
              <a:gd name="connsiteX1-15" fmla="*/ 84772 w 194310"/>
              <a:gd name="connsiteY1-16" fmla="*/ 38100 h 38683"/>
              <a:gd name="connsiteX2-17" fmla="*/ 194310 w 194310"/>
              <a:gd name="connsiteY2-18" fmla="*/ 12859 h 386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310" h="38683">
                <a:moveTo>
                  <a:pt x="0" y="0"/>
                </a:moveTo>
                <a:cubicBezTo>
                  <a:pt x="15875" y="17780"/>
                  <a:pt x="52387" y="35957"/>
                  <a:pt x="84772" y="38100"/>
                </a:cubicBezTo>
                <a:cubicBezTo>
                  <a:pt x="117157" y="40243"/>
                  <a:pt x="151765" y="37466"/>
                  <a:pt x="194310" y="12859"/>
                </a:cubicBezTo>
              </a:path>
            </a:pathLst>
          </a:custGeom>
          <a:noFill/>
          <a:ln>
            <a:solidFill>
              <a:srgbClr val="F33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792913" y="1062038"/>
            <a:ext cx="365125" cy="565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 dirty="0">
                <a:latin typeface="+mj-lt"/>
                <a:ea typeface="+mj-ea"/>
                <a:cs typeface="+mn-cs"/>
              </a:rPr>
              <a:t>4</a:t>
            </a:r>
            <a:endParaRPr kumimoji="0" lang="zh-CN" altLang="en-US" sz="2800" b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588250" y="1074738"/>
            <a:ext cx="365125" cy="563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 dirty="0">
                <a:latin typeface="+mj-lt"/>
                <a:ea typeface="+mj-ea"/>
                <a:cs typeface="+mn-cs"/>
              </a:rPr>
              <a:t>5</a:t>
            </a:r>
            <a:endParaRPr kumimoji="0" lang="zh-CN" altLang="en-US" sz="2800" b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/>
          <p:nvPr/>
        </p:nvSpPr>
        <p:spPr>
          <a:xfrm>
            <a:off x="923925" y="890555"/>
            <a:ext cx="7432675" cy="107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　    通过前面的操作和证明过程，你能受到什么启发？你能用其他方法证明此定理吗？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pSp>
        <p:nvGrpSpPr>
          <p:cNvPr id="6" name="Group 39"/>
          <p:cNvGrpSpPr/>
          <p:nvPr/>
        </p:nvGrpSpPr>
        <p:grpSpPr>
          <a:xfrm>
            <a:off x="234950" y="1873709"/>
            <a:ext cx="2794000" cy="2282825"/>
            <a:chOff x="936" y="2207"/>
            <a:chExt cx="1760" cy="1438"/>
          </a:xfrm>
        </p:grpSpPr>
        <p:pic>
          <p:nvPicPr>
            <p:cNvPr id="7" name="Picture 25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13" y="2478"/>
              <a:ext cx="1505" cy="10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" name="Rectangle 27"/>
            <p:cNvSpPr/>
            <p:nvPr/>
          </p:nvSpPr>
          <p:spPr>
            <a:xfrm>
              <a:off x="2375" y="3203"/>
              <a:ext cx="321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8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C </a:t>
              </a:r>
              <a:endParaRPr lang="zh-CN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9" name="Rectangle 28"/>
            <p:cNvSpPr/>
            <p:nvPr/>
          </p:nvSpPr>
          <p:spPr>
            <a:xfrm>
              <a:off x="1548" y="2207"/>
              <a:ext cx="309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8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A </a:t>
              </a:r>
              <a:endParaRPr lang="zh-CN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Rectangle 29"/>
            <p:cNvSpPr/>
            <p:nvPr/>
          </p:nvSpPr>
          <p:spPr>
            <a:xfrm>
              <a:off x="1032" y="3215"/>
              <a:ext cx="355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buNone/>
              </a:pPr>
              <a:r>
                <a:rPr lang="en-US" altLang="zh-CN" sz="28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B </a:t>
              </a:r>
              <a:endParaRPr lang="zh-CN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" name="Rectangle 30"/>
            <p:cNvSpPr/>
            <p:nvPr/>
          </p:nvSpPr>
          <p:spPr>
            <a:xfrm>
              <a:off x="1593" y="2607"/>
              <a:ext cx="197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1</a:t>
              </a:r>
              <a:endParaRPr lang="zh-CN" altLang="en-US" sz="20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" name="Rectangle 31"/>
            <p:cNvSpPr/>
            <p:nvPr/>
          </p:nvSpPr>
          <p:spPr>
            <a:xfrm>
              <a:off x="1257" y="3005"/>
              <a:ext cx="19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2</a:t>
              </a:r>
              <a:endParaRPr lang="zh-CN" altLang="en-US" sz="20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" name="Rectangle 32"/>
            <p:cNvSpPr/>
            <p:nvPr/>
          </p:nvSpPr>
          <p:spPr>
            <a:xfrm>
              <a:off x="2243" y="3028"/>
              <a:ext cx="19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3</a:t>
              </a:r>
              <a:endParaRPr lang="zh-CN" altLang="en-US" sz="20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14" name="Rectangle 33"/>
            <p:cNvSpPr/>
            <p:nvPr/>
          </p:nvSpPr>
          <p:spPr>
            <a:xfrm>
              <a:off x="1432" y="3029"/>
              <a:ext cx="19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4</a:t>
              </a:r>
              <a:endParaRPr lang="zh-CN" altLang="en-US" sz="20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Rectangle 34"/>
            <p:cNvSpPr/>
            <p:nvPr/>
          </p:nvSpPr>
          <p:spPr>
            <a:xfrm>
              <a:off x="1662" y="2878"/>
              <a:ext cx="19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5</a:t>
              </a:r>
              <a:endParaRPr lang="zh-CN" altLang="en-US" sz="20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Rectangle 35"/>
            <p:cNvSpPr/>
            <p:nvPr/>
          </p:nvSpPr>
          <p:spPr>
            <a:xfrm>
              <a:off x="936" y="2506"/>
              <a:ext cx="23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8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l </a:t>
              </a:r>
              <a:endParaRPr lang="zh-CN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17" name="Rectangle 36"/>
            <p:cNvSpPr/>
            <p:nvPr/>
          </p:nvSpPr>
          <p:spPr>
            <a:xfrm>
              <a:off x="1602" y="3318"/>
              <a:ext cx="309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8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P </a:t>
              </a:r>
              <a:endParaRPr lang="zh-CN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18" name="Rectangle 37"/>
            <p:cNvSpPr/>
            <p:nvPr/>
          </p:nvSpPr>
          <p:spPr>
            <a:xfrm>
              <a:off x="1885" y="3003"/>
              <a:ext cx="19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6</a:t>
              </a:r>
              <a:endParaRPr lang="zh-CN" altLang="en-US" sz="20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Rectangle 38"/>
            <p:cNvSpPr/>
            <p:nvPr/>
          </p:nvSpPr>
          <p:spPr>
            <a:xfrm>
              <a:off x="2303" y="2216"/>
              <a:ext cx="349" cy="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8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m </a:t>
              </a:r>
              <a:endParaRPr lang="zh-CN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0" name="Group 63"/>
          <p:cNvGrpSpPr/>
          <p:nvPr/>
        </p:nvGrpSpPr>
        <p:grpSpPr>
          <a:xfrm>
            <a:off x="3082925" y="1967371"/>
            <a:ext cx="3111500" cy="2063750"/>
            <a:chOff x="2087" y="2215"/>
            <a:chExt cx="1960" cy="1300"/>
          </a:xfrm>
        </p:grpSpPr>
        <p:pic>
          <p:nvPicPr>
            <p:cNvPr id="21" name="Picture 64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69" y="2434"/>
              <a:ext cx="1598" cy="10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2" name="Rectangle 65"/>
            <p:cNvSpPr/>
            <p:nvPr/>
          </p:nvSpPr>
          <p:spPr>
            <a:xfrm>
              <a:off x="3497" y="3178"/>
              <a:ext cx="321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8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C </a:t>
              </a:r>
              <a:endParaRPr lang="zh-CN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23" name="Rectangle 66"/>
            <p:cNvSpPr/>
            <p:nvPr/>
          </p:nvSpPr>
          <p:spPr>
            <a:xfrm>
              <a:off x="2546" y="2228"/>
              <a:ext cx="309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8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A </a:t>
              </a:r>
              <a:endParaRPr lang="zh-CN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24" name="Rectangle 67"/>
            <p:cNvSpPr/>
            <p:nvPr/>
          </p:nvSpPr>
          <p:spPr>
            <a:xfrm>
              <a:off x="2087" y="3185"/>
              <a:ext cx="323" cy="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8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B </a:t>
              </a:r>
              <a:endParaRPr lang="zh-CN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25" name="Rectangle 68"/>
            <p:cNvSpPr/>
            <p:nvPr/>
          </p:nvSpPr>
          <p:spPr>
            <a:xfrm>
              <a:off x="2659" y="2556"/>
              <a:ext cx="197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1</a:t>
              </a:r>
              <a:endParaRPr lang="zh-CN" altLang="en-US" sz="20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26" name="Rectangle 69"/>
            <p:cNvSpPr/>
            <p:nvPr/>
          </p:nvSpPr>
          <p:spPr>
            <a:xfrm>
              <a:off x="2306" y="2959"/>
              <a:ext cx="19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2</a:t>
              </a:r>
              <a:endParaRPr lang="zh-CN" altLang="en-US" sz="20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27" name="Rectangle 70"/>
            <p:cNvSpPr/>
            <p:nvPr/>
          </p:nvSpPr>
          <p:spPr>
            <a:xfrm>
              <a:off x="3315" y="2994"/>
              <a:ext cx="19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3</a:t>
              </a:r>
              <a:endParaRPr lang="zh-CN" altLang="en-US" sz="20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" name="Rectangle 71"/>
            <p:cNvSpPr/>
            <p:nvPr/>
          </p:nvSpPr>
          <p:spPr>
            <a:xfrm>
              <a:off x="2617" y="2787"/>
              <a:ext cx="19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4</a:t>
              </a:r>
              <a:endParaRPr lang="zh-CN" altLang="en-US" sz="20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29" name="Rectangle 72"/>
            <p:cNvSpPr/>
            <p:nvPr/>
          </p:nvSpPr>
          <p:spPr>
            <a:xfrm>
              <a:off x="2828" y="2651"/>
              <a:ext cx="19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5</a:t>
              </a:r>
              <a:endParaRPr lang="zh-CN" altLang="en-US" sz="20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30" name="Rectangle 73"/>
            <p:cNvSpPr/>
            <p:nvPr/>
          </p:nvSpPr>
          <p:spPr>
            <a:xfrm>
              <a:off x="2215" y="2300"/>
              <a:ext cx="23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8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l </a:t>
              </a:r>
              <a:endParaRPr lang="zh-CN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31" name="Rectangle 74"/>
            <p:cNvSpPr/>
            <p:nvPr/>
          </p:nvSpPr>
          <p:spPr>
            <a:xfrm>
              <a:off x="2834" y="3006"/>
              <a:ext cx="309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8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P </a:t>
              </a:r>
              <a:endParaRPr lang="zh-CN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32" name="Rectangle 75"/>
            <p:cNvSpPr/>
            <p:nvPr/>
          </p:nvSpPr>
          <p:spPr>
            <a:xfrm>
              <a:off x="3068" y="2779"/>
              <a:ext cx="19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6</a:t>
              </a:r>
              <a:endParaRPr lang="zh-CN" altLang="en-US" sz="20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33" name="Rectangle 76"/>
            <p:cNvSpPr/>
            <p:nvPr/>
          </p:nvSpPr>
          <p:spPr>
            <a:xfrm>
              <a:off x="3349" y="2215"/>
              <a:ext cx="349" cy="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8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m </a:t>
              </a:r>
              <a:endParaRPr lang="zh-CN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34" name="Rectangle 77"/>
            <p:cNvSpPr/>
            <p:nvPr/>
          </p:nvSpPr>
          <p:spPr>
            <a:xfrm>
              <a:off x="3748" y="2807"/>
              <a:ext cx="299" cy="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8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n </a:t>
              </a:r>
              <a:endParaRPr lang="zh-CN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5" name="Group 32"/>
          <p:cNvGrpSpPr/>
          <p:nvPr/>
        </p:nvGrpSpPr>
        <p:grpSpPr>
          <a:xfrm>
            <a:off x="6129338" y="1783221"/>
            <a:ext cx="2938462" cy="2185988"/>
            <a:chOff x="2140" y="2072"/>
            <a:chExt cx="1851" cy="1377"/>
          </a:xfrm>
        </p:grpSpPr>
        <p:pic>
          <p:nvPicPr>
            <p:cNvPr id="36" name="Picture 3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94" y="2311"/>
              <a:ext cx="1558" cy="94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7" name="Rectangle 34"/>
            <p:cNvSpPr/>
            <p:nvPr/>
          </p:nvSpPr>
          <p:spPr>
            <a:xfrm>
              <a:off x="3371" y="3119"/>
              <a:ext cx="321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8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C </a:t>
              </a:r>
              <a:endParaRPr lang="zh-CN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38" name="Rectangle 35"/>
            <p:cNvSpPr/>
            <p:nvPr/>
          </p:nvSpPr>
          <p:spPr>
            <a:xfrm>
              <a:off x="2436" y="2352"/>
              <a:ext cx="309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8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A </a:t>
              </a:r>
              <a:endParaRPr lang="zh-CN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Rectangle 36"/>
            <p:cNvSpPr/>
            <p:nvPr/>
          </p:nvSpPr>
          <p:spPr>
            <a:xfrm>
              <a:off x="2140" y="3119"/>
              <a:ext cx="323" cy="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8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B </a:t>
              </a:r>
              <a:endParaRPr lang="zh-CN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40" name="Rectangle 37"/>
            <p:cNvSpPr/>
            <p:nvPr/>
          </p:nvSpPr>
          <p:spPr>
            <a:xfrm>
              <a:off x="2628" y="2551"/>
              <a:ext cx="197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1</a:t>
              </a:r>
              <a:endParaRPr lang="zh-CN" altLang="en-US" sz="20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Rectangle 38"/>
            <p:cNvSpPr/>
            <p:nvPr/>
          </p:nvSpPr>
          <p:spPr>
            <a:xfrm>
              <a:off x="2317" y="2954"/>
              <a:ext cx="19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2</a:t>
              </a:r>
              <a:endParaRPr lang="zh-CN" altLang="en-US" sz="20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Rectangle 39"/>
            <p:cNvSpPr/>
            <p:nvPr/>
          </p:nvSpPr>
          <p:spPr>
            <a:xfrm>
              <a:off x="3214" y="2954"/>
              <a:ext cx="19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3</a:t>
              </a:r>
              <a:endParaRPr lang="zh-CN" altLang="en-US" sz="20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Rectangle 40"/>
            <p:cNvSpPr/>
            <p:nvPr/>
          </p:nvSpPr>
          <p:spPr>
            <a:xfrm>
              <a:off x="2943" y="2562"/>
              <a:ext cx="19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4</a:t>
              </a:r>
              <a:endParaRPr lang="zh-CN" altLang="en-US" sz="20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44" name="Rectangle 41"/>
            <p:cNvSpPr/>
            <p:nvPr/>
          </p:nvSpPr>
          <p:spPr>
            <a:xfrm>
              <a:off x="3129" y="2432"/>
              <a:ext cx="19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5</a:t>
              </a:r>
              <a:endParaRPr lang="zh-CN" altLang="en-US" sz="20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45" name="Rectangle 42"/>
            <p:cNvSpPr/>
            <p:nvPr/>
          </p:nvSpPr>
          <p:spPr>
            <a:xfrm>
              <a:off x="2579" y="2072"/>
              <a:ext cx="23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8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l </a:t>
              </a:r>
              <a:endParaRPr lang="zh-CN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46" name="Rectangle 43"/>
            <p:cNvSpPr/>
            <p:nvPr/>
          </p:nvSpPr>
          <p:spPr>
            <a:xfrm>
              <a:off x="3139" y="2735"/>
              <a:ext cx="309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8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P </a:t>
              </a:r>
              <a:endParaRPr lang="zh-CN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47" name="Rectangle 44"/>
            <p:cNvSpPr/>
            <p:nvPr/>
          </p:nvSpPr>
          <p:spPr>
            <a:xfrm>
              <a:off x="3294" y="2543"/>
              <a:ext cx="196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6</a:t>
              </a:r>
              <a:endParaRPr lang="zh-CN" altLang="en-US" sz="20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48" name="Rectangle 45"/>
            <p:cNvSpPr/>
            <p:nvPr/>
          </p:nvSpPr>
          <p:spPr>
            <a:xfrm>
              <a:off x="3332" y="2084"/>
              <a:ext cx="349" cy="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8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m </a:t>
              </a:r>
              <a:endParaRPr lang="zh-CN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49" name="Rectangle 46"/>
            <p:cNvSpPr/>
            <p:nvPr/>
          </p:nvSpPr>
          <p:spPr>
            <a:xfrm>
              <a:off x="3692" y="2557"/>
              <a:ext cx="299" cy="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altLang="zh-CN" sz="28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n </a:t>
              </a:r>
              <a:endParaRPr lang="zh-CN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50" name="矩形: 圆角 49"/>
          <p:cNvSpPr/>
          <p:nvPr/>
        </p:nvSpPr>
        <p:spPr>
          <a:xfrm>
            <a:off x="-353435" y="390211"/>
            <a:ext cx="1685348" cy="520601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   思考</a:t>
            </a:r>
            <a:endParaRPr lang="zh-CN" altLang="en-US" sz="2800" b="1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270267" y="303500"/>
            <a:ext cx="2603467" cy="56541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转换思想</a:t>
            </a:r>
            <a:endParaRPr lang="zh-CN" altLang="en-US" sz="2800" b="1" dirty="0">
              <a:solidFill>
                <a:srgbClr val="0000FF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96471" y="4198302"/>
            <a:ext cx="8944447" cy="559897"/>
          </a:xfrm>
          <a:prstGeom prst="rect">
            <a:avLst/>
          </a:prstGeom>
          <a:solidFill>
            <a:srgbClr val="FFF5CD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借助平行线的“移角”功能，将三个角转化成一个平角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bldLvl="0" animBg="1"/>
          <p:bldP spid="52" grpId="0" bldLvl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bldLvl="0" animBg="1"/>
          <p:bldP spid="52" grpId="0" bldLvl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8369" y="735579"/>
            <a:ext cx="3465215" cy="56541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三角形内角和定理</a:t>
            </a:r>
            <a:endParaRPr lang="zh-CN" altLang="en-US" sz="2800" b="1" dirty="0">
              <a:solidFill>
                <a:srgbClr val="0000FF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163581" y="1300990"/>
            <a:ext cx="2432050" cy="2605088"/>
            <a:chOff x="2877464" y="2231680"/>
            <a:chExt cx="2432050" cy="2605088"/>
          </a:xfrm>
        </p:grpSpPr>
        <p:sp>
          <p:nvSpPr>
            <p:cNvPr id="3" name="等腰三角形 6"/>
            <p:cNvSpPr/>
            <p:nvPr/>
          </p:nvSpPr>
          <p:spPr>
            <a:xfrm>
              <a:off x="3088601" y="2796830"/>
              <a:ext cx="2009775" cy="1557338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244301" y="2231680"/>
              <a:ext cx="423863" cy="5651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 dirty="0">
                  <a:latin typeface="+mj-lt"/>
                  <a:ea typeface="+mj-ea"/>
                  <a:cs typeface="+mn-cs"/>
                </a:rPr>
                <a:t>A</a:t>
              </a:r>
              <a:endParaRPr kumimoji="0" lang="zh-CN" altLang="en-US" sz="28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877464" y="4271618"/>
              <a:ext cx="422275" cy="5651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 dirty="0">
                  <a:latin typeface="+mj-lt"/>
                  <a:ea typeface="+mj-ea"/>
                  <a:cs typeface="+mn-cs"/>
                </a:rPr>
                <a:t>B</a:t>
              </a:r>
              <a:endParaRPr kumimoji="0" lang="zh-CN" altLang="en-US" sz="28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887239" y="4268443"/>
              <a:ext cx="422275" cy="5635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 dirty="0">
                  <a:latin typeface="+mj-lt"/>
                  <a:ea typeface="+mj-ea"/>
                  <a:cs typeface="+mn-cs"/>
                </a:rPr>
                <a:t>C</a:t>
              </a:r>
              <a:endParaRPr kumimoji="0" lang="zh-CN" altLang="en-US" sz="28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</p:grp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548369" y="1583565"/>
            <a:ext cx="5641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三角形的内角和等于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180°.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548369" y="2381658"/>
            <a:ext cx="236565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buNone/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几何语言：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548369" y="3100421"/>
            <a:ext cx="528972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在△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ABC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中，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2" charset="-122"/>
              <a:sym typeface="Times New Roman" panose="02020603050405020304" pitchFamily="18" charset="0"/>
            </a:endParaRPr>
          </a:p>
          <a:p>
            <a:pPr eaLnBrk="1" hangingPunct="1"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∠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A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+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∠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B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 +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∠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C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 = 180°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290945" y="498764"/>
            <a:ext cx="1932710" cy="561109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针对训练</a:t>
            </a:r>
            <a:endParaRPr lang="en-US" altLang="zh-CN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2049463" y="539548"/>
            <a:ext cx="5641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　如图，说出各图中∠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1 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sym typeface="宋体" panose="02010600030101010101" pitchFamily="2" charset="-122"/>
              </a:rPr>
              <a:t>的度数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2" charset="-122"/>
                <a:sym typeface="宋体" panose="02010600030101010101" pitchFamily="2" charset="-122"/>
              </a:rPr>
              <a:t>.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sym typeface="宋体" panose="02010600030101010101" pitchFamily="2" charset="-122"/>
              </a:rPr>
              <a:t>　　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pSp>
        <p:nvGrpSpPr>
          <p:cNvPr id="27" name="组合 3"/>
          <p:cNvGrpSpPr/>
          <p:nvPr/>
        </p:nvGrpSpPr>
        <p:grpSpPr>
          <a:xfrm>
            <a:off x="3427013" y="2129905"/>
            <a:ext cx="3111500" cy="1668463"/>
            <a:chOff x="4867278" y="1285876"/>
            <a:chExt cx="3111500" cy="1668464"/>
          </a:xfrm>
        </p:grpSpPr>
        <p:grpSp>
          <p:nvGrpSpPr>
            <p:cNvPr id="30" name="Group 56"/>
            <p:cNvGrpSpPr/>
            <p:nvPr/>
          </p:nvGrpSpPr>
          <p:grpSpPr>
            <a:xfrm>
              <a:off x="4867278" y="1285876"/>
              <a:ext cx="3111500" cy="1266825"/>
              <a:chOff x="2050" y="2296"/>
              <a:chExt cx="1960" cy="798"/>
            </a:xfrm>
          </p:grpSpPr>
          <p:pic>
            <p:nvPicPr>
              <p:cNvPr id="33" name="Picture 51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050" y="2296"/>
                <a:ext cx="1960" cy="79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4" name="Rectangle 53"/>
              <p:cNvSpPr/>
              <p:nvPr/>
            </p:nvSpPr>
            <p:spPr>
              <a:xfrm>
                <a:off x="3306" y="2790"/>
                <a:ext cx="505" cy="2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buNone/>
                </a:pPr>
                <a:r>
                  <a:rPr lang="en-US" altLang="zh-CN" sz="2400" b="1" dirty="0">
                    <a:latin typeface="Times New Roman" panose="02020603050405020304" pitchFamily="18" charset="0"/>
                    <a:ea typeface="黑体" panose="02010609060101010101" pitchFamily="2" charset="-122"/>
                    <a:sym typeface="Times New Roman" panose="02020603050405020304" pitchFamily="18" charset="0"/>
                  </a:rPr>
                  <a:t>30° </a:t>
                </a:r>
                <a:endParaRPr lang="en-US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5" name="Rectangle 54"/>
              <p:cNvSpPr/>
              <p:nvPr/>
            </p:nvSpPr>
            <p:spPr>
              <a:xfrm>
                <a:off x="2605" y="2446"/>
                <a:ext cx="650" cy="2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None/>
                </a:pPr>
                <a:r>
                  <a:rPr lang="en-US" altLang="zh-CN" sz="2400" b="1" dirty="0">
                    <a:latin typeface="Times New Roman" panose="02020603050405020304" pitchFamily="18" charset="0"/>
                    <a:ea typeface="黑体" panose="02010609060101010101" pitchFamily="2" charset="-122"/>
                    <a:sym typeface="Times New Roman" panose="02020603050405020304" pitchFamily="18" charset="0"/>
                  </a:rPr>
                  <a:t>105° </a:t>
                </a:r>
                <a:endParaRPr lang="en-US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6" name="Rectangle 55"/>
              <p:cNvSpPr/>
              <p:nvPr/>
            </p:nvSpPr>
            <p:spPr>
              <a:xfrm>
                <a:off x="2272" y="2790"/>
                <a:ext cx="213" cy="2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None/>
                </a:pPr>
                <a:r>
                  <a:rPr lang="en-US" altLang="zh-CN" sz="2400" b="1">
                    <a:latin typeface="Times New Roman" panose="02020603050405020304" pitchFamily="18" charset="0"/>
                    <a:ea typeface="黑体" panose="02010609060101010101" pitchFamily="2" charset="-122"/>
                    <a:sym typeface="Times New Roman" panose="02020603050405020304" pitchFamily="18" charset="0"/>
                  </a:rPr>
                  <a:t>1</a:t>
                </a:r>
                <a:endParaRPr lang="en-US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1" name="Rectangle 65"/>
            <p:cNvSpPr/>
            <p:nvPr/>
          </p:nvSpPr>
          <p:spPr>
            <a:xfrm>
              <a:off x="5876926" y="2435227"/>
              <a:ext cx="1165225" cy="51911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（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2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） 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" name="Arc 79"/>
            <p:cNvSpPr/>
            <p:nvPr/>
          </p:nvSpPr>
          <p:spPr>
            <a:xfrm rot="21080779">
              <a:off x="5919788" y="1387473"/>
              <a:ext cx="296863" cy="200025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0"/>
                </a:cxn>
              </a:cxnLst>
              <a:rect l="0" t="0" r="0" b="0"/>
              <a:pathLst>
                <a:path w="31967" h="21600" fill="none">
                  <a:moveTo>
                    <a:pt x="31966" y="14960"/>
                  </a:moveTo>
                  <a:cubicBezTo>
                    <a:pt x="27893" y="19202"/>
                    <a:pt x="22267" y="21599"/>
                    <a:pt x="16387" y="21600"/>
                  </a:cubicBezTo>
                  <a:cubicBezTo>
                    <a:pt x="10088" y="21600"/>
                    <a:pt x="4103" y="18850"/>
                    <a:pt x="-1" y="14072"/>
                  </a:cubicBezTo>
                </a:path>
                <a:path w="31967" h="21600" stroke="0">
                  <a:moveTo>
                    <a:pt x="31966" y="14960"/>
                  </a:moveTo>
                  <a:cubicBezTo>
                    <a:pt x="27893" y="19202"/>
                    <a:pt x="22267" y="21599"/>
                    <a:pt x="16387" y="21600"/>
                  </a:cubicBezTo>
                  <a:cubicBezTo>
                    <a:pt x="10088" y="21600"/>
                    <a:pt x="4103" y="18850"/>
                    <a:pt x="-1" y="14072"/>
                  </a:cubicBezTo>
                  <a:lnTo>
                    <a:pt x="16387" y="0"/>
                  </a:lnTo>
                  <a:lnTo>
                    <a:pt x="31966" y="14960"/>
                  </a:lnTo>
                  <a:close/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Arc 70"/>
            <p:cNvSpPr/>
            <p:nvPr/>
          </p:nvSpPr>
          <p:spPr>
            <a:xfrm>
              <a:off x="5013326" y="2273302"/>
              <a:ext cx="242888" cy="179388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</a:cxnLst>
              <a:rect l="0" t="0" r="0" b="0"/>
              <a:pathLst>
                <a:path w="21600" h="15923" fill="none">
                  <a:moveTo>
                    <a:pt x="14595" y="-1"/>
                  </a:moveTo>
                  <a:cubicBezTo>
                    <a:pt x="19058" y="4091"/>
                    <a:pt x="21600" y="9868"/>
                    <a:pt x="21600" y="15923"/>
                  </a:cubicBezTo>
                </a:path>
                <a:path w="21600" h="15923" stroke="0">
                  <a:moveTo>
                    <a:pt x="14595" y="-1"/>
                  </a:moveTo>
                  <a:cubicBezTo>
                    <a:pt x="19058" y="4091"/>
                    <a:pt x="21600" y="9868"/>
                    <a:pt x="21600" y="15923"/>
                  </a:cubicBezTo>
                  <a:lnTo>
                    <a:pt x="0" y="15923"/>
                  </a:lnTo>
                  <a:lnTo>
                    <a:pt x="14595" y="-1"/>
                  </a:lnTo>
                  <a:close/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Arc 74"/>
            <p:cNvSpPr/>
            <p:nvPr/>
          </p:nvSpPr>
          <p:spPr>
            <a:xfrm rot="444025">
              <a:off x="7545387" y="2303466"/>
              <a:ext cx="317500" cy="165100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</a:cxnLst>
              <a:rect l="0" t="0" r="0" b="0"/>
              <a:pathLst>
                <a:path w="21600" h="11242" fill="none">
                  <a:moveTo>
                    <a:pt x="60" y="11242"/>
                  </a:moveTo>
                  <a:cubicBezTo>
                    <a:pt x="20" y="10702"/>
                    <a:pt x="0" y="10161"/>
                    <a:pt x="0" y="9620"/>
                  </a:cubicBezTo>
                  <a:cubicBezTo>
                    <a:pt x="-1" y="6281"/>
                    <a:pt x="773" y="2988"/>
                    <a:pt x="2260" y="-1"/>
                  </a:cubicBezTo>
                </a:path>
                <a:path w="21600" h="11242" stroke="0">
                  <a:moveTo>
                    <a:pt x="60" y="11242"/>
                  </a:moveTo>
                  <a:cubicBezTo>
                    <a:pt x="20" y="10702"/>
                    <a:pt x="0" y="10161"/>
                    <a:pt x="0" y="9620"/>
                  </a:cubicBezTo>
                  <a:cubicBezTo>
                    <a:pt x="-1" y="6281"/>
                    <a:pt x="773" y="2988"/>
                    <a:pt x="2260" y="-1"/>
                  </a:cubicBezTo>
                  <a:lnTo>
                    <a:pt x="21600" y="9620"/>
                  </a:lnTo>
                  <a:lnTo>
                    <a:pt x="60" y="11242"/>
                  </a:lnTo>
                  <a:close/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7" name="组合 4"/>
          <p:cNvGrpSpPr/>
          <p:nvPr/>
        </p:nvGrpSpPr>
        <p:grpSpPr>
          <a:xfrm>
            <a:off x="131562" y="1424536"/>
            <a:ext cx="3127375" cy="2343150"/>
            <a:chOff x="798513" y="611189"/>
            <a:chExt cx="3127375" cy="2343151"/>
          </a:xfrm>
        </p:grpSpPr>
        <p:grpSp>
          <p:nvGrpSpPr>
            <p:cNvPr id="38" name="Group 50"/>
            <p:cNvGrpSpPr/>
            <p:nvPr/>
          </p:nvGrpSpPr>
          <p:grpSpPr>
            <a:xfrm>
              <a:off x="798513" y="611189"/>
              <a:ext cx="3127375" cy="1955800"/>
              <a:chOff x="215" y="1888"/>
              <a:chExt cx="1970" cy="1232"/>
            </a:xfrm>
          </p:grpSpPr>
          <p:pic>
            <p:nvPicPr>
              <p:cNvPr id="43" name="Picture 45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5" y="1888"/>
                <a:ext cx="1970" cy="123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4" name="Rectangle 47"/>
              <p:cNvSpPr/>
              <p:nvPr/>
            </p:nvSpPr>
            <p:spPr>
              <a:xfrm>
                <a:off x="1006" y="2077"/>
                <a:ext cx="505" cy="2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algn="ctr" eaLnBrk="1" hangingPunct="1">
                  <a:buNone/>
                </a:pPr>
                <a:r>
                  <a:rPr lang="zh-CN" altLang="en-US" sz="2400" b="1" dirty="0">
                    <a:latin typeface="Times New Roman" panose="02020603050405020304" pitchFamily="18" charset="0"/>
                    <a:ea typeface="黑体" panose="02010609060101010101" pitchFamily="2" charset="-122"/>
                    <a:sym typeface="Times New Roman" panose="02020603050405020304" pitchFamily="18" charset="0"/>
                  </a:rPr>
                  <a:t>80°</a:t>
                </a:r>
                <a:endParaRPr lang="zh-CN" altLang="en-US" sz="24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5" name="Rectangle 48"/>
              <p:cNvSpPr/>
              <p:nvPr/>
            </p:nvSpPr>
            <p:spPr>
              <a:xfrm>
                <a:off x="390" y="2797"/>
                <a:ext cx="505" cy="2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algn="ctr" eaLnBrk="1" hangingPunct="1">
                  <a:buNone/>
                </a:pPr>
                <a:r>
                  <a:rPr lang="en-US" altLang="zh-CN" sz="2400" b="1" dirty="0">
                    <a:latin typeface="Times New Roman" panose="02020603050405020304" pitchFamily="18" charset="0"/>
                    <a:ea typeface="黑体" panose="02010609060101010101" pitchFamily="2" charset="-122"/>
                    <a:sym typeface="Times New Roman" panose="02020603050405020304" pitchFamily="18" charset="0"/>
                  </a:rPr>
                  <a:t>50°</a:t>
                </a:r>
                <a:endParaRPr lang="en-US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6" name="Rectangle 49"/>
              <p:cNvSpPr/>
              <p:nvPr/>
            </p:nvSpPr>
            <p:spPr>
              <a:xfrm>
                <a:off x="1748" y="2805"/>
                <a:ext cx="213" cy="2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algn="ctr" eaLnBrk="1" hangingPunct="1">
                  <a:buNone/>
                </a:pPr>
                <a:r>
                  <a:rPr lang="en-US" altLang="zh-CN" sz="2400" b="1">
                    <a:latin typeface="Times New Roman" panose="02020603050405020304" pitchFamily="18" charset="0"/>
                    <a:ea typeface="黑体" panose="02010609060101010101" pitchFamily="2" charset="-122"/>
                    <a:sym typeface="Times New Roman" panose="02020603050405020304" pitchFamily="18" charset="0"/>
                  </a:rPr>
                  <a:t>1</a:t>
                </a:r>
                <a:endParaRPr lang="en-US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9" name="Rectangle 64"/>
            <p:cNvSpPr/>
            <p:nvPr/>
          </p:nvSpPr>
          <p:spPr>
            <a:xfrm>
              <a:off x="1774826" y="2435227"/>
              <a:ext cx="1165225" cy="51911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 eaLnBrk="1" hangingPunct="1">
                <a:buNone/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（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1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） 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40" name="Arc 71"/>
            <p:cNvSpPr/>
            <p:nvPr/>
          </p:nvSpPr>
          <p:spPr>
            <a:xfrm>
              <a:off x="898526" y="2271714"/>
              <a:ext cx="254000" cy="193675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</a:cxnLst>
              <a:rect l="0" t="0" r="0" b="0"/>
              <a:pathLst>
                <a:path w="21600" h="16502" fill="none">
                  <a:moveTo>
                    <a:pt x="13937" y="-1"/>
                  </a:moveTo>
                  <a:cubicBezTo>
                    <a:pt x="18796" y="4104"/>
                    <a:pt x="21600" y="10141"/>
                    <a:pt x="21600" y="16502"/>
                  </a:cubicBezTo>
                </a:path>
                <a:path w="21600" h="16502" stroke="0">
                  <a:moveTo>
                    <a:pt x="13937" y="-1"/>
                  </a:moveTo>
                  <a:cubicBezTo>
                    <a:pt x="18796" y="4104"/>
                    <a:pt x="21600" y="10141"/>
                    <a:pt x="21600" y="16502"/>
                  </a:cubicBezTo>
                  <a:lnTo>
                    <a:pt x="0" y="16502"/>
                  </a:lnTo>
                  <a:lnTo>
                    <a:pt x="13937" y="-1"/>
                  </a:lnTo>
                  <a:close/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41" name="Arc 72"/>
            <p:cNvSpPr/>
            <p:nvPr/>
          </p:nvSpPr>
          <p:spPr>
            <a:xfrm>
              <a:off x="3557588" y="2255839"/>
              <a:ext cx="261938" cy="195263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2147483646" y="0"/>
                </a:cxn>
                <a:cxn ang="0">
                  <a:pos x="2147483646" y="2147483646"/>
                </a:cxn>
              </a:cxnLst>
              <a:rect l="0" t="0" r="0" b="0"/>
              <a:pathLst>
                <a:path w="21600" h="16130" fill="none">
                  <a:moveTo>
                    <a:pt x="60" y="16130"/>
                  </a:moveTo>
                  <a:cubicBezTo>
                    <a:pt x="20" y="15590"/>
                    <a:pt x="0" y="15049"/>
                    <a:pt x="0" y="14508"/>
                  </a:cubicBezTo>
                  <a:cubicBezTo>
                    <a:pt x="-1" y="9144"/>
                    <a:pt x="1995" y="3973"/>
                    <a:pt x="5597" y="0"/>
                  </a:cubicBezTo>
                </a:path>
                <a:path w="21600" h="16130" stroke="0">
                  <a:moveTo>
                    <a:pt x="60" y="16130"/>
                  </a:moveTo>
                  <a:cubicBezTo>
                    <a:pt x="20" y="15590"/>
                    <a:pt x="0" y="15049"/>
                    <a:pt x="0" y="14508"/>
                  </a:cubicBezTo>
                  <a:cubicBezTo>
                    <a:pt x="-1" y="9144"/>
                    <a:pt x="1995" y="3973"/>
                    <a:pt x="5597" y="0"/>
                  </a:cubicBezTo>
                  <a:lnTo>
                    <a:pt x="21600" y="14508"/>
                  </a:lnTo>
                  <a:lnTo>
                    <a:pt x="60" y="16130"/>
                  </a:lnTo>
                  <a:close/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42" name="Arc 78"/>
            <p:cNvSpPr/>
            <p:nvPr/>
          </p:nvSpPr>
          <p:spPr>
            <a:xfrm>
              <a:off x="2212976" y="760414"/>
              <a:ext cx="296863" cy="200025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0"/>
                </a:cxn>
              </a:cxnLst>
              <a:rect l="0" t="0" r="0" b="0"/>
              <a:pathLst>
                <a:path w="31967" h="21600" fill="none">
                  <a:moveTo>
                    <a:pt x="31966" y="14960"/>
                  </a:moveTo>
                  <a:cubicBezTo>
                    <a:pt x="27893" y="19202"/>
                    <a:pt x="22267" y="21599"/>
                    <a:pt x="16387" y="21600"/>
                  </a:cubicBezTo>
                  <a:cubicBezTo>
                    <a:pt x="10088" y="21600"/>
                    <a:pt x="4103" y="18850"/>
                    <a:pt x="-1" y="14072"/>
                  </a:cubicBezTo>
                </a:path>
                <a:path w="31967" h="21600" stroke="0">
                  <a:moveTo>
                    <a:pt x="31966" y="14960"/>
                  </a:moveTo>
                  <a:cubicBezTo>
                    <a:pt x="27893" y="19202"/>
                    <a:pt x="22267" y="21599"/>
                    <a:pt x="16387" y="21600"/>
                  </a:cubicBezTo>
                  <a:cubicBezTo>
                    <a:pt x="10088" y="21600"/>
                    <a:pt x="4103" y="18850"/>
                    <a:pt x="-1" y="14072"/>
                  </a:cubicBezTo>
                  <a:lnTo>
                    <a:pt x="16387" y="0"/>
                  </a:lnTo>
                  <a:lnTo>
                    <a:pt x="31966" y="14960"/>
                  </a:lnTo>
                  <a:close/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1"/>
          <p:cNvGrpSpPr/>
          <p:nvPr/>
        </p:nvGrpSpPr>
        <p:grpSpPr>
          <a:xfrm rot="5400000">
            <a:off x="6126210" y="1370808"/>
            <a:ext cx="3101975" cy="2063255"/>
            <a:chOff x="3106738" y="3182939"/>
            <a:chExt cx="3101975" cy="2063256"/>
          </a:xfrm>
        </p:grpSpPr>
        <p:pic>
          <p:nvPicPr>
            <p:cNvPr id="48" name="Picture 57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106738" y="3182939"/>
              <a:ext cx="3101975" cy="127635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9" name="Rectangle 58"/>
            <p:cNvSpPr/>
            <p:nvPr/>
          </p:nvSpPr>
          <p:spPr>
            <a:xfrm>
              <a:off x="5981704" y="4249739"/>
              <a:ext cx="127000" cy="127000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eaLnBrk="1" hangingPunct="1"/>
              <a:endParaRPr lang="zh-CN" altLang="en-US" b="1" dirty="0"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50" name="Rectangle 60"/>
            <p:cNvSpPr/>
            <p:nvPr/>
          </p:nvSpPr>
          <p:spPr>
            <a:xfrm rot="16200000">
              <a:off x="3174481" y="3627438"/>
              <a:ext cx="801688" cy="4619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 eaLnBrk="1" hangingPunct="1"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22°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51" name="Rectangle 61"/>
            <p:cNvSpPr/>
            <p:nvPr/>
          </p:nvSpPr>
          <p:spPr>
            <a:xfrm rot="16200000">
              <a:off x="5740401" y="3360739"/>
              <a:ext cx="336550" cy="45720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 eaLnBrk="1" hangingPunct="1"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1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52" name="Rectangle 66"/>
            <p:cNvSpPr/>
            <p:nvPr/>
          </p:nvSpPr>
          <p:spPr>
            <a:xfrm rot="16200000">
              <a:off x="5203035" y="4404025"/>
              <a:ext cx="1165226" cy="51911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 eaLnBrk="1" hangingPunct="1">
                <a:buNone/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（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3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2" charset="-122"/>
                  <a:sym typeface="Times New Roman" panose="02020603050405020304" pitchFamily="18" charset="0"/>
                </a:rPr>
                <a:t>） 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53" name="Arc 73"/>
            <p:cNvSpPr/>
            <p:nvPr/>
          </p:nvSpPr>
          <p:spPr>
            <a:xfrm>
              <a:off x="3222626" y="4200526"/>
              <a:ext cx="473075" cy="165100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</a:cxnLst>
              <a:rect l="0" t="0" r="0" b="0"/>
              <a:pathLst>
                <a:path w="21600" h="7547" fill="none">
                  <a:moveTo>
                    <a:pt x="20238" y="0"/>
                  </a:moveTo>
                  <a:cubicBezTo>
                    <a:pt x="21138" y="2414"/>
                    <a:pt x="21600" y="4970"/>
                    <a:pt x="21600" y="7547"/>
                  </a:cubicBezTo>
                </a:path>
                <a:path w="21600" h="7547" stroke="0">
                  <a:moveTo>
                    <a:pt x="20238" y="0"/>
                  </a:moveTo>
                  <a:cubicBezTo>
                    <a:pt x="21138" y="2414"/>
                    <a:pt x="21600" y="4970"/>
                    <a:pt x="21600" y="7547"/>
                  </a:cubicBezTo>
                  <a:lnTo>
                    <a:pt x="0" y="7547"/>
                  </a:lnTo>
                  <a:lnTo>
                    <a:pt x="20238" y="0"/>
                  </a:lnTo>
                  <a:close/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Arc 77"/>
            <p:cNvSpPr/>
            <p:nvPr/>
          </p:nvSpPr>
          <p:spPr>
            <a:xfrm rot="21297974">
              <a:off x="5937251" y="3284539"/>
              <a:ext cx="177800" cy="188913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0"/>
                </a:cxn>
              </a:cxnLst>
              <a:rect l="0" t="0" r="0" b="0"/>
              <a:pathLst>
                <a:path w="20365" h="21596" fill="none">
                  <a:moveTo>
                    <a:pt x="19925" y="21595"/>
                  </a:moveTo>
                  <a:cubicBezTo>
                    <a:pt x="10933" y="21412"/>
                    <a:pt x="2996" y="15677"/>
                    <a:pt x="-1" y="7198"/>
                  </a:cubicBezTo>
                </a:path>
                <a:path w="20365" h="21596" stroke="0">
                  <a:moveTo>
                    <a:pt x="19925" y="21595"/>
                  </a:moveTo>
                  <a:cubicBezTo>
                    <a:pt x="10933" y="21412"/>
                    <a:pt x="2996" y="15677"/>
                    <a:pt x="-1" y="7198"/>
                  </a:cubicBezTo>
                  <a:lnTo>
                    <a:pt x="20365" y="0"/>
                  </a:lnTo>
                  <a:lnTo>
                    <a:pt x="19925" y="21595"/>
                  </a:lnTo>
                  <a:close/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5" name="Text Box 4"/>
          <p:cNvSpPr txBox="1"/>
          <p:nvPr/>
        </p:nvSpPr>
        <p:spPr>
          <a:xfrm>
            <a:off x="2049218" y="2792759"/>
            <a:ext cx="1020329" cy="5238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0°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56" name="Text Box 4"/>
          <p:cNvSpPr txBox="1"/>
          <p:nvPr/>
        </p:nvSpPr>
        <p:spPr>
          <a:xfrm>
            <a:off x="4011211" y="2818360"/>
            <a:ext cx="1116013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45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°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57" name="Text Box 4"/>
          <p:cNvSpPr txBox="1"/>
          <p:nvPr/>
        </p:nvSpPr>
        <p:spPr>
          <a:xfrm>
            <a:off x="7765447" y="3240870"/>
            <a:ext cx="1116013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68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°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58" name="Text Box 4"/>
          <p:cNvSpPr txBox="1"/>
          <p:nvPr/>
        </p:nvSpPr>
        <p:spPr>
          <a:xfrm>
            <a:off x="-67119" y="3760923"/>
            <a:ext cx="4382884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∠1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=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 180</a:t>
            </a:r>
            <a:r>
              <a:rPr lang="zh-CN" altLang="en-US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– 50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– 80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= 50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endParaRPr lang="zh-CN" altLang="en-US" sz="2800" b="1" dirty="0">
              <a:solidFill>
                <a:srgbClr val="FF0000"/>
              </a:solidFill>
              <a:latin typeface="等线" panose="02010600030101010101" charset="-122"/>
              <a:ea typeface="等线" panose="02010600030101010101" charset="-122"/>
              <a:sym typeface="宋体" panose="02010600030101010101" pitchFamily="2" charset="-122"/>
            </a:endParaRPr>
          </a:p>
        </p:txBody>
      </p:sp>
      <p:sp>
        <p:nvSpPr>
          <p:cNvPr id="59" name="Text Box 4"/>
          <p:cNvSpPr txBox="1"/>
          <p:nvPr/>
        </p:nvSpPr>
        <p:spPr>
          <a:xfrm>
            <a:off x="2741353" y="1703756"/>
            <a:ext cx="4382884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∠1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=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 180</a:t>
            </a:r>
            <a:r>
              <a:rPr lang="zh-CN" altLang="en-US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– 105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– 30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= 45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endParaRPr lang="zh-CN" altLang="en-US" sz="2800" b="1" dirty="0">
              <a:solidFill>
                <a:srgbClr val="FF0000"/>
              </a:solidFill>
              <a:latin typeface="等线" panose="02010600030101010101" charset="-122"/>
              <a:ea typeface="等线" panose="02010600030101010101" charset="-122"/>
              <a:sym typeface="宋体" panose="02010600030101010101" pitchFamily="2" charset="-122"/>
            </a:endParaRPr>
          </a:p>
        </p:txBody>
      </p:sp>
      <p:sp>
        <p:nvSpPr>
          <p:cNvPr id="60" name="Text Box 4"/>
          <p:cNvSpPr txBox="1"/>
          <p:nvPr/>
        </p:nvSpPr>
        <p:spPr>
          <a:xfrm>
            <a:off x="4807538" y="3929419"/>
            <a:ext cx="4382884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∠1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=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 180</a:t>
            </a:r>
            <a:r>
              <a:rPr lang="zh-CN" altLang="en-US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– 22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– 90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Times New Roman" panose="02020603050405020304" pitchFamily="18" charset="0"/>
              </a:rPr>
              <a:t>= 68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endParaRPr lang="zh-CN" altLang="en-US" sz="2800" b="1" dirty="0">
              <a:solidFill>
                <a:srgbClr val="FF0000"/>
              </a:solidFill>
              <a:latin typeface="等线" panose="02010600030101010101" charset="-122"/>
              <a:ea typeface="等线" panose="02010600030101010101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6551967" y="3127621"/>
            <a:ext cx="1689652" cy="3775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30658" y="460659"/>
            <a:ext cx="8298272" cy="2111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>
                <a:latin typeface="+mj-lt"/>
                <a:ea typeface="黑体" panose="02010609060101010101" pitchFamily="2" charset="-122"/>
              </a:rPr>
              <a:t>2. 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已知∠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、∠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、∠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是△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ABC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的三个内角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.</a:t>
            </a:r>
            <a:endParaRPr lang="en-US" altLang="zh-CN" sz="2800" b="1">
              <a:latin typeface="+mj-lt"/>
              <a:ea typeface="黑体" panose="02010609060101010101" pitchFamily="2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2800" b="1">
                <a:latin typeface="+mj-lt"/>
                <a:ea typeface="黑体" panose="02010609060101010101" pitchFamily="2" charset="-122"/>
              </a:rPr>
              <a:t>（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1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）若∠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A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 = 95°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，∠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B 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= 40°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，则∠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C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 =_____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；</a:t>
            </a:r>
            <a:endParaRPr lang="en-US" altLang="zh-CN" sz="2800" b="1">
              <a:latin typeface="+mj-lt"/>
              <a:ea typeface="黑体" panose="0201060906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latin typeface="+mj-lt"/>
                <a:ea typeface="黑体" panose="02010609060101010101" pitchFamily="2" charset="-122"/>
              </a:rPr>
              <a:t>（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2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）若∠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A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 :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 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: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C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 = 4 : 5 : 9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，则∠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C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 =_____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；</a:t>
            </a:r>
            <a:endParaRPr lang="en-US" altLang="zh-CN" sz="2800" b="1">
              <a:latin typeface="+mj-lt"/>
              <a:ea typeface="黑体" panose="0201060906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latin typeface="+mj-lt"/>
                <a:ea typeface="黑体" panose="02010609060101010101" pitchFamily="2" charset="-122"/>
              </a:rPr>
              <a:t>（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3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）若∠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A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 = 2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B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 = 6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，则∠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B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 =_____.</a:t>
            </a:r>
            <a:endParaRPr lang="en-US" altLang="zh-CN" sz="2800" b="1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92240" y="2484440"/>
            <a:ext cx="6246744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+mj-lt"/>
                <a:ea typeface="+mj-ea"/>
              </a:rPr>
              <a:t>（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zh-CN" altLang="en-US" sz="2800" b="1">
                <a:solidFill>
                  <a:srgbClr val="0000FF"/>
                </a:solidFill>
                <a:latin typeface="+mj-lt"/>
                <a:ea typeface="+mj-ea"/>
              </a:rPr>
              <a:t>）∠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</a:rPr>
              <a:t>C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 = 180°–</a:t>
            </a:r>
            <a:r>
              <a:rPr lang="zh-CN" altLang="en-US" sz="2800" b="1">
                <a:solidFill>
                  <a:srgbClr val="0000FF"/>
                </a:solidFill>
                <a:latin typeface="+mj-lt"/>
                <a:ea typeface="+mj-ea"/>
              </a:rPr>
              <a:t>∠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</a:rPr>
              <a:t>A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 –</a:t>
            </a:r>
            <a:r>
              <a:rPr lang="zh-CN" altLang="en-US" sz="2800" b="1">
                <a:solidFill>
                  <a:srgbClr val="0000FF"/>
                </a:solidFill>
                <a:latin typeface="+mj-lt"/>
                <a:ea typeface="+mj-ea"/>
              </a:rPr>
              <a:t>∠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</a:rPr>
              <a:t>B</a:t>
            </a:r>
            <a:endParaRPr lang="zh-CN" altLang="en-US" sz="2800" b="1" i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237011" y="956307"/>
            <a:ext cx="1055205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+mj-lt"/>
                <a:ea typeface="+mj-ea"/>
              </a:rPr>
              <a:t>45°</a:t>
            </a:r>
            <a:endParaRPr lang="zh-CN" altLang="en-US" sz="2800" b="1" i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92239" y="2985730"/>
            <a:ext cx="7866823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+mj-lt"/>
                <a:ea typeface="+mj-ea"/>
              </a:rPr>
              <a:t>（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zh-CN" altLang="en-US" sz="2800" b="1">
                <a:solidFill>
                  <a:srgbClr val="0000FF"/>
                </a:solidFill>
                <a:latin typeface="+mj-lt"/>
                <a:ea typeface="+mj-ea"/>
              </a:rPr>
              <a:t>）设∠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</a:rPr>
              <a:t>A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 = 4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°</a:t>
            </a:r>
            <a:r>
              <a:rPr lang="zh-CN" altLang="en-US" sz="2800" b="1">
                <a:solidFill>
                  <a:srgbClr val="0000FF"/>
                </a:solidFill>
                <a:latin typeface="+mj-lt"/>
                <a:ea typeface="+mj-ea"/>
              </a:rPr>
              <a:t>，则∠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</a:rPr>
              <a:t>B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 = 5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°</a:t>
            </a:r>
            <a:r>
              <a:rPr lang="zh-CN" altLang="en-US" sz="2800" b="1">
                <a:solidFill>
                  <a:srgbClr val="0000FF"/>
                </a:solidFill>
                <a:latin typeface="+mj-lt"/>
                <a:ea typeface="+mj-ea"/>
              </a:rPr>
              <a:t>，∠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</a:rPr>
              <a:t>C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 = 9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°</a:t>
            </a:r>
            <a:endParaRPr lang="zh-CN" altLang="en-US" sz="2800" b="1" i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85237" y="3418461"/>
            <a:ext cx="3580121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+mj-lt"/>
                <a:ea typeface="+mj-ea"/>
              </a:rPr>
              <a:t>∴ 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4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</a:rPr>
              <a:t>x 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+ 5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</a:rPr>
              <a:t>x 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+ 9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 = 180</a:t>
            </a:r>
            <a:endParaRPr lang="zh-CN" altLang="en-US" sz="2800" b="1" i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246993" y="3418461"/>
            <a:ext cx="1976984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+mj-lt"/>
                <a:ea typeface="+mj-ea"/>
              </a:rPr>
              <a:t>解得 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</a:rPr>
              <a:t>x 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= 10</a:t>
            </a:r>
            <a:endParaRPr lang="zh-CN" altLang="en-US" sz="2800" b="1" i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cxnSp>
        <p:nvCxnSpPr>
          <p:cNvPr id="20" name="连接符: 肘形 19"/>
          <p:cNvCxnSpPr>
            <a:stCxn id="17" idx="3"/>
            <a:endCxn id="21" idx="2"/>
          </p:cNvCxnSpPr>
          <p:nvPr/>
        </p:nvCxnSpPr>
        <p:spPr>
          <a:xfrm flipV="1">
            <a:off x="6223977" y="3505162"/>
            <a:ext cx="1172816" cy="193248"/>
          </a:xfrm>
          <a:prstGeom prst="bentConnector2">
            <a:avLst/>
          </a:prstGeom>
          <a:ln w="2857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7237010" y="1496326"/>
            <a:ext cx="1055205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+mj-lt"/>
                <a:ea typeface="+mj-ea"/>
              </a:rPr>
              <a:t>90°</a:t>
            </a:r>
            <a:endParaRPr lang="zh-CN" altLang="en-US" sz="2800" b="1" i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452648" y="1988892"/>
            <a:ext cx="1055205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+mj-lt"/>
                <a:ea typeface="+mj-ea"/>
              </a:rPr>
              <a:t>54°</a:t>
            </a:r>
            <a:endParaRPr lang="zh-CN" altLang="en-US" sz="2800" b="1" i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558969" y="4057871"/>
            <a:ext cx="480015" cy="3775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799241" y="3915980"/>
            <a:ext cx="7866823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+mj-lt"/>
                <a:ea typeface="+mj-ea"/>
              </a:rPr>
              <a:t>（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3</a:t>
            </a:r>
            <a:r>
              <a:rPr lang="zh-CN" altLang="en-US" sz="2800" b="1">
                <a:solidFill>
                  <a:srgbClr val="0000FF"/>
                </a:solidFill>
                <a:latin typeface="+mj-lt"/>
                <a:ea typeface="+mj-ea"/>
              </a:rPr>
              <a:t>）设∠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</a:rPr>
              <a:t>C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 = 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°</a:t>
            </a:r>
            <a:r>
              <a:rPr lang="zh-CN" altLang="en-US" sz="2800" b="1">
                <a:solidFill>
                  <a:srgbClr val="0000FF"/>
                </a:solidFill>
                <a:latin typeface="+mj-lt"/>
                <a:ea typeface="+mj-ea"/>
              </a:rPr>
              <a:t>，则∠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</a:rPr>
              <a:t>A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 = 6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°</a:t>
            </a:r>
            <a:r>
              <a:rPr lang="zh-CN" altLang="en-US" sz="2800" b="1">
                <a:solidFill>
                  <a:srgbClr val="0000FF"/>
                </a:solidFill>
                <a:latin typeface="+mj-lt"/>
                <a:ea typeface="+mj-ea"/>
              </a:rPr>
              <a:t>，∠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</a:rPr>
              <a:t>B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 = 3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°</a:t>
            </a:r>
            <a:endParaRPr lang="zh-CN" altLang="en-US" sz="2800" b="1" i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92240" y="4348711"/>
            <a:ext cx="346175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+mj-lt"/>
                <a:ea typeface="+mj-ea"/>
              </a:rPr>
              <a:t>∴ 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6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</a:rPr>
              <a:t>x 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+ 3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</a:rPr>
              <a:t>x 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+ 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 = 180</a:t>
            </a:r>
            <a:endParaRPr lang="zh-CN" altLang="en-US" sz="2800" b="1" i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253995" y="4348711"/>
            <a:ext cx="1976984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+mj-lt"/>
                <a:ea typeface="+mj-ea"/>
              </a:rPr>
              <a:t>解得 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</a:rPr>
              <a:t>x 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</a:rPr>
              <a:t>= 18</a:t>
            </a:r>
            <a:endParaRPr lang="zh-CN" altLang="en-US" sz="2800" b="1" i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cxnSp>
        <p:nvCxnSpPr>
          <p:cNvPr id="26" name="连接符: 肘形 25"/>
          <p:cNvCxnSpPr>
            <a:stCxn id="25" idx="3"/>
            <a:endCxn id="18" idx="2"/>
          </p:cNvCxnSpPr>
          <p:nvPr/>
        </p:nvCxnSpPr>
        <p:spPr>
          <a:xfrm flipV="1">
            <a:off x="6230979" y="4435412"/>
            <a:ext cx="567998" cy="193248"/>
          </a:xfrm>
          <a:prstGeom prst="bentConnector2">
            <a:avLst/>
          </a:prstGeom>
          <a:ln w="2857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17" grpId="0"/>
      <p:bldP spid="23" grpId="0"/>
      <p:bldP spid="24" grpId="0"/>
      <p:bldP spid="19" grpId="0"/>
      <p:bldP spid="22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8963" y="1040606"/>
            <a:ext cx="2579209" cy="3062288"/>
            <a:chOff x="796234" y="1082675"/>
            <a:chExt cx="2579209" cy="3062288"/>
          </a:xfrm>
        </p:grpSpPr>
        <p:sp>
          <p:nvSpPr>
            <p:cNvPr id="3" name="直角三角形 2"/>
            <p:cNvSpPr/>
            <p:nvPr/>
          </p:nvSpPr>
          <p:spPr>
            <a:xfrm>
              <a:off x="1235075" y="1477963"/>
              <a:ext cx="1778000" cy="2386013"/>
            </a:xfrm>
            <a:prstGeom prst="rt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850209" y="1082675"/>
              <a:ext cx="422275" cy="5635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 dirty="0">
                  <a:latin typeface="+mj-lt"/>
                  <a:ea typeface="+mj-ea"/>
                  <a:cs typeface="+mn-cs"/>
                </a:rPr>
                <a:t>A</a:t>
              </a:r>
              <a:endParaRPr kumimoji="0" lang="zh-CN" altLang="en-US" sz="28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96234" y="3581400"/>
              <a:ext cx="423863" cy="5635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 dirty="0">
                  <a:latin typeface="+mj-lt"/>
                  <a:ea typeface="+mj-ea"/>
                  <a:cs typeface="+mn-cs"/>
                </a:rPr>
                <a:t>C</a:t>
              </a:r>
              <a:endParaRPr kumimoji="0" lang="zh-CN" altLang="en-US" sz="28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951580" y="3581400"/>
              <a:ext cx="423863" cy="5635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 dirty="0">
                  <a:latin typeface="+mj-lt"/>
                  <a:ea typeface="+mj-ea"/>
                  <a:cs typeface="+mn-cs"/>
                </a:rPr>
                <a:t>B</a:t>
              </a:r>
              <a:endParaRPr kumimoji="0" lang="zh-CN" altLang="en-US" sz="28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235075" y="3649663"/>
              <a:ext cx="228600" cy="214313"/>
            </a:xfrm>
            <a:custGeom>
              <a:avLst/>
              <a:gdLst>
                <a:gd name="connsiteX0" fmla="*/ 0 w 228600"/>
                <a:gd name="connsiteY0" fmla="*/ 0 h 214313"/>
                <a:gd name="connsiteX1" fmla="*/ 228600 w 228600"/>
                <a:gd name="connsiteY1" fmla="*/ 0 h 214313"/>
                <a:gd name="connsiteX2" fmla="*/ 228600 w 228600"/>
                <a:gd name="connsiteY2" fmla="*/ 214313 h 214313"/>
                <a:gd name="connsiteX3" fmla="*/ 0 w 228600"/>
                <a:gd name="connsiteY3" fmla="*/ 214313 h 214313"/>
                <a:gd name="connsiteX4" fmla="*/ 0 w 228600"/>
                <a:gd name="connsiteY4" fmla="*/ 0 h 214313"/>
                <a:gd name="connsiteX0-1" fmla="*/ 0 w 228600"/>
                <a:gd name="connsiteY0-2" fmla="*/ 214313 h 305753"/>
                <a:gd name="connsiteX1-3" fmla="*/ 0 w 228600"/>
                <a:gd name="connsiteY1-4" fmla="*/ 0 h 305753"/>
                <a:gd name="connsiteX2-5" fmla="*/ 228600 w 228600"/>
                <a:gd name="connsiteY2-6" fmla="*/ 0 h 305753"/>
                <a:gd name="connsiteX3-7" fmla="*/ 228600 w 228600"/>
                <a:gd name="connsiteY3-8" fmla="*/ 214313 h 305753"/>
                <a:gd name="connsiteX4-9" fmla="*/ 91440 w 228600"/>
                <a:gd name="connsiteY4-10" fmla="*/ 305753 h 305753"/>
                <a:gd name="connsiteX0-11" fmla="*/ 0 w 228600"/>
                <a:gd name="connsiteY0-12" fmla="*/ 214313 h 214313"/>
                <a:gd name="connsiteX1-13" fmla="*/ 0 w 228600"/>
                <a:gd name="connsiteY1-14" fmla="*/ 0 h 214313"/>
                <a:gd name="connsiteX2-15" fmla="*/ 228600 w 228600"/>
                <a:gd name="connsiteY2-16" fmla="*/ 0 h 214313"/>
                <a:gd name="connsiteX3-17" fmla="*/ 228600 w 228600"/>
                <a:gd name="connsiteY3-18" fmla="*/ 214313 h 214313"/>
                <a:gd name="connsiteX0-19" fmla="*/ 0 w 228600"/>
                <a:gd name="connsiteY0-20" fmla="*/ 0 h 214313"/>
                <a:gd name="connsiteX1-21" fmla="*/ 228600 w 228600"/>
                <a:gd name="connsiteY1-22" fmla="*/ 0 h 214313"/>
                <a:gd name="connsiteX2-23" fmla="*/ 228600 w 228600"/>
                <a:gd name="connsiteY2-24" fmla="*/ 214313 h 2143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28600" h="214313">
                  <a:moveTo>
                    <a:pt x="0" y="0"/>
                  </a:moveTo>
                  <a:lnTo>
                    <a:pt x="228600" y="0"/>
                  </a:lnTo>
                  <a:lnTo>
                    <a:pt x="228600" y="214313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2917962" y="935965"/>
            <a:ext cx="5753100" cy="159402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200" lvl="0" indent="-457200">
              <a:lnSpc>
                <a:spcPct val="120000"/>
              </a:lnSpc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2800" b="1">
                <a:solidFill>
                  <a:prstClr val="black"/>
                </a:solidFill>
                <a:latin typeface="+mj-lt"/>
                <a:ea typeface="+mj-ea"/>
                <a:cs typeface="Times New Roman" panose="02020603050405020304" pitchFamily="18" charset="0"/>
              </a:rPr>
              <a:t>直角三角形可以用符号“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  <a:cs typeface="Times New Roman" panose="02020603050405020304" pitchFamily="18" charset="0"/>
              </a:rPr>
              <a:t>Rt</a:t>
            </a:r>
            <a:r>
              <a:rPr lang="zh-CN" altLang="en-US" sz="2800" b="1">
                <a:solidFill>
                  <a:srgbClr val="0000FF"/>
                </a:solidFill>
                <a:latin typeface="+mj-lt"/>
                <a:ea typeface="+mj-ea"/>
                <a:cs typeface="Times New Roman" panose="02020603050405020304" pitchFamily="18" charset="0"/>
              </a:rPr>
              <a:t>△</a:t>
            </a:r>
            <a:r>
              <a:rPr lang="zh-CN" altLang="en-US" sz="2800" b="1">
                <a:solidFill>
                  <a:prstClr val="black"/>
                </a:solidFill>
                <a:latin typeface="+mj-lt"/>
                <a:ea typeface="+mj-ea"/>
                <a:cs typeface="Times New Roman" panose="02020603050405020304" pitchFamily="18" charset="0"/>
              </a:rPr>
              <a:t>”表示，直角三角形 </a:t>
            </a:r>
            <a:r>
              <a:rPr lang="en-US" altLang="zh-CN" sz="2800" b="1" i="1">
                <a:solidFill>
                  <a:prstClr val="black"/>
                </a:solidFill>
                <a:latin typeface="+mj-lt"/>
                <a:ea typeface="+mj-ea"/>
                <a:cs typeface="Times New Roman" panose="02020603050405020304" pitchFamily="18" charset="0"/>
              </a:rPr>
              <a:t>ABC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imes New Roman" panose="02020603050405020304" pitchFamily="18" charset="0"/>
              </a:rPr>
              <a:t>可以写成 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imes New Roman" panose="02020603050405020304" pitchFamily="18" charset="0"/>
              </a:rPr>
              <a:t>Rt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imes New Roman" panose="02020603050405020304" pitchFamily="18" charset="0"/>
              </a:rPr>
              <a:t>△</a:t>
            </a:r>
            <a:r>
              <a:rPr kumimoji="0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imes New Roman" panose="02020603050405020304" pitchFamily="18" charset="0"/>
              </a:rPr>
              <a:t>ABC 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imes New Roman" panose="02020603050405020304" pitchFamily="18" charset="0"/>
              </a:rPr>
              <a:t>.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2917962" y="2678169"/>
            <a:ext cx="5605463" cy="1641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514350" marR="0" lvl="0" indent="-5143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imes New Roman" panose="02020603050405020304" pitchFamily="18" charset="0"/>
              </a:rPr>
              <a:t>直角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imes New Roman" panose="02020603050405020304" pitchFamily="18" charset="0"/>
              </a:rPr>
              <a:t>所对的边称为直角三角形的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imes New Roman" panose="02020603050405020304" pitchFamily="18" charset="0"/>
              </a:rPr>
              <a:t>斜边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imes New Roman" panose="02020603050405020304" pitchFamily="18" charset="0"/>
              </a:rPr>
              <a:t>，夹直角的两条边称为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imes New Roman" panose="02020603050405020304" pitchFamily="18" charset="0"/>
              </a:rPr>
              <a:t>直角边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imes New Roman" panose="02020603050405020304" pitchFamily="18" charset="0"/>
              </a:rPr>
              <a:t>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9441" y="1982569"/>
            <a:ext cx="469427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直角边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82194" y="3789760"/>
            <a:ext cx="1189038" cy="527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直角边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804991" y="2224088"/>
            <a:ext cx="855663" cy="527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斜边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72938" y="203533"/>
            <a:ext cx="2525234" cy="924855"/>
            <a:chOff x="414256" y="374413"/>
            <a:chExt cx="2525234" cy="924855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256" y="374413"/>
              <a:ext cx="2525234" cy="924855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563395" y="541434"/>
              <a:ext cx="2226957" cy="565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spc="300">
                  <a:latin typeface="华文中宋" panose="02010600040101010101" pitchFamily="2" charset="-122"/>
                  <a:ea typeface="华文中宋" panose="02010600040101010101" pitchFamily="2" charset="-122"/>
                </a:rPr>
                <a:t>直角三角形</a:t>
              </a:r>
              <a:endParaRPr lang="zh-CN" altLang="en-US" sz="2800" b="1" spc="300" dirty="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73488" y="787106"/>
            <a:ext cx="7602717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如图，在直角三角形 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ABC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中，∠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= 90°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，∠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与∠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有什么关系？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33F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89239" y="1748290"/>
            <a:ext cx="2579209" cy="3062288"/>
            <a:chOff x="796234" y="1082675"/>
            <a:chExt cx="2579209" cy="3062288"/>
          </a:xfrm>
        </p:grpSpPr>
        <p:sp>
          <p:nvSpPr>
            <p:cNvPr id="2" name="直角三角形 1"/>
            <p:cNvSpPr/>
            <p:nvPr/>
          </p:nvSpPr>
          <p:spPr>
            <a:xfrm>
              <a:off x="1235075" y="1477963"/>
              <a:ext cx="1778000" cy="2386013"/>
            </a:xfrm>
            <a:prstGeom prst="rt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850209" y="1082675"/>
              <a:ext cx="422275" cy="5635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 dirty="0">
                  <a:latin typeface="+mj-lt"/>
                  <a:ea typeface="+mj-ea"/>
                  <a:cs typeface="+mn-cs"/>
                </a:rPr>
                <a:t>A</a:t>
              </a:r>
              <a:endParaRPr kumimoji="0" lang="zh-CN" altLang="en-US" sz="28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96234" y="3581400"/>
              <a:ext cx="423863" cy="5635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 dirty="0">
                  <a:latin typeface="+mj-lt"/>
                  <a:ea typeface="+mj-ea"/>
                  <a:cs typeface="+mn-cs"/>
                </a:rPr>
                <a:t>C</a:t>
              </a:r>
              <a:endParaRPr kumimoji="0" lang="zh-CN" altLang="en-US" sz="28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951580" y="3581400"/>
              <a:ext cx="423863" cy="5635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 dirty="0">
                  <a:latin typeface="+mj-lt"/>
                  <a:ea typeface="+mj-ea"/>
                  <a:cs typeface="+mn-cs"/>
                </a:rPr>
                <a:t>B</a:t>
              </a:r>
              <a:endParaRPr kumimoji="0" lang="zh-CN" altLang="en-US" sz="28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235075" y="3649663"/>
              <a:ext cx="228600" cy="214313"/>
            </a:xfrm>
            <a:custGeom>
              <a:avLst/>
              <a:gdLst>
                <a:gd name="connsiteX0" fmla="*/ 0 w 228600"/>
                <a:gd name="connsiteY0" fmla="*/ 0 h 214313"/>
                <a:gd name="connsiteX1" fmla="*/ 228600 w 228600"/>
                <a:gd name="connsiteY1" fmla="*/ 0 h 214313"/>
                <a:gd name="connsiteX2" fmla="*/ 228600 w 228600"/>
                <a:gd name="connsiteY2" fmla="*/ 214313 h 214313"/>
                <a:gd name="connsiteX3" fmla="*/ 0 w 228600"/>
                <a:gd name="connsiteY3" fmla="*/ 214313 h 214313"/>
                <a:gd name="connsiteX4" fmla="*/ 0 w 228600"/>
                <a:gd name="connsiteY4" fmla="*/ 0 h 214313"/>
                <a:gd name="connsiteX0-1" fmla="*/ 0 w 228600"/>
                <a:gd name="connsiteY0-2" fmla="*/ 214313 h 305753"/>
                <a:gd name="connsiteX1-3" fmla="*/ 0 w 228600"/>
                <a:gd name="connsiteY1-4" fmla="*/ 0 h 305753"/>
                <a:gd name="connsiteX2-5" fmla="*/ 228600 w 228600"/>
                <a:gd name="connsiteY2-6" fmla="*/ 0 h 305753"/>
                <a:gd name="connsiteX3-7" fmla="*/ 228600 w 228600"/>
                <a:gd name="connsiteY3-8" fmla="*/ 214313 h 305753"/>
                <a:gd name="connsiteX4-9" fmla="*/ 91440 w 228600"/>
                <a:gd name="connsiteY4-10" fmla="*/ 305753 h 305753"/>
                <a:gd name="connsiteX0-11" fmla="*/ 0 w 228600"/>
                <a:gd name="connsiteY0-12" fmla="*/ 214313 h 214313"/>
                <a:gd name="connsiteX1-13" fmla="*/ 0 w 228600"/>
                <a:gd name="connsiteY1-14" fmla="*/ 0 h 214313"/>
                <a:gd name="connsiteX2-15" fmla="*/ 228600 w 228600"/>
                <a:gd name="connsiteY2-16" fmla="*/ 0 h 214313"/>
                <a:gd name="connsiteX3-17" fmla="*/ 228600 w 228600"/>
                <a:gd name="connsiteY3-18" fmla="*/ 214313 h 214313"/>
                <a:gd name="connsiteX0-19" fmla="*/ 0 w 228600"/>
                <a:gd name="connsiteY0-20" fmla="*/ 0 h 214313"/>
                <a:gd name="connsiteX1-21" fmla="*/ 228600 w 228600"/>
                <a:gd name="connsiteY1-22" fmla="*/ 0 h 214313"/>
                <a:gd name="connsiteX2-23" fmla="*/ 228600 w 228600"/>
                <a:gd name="connsiteY2-24" fmla="*/ 214313 h 2143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28600" h="214313">
                  <a:moveTo>
                    <a:pt x="0" y="0"/>
                  </a:moveTo>
                  <a:lnTo>
                    <a:pt x="228600" y="0"/>
                  </a:lnTo>
                  <a:lnTo>
                    <a:pt x="228600" y="214313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008165" y="221648"/>
            <a:ext cx="6767194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知识点</a:t>
            </a:r>
            <a:r>
              <a:rPr lang="en-US" altLang="zh-CN" sz="28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28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 直角三角形的性质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-353435" y="794754"/>
            <a:ext cx="1685348" cy="520601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   思考</a:t>
            </a:r>
            <a:endParaRPr lang="zh-CN" altLang="en-US" sz="2800" b="1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950370" y="2518115"/>
            <a:ext cx="4743606" cy="16029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∠</a:t>
            </a:r>
            <a:r>
              <a:rPr kumimoji="0" lang="en-US" altLang="zh-CN" sz="2800" b="1" i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A</a:t>
            </a:r>
            <a:r>
              <a:rPr kumimoji="0" lang="en-US" altLang="zh-CN" sz="2800" b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 +</a:t>
            </a:r>
            <a:r>
              <a:rPr kumimoji="0" lang="zh-CN" altLang="en-US" sz="2800" b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∠</a:t>
            </a:r>
            <a:r>
              <a:rPr kumimoji="0" lang="en-US" altLang="zh-CN" sz="2800" b="1" i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B</a:t>
            </a:r>
            <a:r>
              <a:rPr kumimoji="0" lang="en-US" altLang="zh-CN" sz="2800" b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 +</a:t>
            </a:r>
            <a:r>
              <a:rPr kumimoji="0" lang="zh-CN" altLang="en-US" sz="2800" b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∠</a:t>
            </a:r>
            <a:r>
              <a:rPr kumimoji="0" lang="en-US" altLang="zh-CN" sz="2800" b="1" i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C </a:t>
            </a:r>
            <a:r>
              <a:rPr kumimoji="0" lang="en-US" altLang="zh-CN" sz="2800" b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= </a:t>
            </a:r>
            <a:r>
              <a:rPr kumimoji="0" lang="en-US" altLang="zh-CN" sz="2800" b="1" kern="1200" cap="none" spc="0" normalizeH="0" baseline="0" noProof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180</a:t>
            </a:r>
            <a:r>
              <a:rPr kumimoji="0" lang="en-US" altLang="zh-CN" sz="2800" b="1" kern="1200" cap="none" spc="0" normalizeH="0" baseline="0" noProof="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°</a:t>
            </a:r>
            <a:r>
              <a:rPr kumimoji="0" lang="en-US" altLang="zh-CN" sz="2800" b="1" kern="1200" cap="none" spc="0" normalizeH="0" baseline="0" noProof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.</a:t>
            </a:r>
            <a:endParaRPr kumimoji="0" lang="en-US" altLang="zh-CN" sz="2800" b="1" kern="1200" cap="none" spc="0" normalizeH="0" baseline="0" noProof="0" dirty="0">
              <a:solidFill>
                <a:srgbClr val="0000FF"/>
              </a:solidFill>
              <a:latin typeface="+mj-lt"/>
              <a:ea typeface="+mj-ea"/>
              <a:cs typeface="+mn-cs"/>
            </a:endParaRPr>
          </a:p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又∵∠</a:t>
            </a:r>
            <a:r>
              <a:rPr kumimoji="0" lang="en-US" altLang="zh-CN" sz="2800" b="1" i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C</a:t>
            </a:r>
            <a:r>
              <a:rPr kumimoji="0" lang="zh-CN" altLang="en-US" sz="2800" b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 </a:t>
            </a:r>
            <a:r>
              <a:rPr kumimoji="0" lang="en-US" altLang="zh-CN" sz="2800" b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=</a:t>
            </a:r>
            <a:r>
              <a:rPr kumimoji="0" lang="zh-CN" altLang="en-US" sz="2800" b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 </a:t>
            </a:r>
            <a:r>
              <a:rPr kumimoji="0" lang="en-US" altLang="zh-CN" sz="2800" b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90</a:t>
            </a:r>
            <a:r>
              <a:rPr kumimoji="0" lang="en-US" altLang="zh-CN" sz="2800" b="1" kern="1200" cap="none" spc="0" normalizeH="0" baseline="0" noProof="0" dirty="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°</a:t>
            </a:r>
            <a:r>
              <a:rPr kumimoji="0" lang="zh-CN" altLang="en-US" sz="2800" b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，</a:t>
            </a:r>
            <a:endParaRPr kumimoji="0" lang="en-US" altLang="zh-CN" sz="2800" b="1" kern="1200" cap="none" spc="0" normalizeH="0" baseline="0" noProof="0" dirty="0">
              <a:solidFill>
                <a:srgbClr val="0000FF"/>
              </a:solidFill>
              <a:latin typeface="+mj-lt"/>
              <a:ea typeface="+mj-ea"/>
              <a:cs typeface="+mn-cs"/>
            </a:endParaRPr>
          </a:p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∴∠</a:t>
            </a:r>
            <a:r>
              <a:rPr kumimoji="0" lang="en-US" altLang="zh-CN" sz="2800" b="1" i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A</a:t>
            </a:r>
            <a:r>
              <a:rPr kumimoji="0" lang="en-US" altLang="zh-CN" sz="2800" b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 +</a:t>
            </a:r>
            <a:r>
              <a:rPr kumimoji="0" lang="zh-CN" altLang="en-US" sz="2800" b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∠</a:t>
            </a:r>
            <a:r>
              <a:rPr kumimoji="0" lang="en-US" altLang="zh-CN" sz="2800" b="1" i="1" kern="1200" cap="none" spc="0" normalizeH="0" baseline="0" noProof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B</a:t>
            </a:r>
            <a:r>
              <a:rPr kumimoji="0" lang="en-US" altLang="zh-CN" sz="2800" b="1" kern="1200" cap="none" spc="0" normalizeH="0" baseline="0" noProof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 = 180</a:t>
            </a:r>
            <a:r>
              <a:rPr kumimoji="0" lang="en-US" altLang="zh-CN" sz="2800" b="1" kern="1200" cap="none" spc="0" normalizeH="0" baseline="0" noProof="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°</a:t>
            </a:r>
            <a:r>
              <a:rPr kumimoji="0" lang="en-US" altLang="zh-CN" sz="2800" b="1" kern="1200" cap="none" spc="0" normalizeH="0" baseline="0" noProof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– 90</a:t>
            </a:r>
            <a:r>
              <a:rPr kumimoji="0" lang="en-US" altLang="zh-CN" sz="2800" b="1" kern="1200" cap="none" spc="0" normalizeH="0" baseline="0" noProof="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°</a:t>
            </a:r>
            <a:r>
              <a:rPr kumimoji="0" lang="en-US" altLang="zh-CN" sz="2800" b="1" kern="1200" cap="none" spc="0" normalizeH="0" baseline="0" noProof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= 90</a:t>
            </a:r>
            <a:r>
              <a:rPr kumimoji="0" lang="en-US" altLang="zh-CN" sz="2800" b="1" kern="1200" cap="none" spc="0" normalizeH="0" baseline="0" noProof="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°</a:t>
            </a:r>
            <a:r>
              <a:rPr kumimoji="0" lang="en-US" altLang="zh-CN" sz="2800" b="1" kern="1200" cap="none" spc="0" normalizeH="0" baseline="0" noProof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.</a:t>
            </a:r>
            <a:endParaRPr kumimoji="0" lang="zh-CN" altLang="en-US" sz="2800" b="1" kern="1200" cap="none" spc="0" normalizeH="0" baseline="0" noProof="0" dirty="0">
              <a:solidFill>
                <a:srgbClr val="0000FF"/>
              </a:solidFill>
              <a:latin typeface="+mj-lt"/>
              <a:ea typeface="+mj-ea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950370" y="1958218"/>
            <a:ext cx="576897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由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三角形的内角和等于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180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°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，得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068448" y="4250681"/>
            <a:ext cx="5029200" cy="559897"/>
          </a:xfrm>
          <a:prstGeom prst="rect">
            <a:avLst/>
          </a:prstGeom>
          <a:solidFill>
            <a:srgbClr val="FFF5CD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直角三角形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的两个锐角互余.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1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1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1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" presetClass="entr" presetSubtype="4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5" grpId="0" build="p"/>
          <p:bldP spid="16" grpId="0"/>
          <p:bldP spid="17" grpId="0" bldLvl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1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1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1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5" grpId="0" build="p"/>
          <p:bldP spid="16" grpId="0"/>
          <p:bldP spid="17" grpId="0" bldLvl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500742" y="1172794"/>
          <a:ext cx="8142516" cy="234412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455149"/>
                <a:gridCol w="5687367"/>
              </a:tblGrid>
              <a:tr h="64274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j-lt"/>
                        </a:rPr>
                        <a:t>文字语言</a:t>
                      </a:r>
                      <a:endParaRPr lang="zh-CN" altLang="en-US" sz="2800" b="1">
                        <a:latin typeface="+mj-lt"/>
                        <a:ea typeface="+mj-ea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j-lt"/>
                        </a:rPr>
                        <a:t>几何语言</a:t>
                      </a:r>
                      <a:endParaRPr lang="zh-CN" altLang="en-US" sz="2800" b="1">
                        <a:latin typeface="+mj-lt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1383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>
                          <a:latin typeface="+mj-lt"/>
                          <a:ea typeface="+mj-ea"/>
                        </a:rPr>
                        <a:t>直角三角形的两个锐角</a:t>
                      </a:r>
                      <a:r>
                        <a:rPr lang="zh-CN" altLang="en-US" sz="2800" b="1">
                          <a:highlight>
                            <a:srgbClr val="FFFF00"/>
                          </a:highlight>
                          <a:latin typeface="+mj-lt"/>
                          <a:ea typeface="+mj-ea"/>
                        </a:rPr>
                        <a:t>互余</a:t>
                      </a:r>
                      <a:endParaRPr lang="zh-CN" altLang="en-US" sz="2800" b="1">
                        <a:highlight>
                          <a:srgbClr val="FFFF00"/>
                        </a:highlight>
                        <a:latin typeface="+mj-lt"/>
                        <a:ea typeface="+mj-ea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>
                          <a:latin typeface="+mj-lt"/>
                          <a:ea typeface="+mj-ea"/>
                        </a:rPr>
                        <a:t>如图，在</a:t>
                      </a:r>
                      <a:r>
                        <a:rPr lang="en-US" altLang="zh-CN" sz="2800" b="1">
                          <a:latin typeface="+mj-lt"/>
                          <a:ea typeface="+mj-ea"/>
                        </a:rPr>
                        <a:t>Rt</a:t>
                      </a:r>
                      <a:r>
                        <a:rPr lang="zh-CN" altLang="en-US" sz="2800" b="1">
                          <a:latin typeface="+mj-lt"/>
                          <a:ea typeface="+mj-ea"/>
                        </a:rPr>
                        <a:t>△</a:t>
                      </a:r>
                      <a:r>
                        <a:rPr lang="en-US" altLang="zh-CN" sz="2800" b="1" i="1">
                          <a:latin typeface="+mj-lt"/>
                          <a:ea typeface="+mj-ea"/>
                        </a:rPr>
                        <a:t>ABC</a:t>
                      </a:r>
                      <a:r>
                        <a:rPr lang="zh-CN" altLang="en-US" sz="2800" b="1">
                          <a:latin typeface="+mj-lt"/>
                          <a:ea typeface="+mj-ea"/>
                        </a:rPr>
                        <a:t>中，</a:t>
                      </a:r>
                      <a:endParaRPr lang="en-US" altLang="zh-CN" sz="2800" b="1">
                        <a:latin typeface="+mj-lt"/>
                        <a:ea typeface="+mj-ea"/>
                      </a:endParaRPr>
                    </a:p>
                    <a:p>
                      <a:pPr algn="l"/>
                      <a:r>
                        <a:rPr lang="zh-CN" altLang="en-US" sz="2800" b="1">
                          <a:latin typeface="+mj-lt"/>
                          <a:ea typeface="+mj-ea"/>
                        </a:rPr>
                        <a:t>∵∠</a:t>
                      </a:r>
                      <a:r>
                        <a:rPr lang="en-US" altLang="zh-CN" sz="2800" b="1" i="1">
                          <a:latin typeface="+mj-lt"/>
                          <a:ea typeface="+mj-ea"/>
                        </a:rPr>
                        <a:t>C</a:t>
                      </a:r>
                      <a:r>
                        <a:rPr lang="en-US" altLang="zh-CN" sz="2800" b="1">
                          <a:latin typeface="+mj-lt"/>
                          <a:ea typeface="+mj-ea"/>
                        </a:rPr>
                        <a:t> = 90°</a:t>
                      </a:r>
                      <a:r>
                        <a:rPr lang="zh-CN" altLang="en-US" sz="2800" b="1">
                          <a:latin typeface="+mj-lt"/>
                          <a:ea typeface="+mj-ea"/>
                        </a:rPr>
                        <a:t>，</a:t>
                      </a:r>
                      <a:endParaRPr lang="en-US" altLang="zh-CN" sz="2800" b="1">
                        <a:latin typeface="+mj-lt"/>
                        <a:ea typeface="+mj-ea"/>
                      </a:endParaRPr>
                    </a:p>
                    <a:p>
                      <a:pPr algn="l"/>
                      <a:r>
                        <a:rPr lang="zh-CN" altLang="en-US" sz="2800" b="1">
                          <a:latin typeface="+mj-lt"/>
                          <a:ea typeface="+mj-ea"/>
                        </a:rPr>
                        <a:t>∴</a:t>
                      </a:r>
                      <a:r>
                        <a:rPr lang="zh-CN" altLang="en-US" sz="2800" b="1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∠</a:t>
                      </a:r>
                      <a:r>
                        <a:rPr lang="en-US" altLang="zh-CN" sz="2800" b="1" i="1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altLang="zh-CN" sz="2800" b="1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+</a:t>
                      </a:r>
                      <a:r>
                        <a:rPr lang="zh-CN" altLang="en-US" sz="2800" b="1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∠</a:t>
                      </a:r>
                      <a:r>
                        <a:rPr lang="en-US" altLang="zh-CN" sz="2800" b="1" i="1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B</a:t>
                      </a:r>
                      <a:r>
                        <a:rPr lang="en-US" altLang="zh-CN" sz="2800" b="1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= 90°</a:t>
                      </a:r>
                      <a:endParaRPr lang="zh-CN" altLang="en-US" sz="2800" b="1">
                        <a:latin typeface="+mj-lt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9" name="组合 8"/>
          <p:cNvGrpSpPr/>
          <p:nvPr/>
        </p:nvGrpSpPr>
        <p:grpSpPr>
          <a:xfrm>
            <a:off x="6557797" y="1728418"/>
            <a:ext cx="2125653" cy="1808487"/>
            <a:chOff x="6517605" y="1728418"/>
            <a:chExt cx="2125653" cy="1808487"/>
          </a:xfrm>
        </p:grpSpPr>
        <p:grpSp>
          <p:nvGrpSpPr>
            <p:cNvPr id="3" name="组合 2"/>
            <p:cNvGrpSpPr/>
            <p:nvPr/>
          </p:nvGrpSpPr>
          <p:grpSpPr>
            <a:xfrm>
              <a:off x="6517605" y="1728418"/>
              <a:ext cx="2125653" cy="1808487"/>
              <a:chOff x="1015345" y="2891875"/>
              <a:chExt cx="2125653" cy="1808487"/>
            </a:xfrm>
          </p:grpSpPr>
          <p:sp>
            <p:nvSpPr>
              <p:cNvPr id="4" name="直角三角形 3"/>
              <p:cNvSpPr/>
              <p:nvPr/>
            </p:nvSpPr>
            <p:spPr>
              <a:xfrm>
                <a:off x="1400314" y="3173657"/>
                <a:ext cx="1536771" cy="1084860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1015345" y="2891875"/>
                <a:ext cx="425161" cy="5635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1" kern="1200" cap="none" spc="0" normalizeH="0" baseline="0" noProof="0" dirty="0">
                    <a:latin typeface="+mj-lt"/>
                    <a:ea typeface="+mj-ea"/>
                    <a:cs typeface="+mn-cs"/>
                  </a:rPr>
                  <a:t>A</a:t>
                </a:r>
                <a:endParaRPr kumimoji="0" lang="zh-CN" altLang="en-US" sz="2800" b="1" i="1" kern="1200" cap="none" spc="0" normalizeH="0" baseline="0" noProof="0" dirty="0">
                  <a:latin typeface="+mj-lt"/>
                  <a:ea typeface="+mj-ea"/>
                  <a:cs typeface="+mn-cs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1097948" y="4116816"/>
                <a:ext cx="423863" cy="56356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1" kern="1200" cap="none" spc="0" normalizeH="0" baseline="0" noProof="0" dirty="0">
                    <a:latin typeface="+mj-lt"/>
                    <a:ea typeface="+mj-ea"/>
                    <a:cs typeface="+mn-cs"/>
                  </a:rPr>
                  <a:t>C</a:t>
                </a:r>
                <a:endParaRPr kumimoji="0" lang="zh-CN" altLang="en-US" sz="2800" b="1" i="1" kern="1200" cap="none" spc="0" normalizeH="0" baseline="0" noProof="0" dirty="0">
                  <a:latin typeface="+mj-lt"/>
                  <a:ea typeface="+mj-ea"/>
                  <a:cs typeface="+mn-cs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2717135" y="4136799"/>
                <a:ext cx="423863" cy="56356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1" kern="1200" cap="none" spc="0" normalizeH="0" baseline="0" noProof="0" dirty="0">
                    <a:latin typeface="+mj-lt"/>
                    <a:ea typeface="+mj-ea"/>
                    <a:cs typeface="+mn-cs"/>
                  </a:rPr>
                  <a:t>B</a:t>
                </a:r>
                <a:endParaRPr kumimoji="0" lang="zh-CN" altLang="en-US" sz="2800" b="1" i="1" kern="1200" cap="none" spc="0" normalizeH="0" baseline="0" noProof="0" dirty="0">
                  <a:latin typeface="+mj-lt"/>
                  <a:ea typeface="+mj-ea"/>
                  <a:cs typeface="+mn-cs"/>
                </a:endParaRPr>
              </a:p>
            </p:txBody>
          </p:sp>
        </p:grpSp>
        <p:sp>
          <p:nvSpPr>
            <p:cNvPr id="8" name="半闭框 7"/>
            <p:cNvSpPr/>
            <p:nvPr/>
          </p:nvSpPr>
          <p:spPr>
            <a:xfrm rot="5400000">
              <a:off x="6902574" y="2998850"/>
              <a:ext cx="87548" cy="87548"/>
            </a:xfrm>
            <a:prstGeom prst="halfFrame">
              <a:avLst>
                <a:gd name="adj1" fmla="val 0"/>
                <a:gd name="adj2" fmla="val 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290945" y="498764"/>
            <a:ext cx="1932710" cy="561109"/>
          </a:xfrm>
          <a:prstGeom prst="roundRect">
            <a:avLst>
              <a:gd name="adj" fmla="val 50000"/>
            </a:avLst>
          </a:prstGeom>
          <a:solidFill>
            <a:srgbClr val="F33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例题讲解</a:t>
            </a:r>
            <a:endParaRPr lang="en-US" altLang="zh-CN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76154" y="1059873"/>
            <a:ext cx="7821193" cy="1076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>
                <a:latin typeface="+mj-lt"/>
                <a:ea typeface="黑体" panose="02010609060101010101" pitchFamily="2" charset="-122"/>
              </a:rPr>
              <a:t>     </a:t>
            </a:r>
            <a:r>
              <a:rPr lang="zh-CN" altLang="en-US" sz="2800" b="1">
                <a:solidFill>
                  <a:schemeClr val="accent6"/>
                </a:solidFill>
                <a:latin typeface="+mj-lt"/>
                <a:ea typeface="黑体" panose="02010609060101010101" pitchFamily="2" charset="-122"/>
              </a:rPr>
              <a:t>例 </a:t>
            </a:r>
            <a:r>
              <a:rPr lang="en-US" altLang="zh-CN" sz="2800" b="1">
                <a:solidFill>
                  <a:schemeClr val="accent6"/>
                </a:solidFill>
                <a:latin typeface="+mj-lt"/>
                <a:ea typeface="黑体" panose="02010609060101010101" pitchFamily="2" charset="-122"/>
              </a:rPr>
              <a:t>1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    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如图，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AD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 是△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ABC 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的边 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BC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 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上的高，∠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1 = 45°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，∠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C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 = 65°.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求∠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BAC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 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的度数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.</a:t>
            </a:r>
            <a:endParaRPr lang="en-US" altLang="zh-CN" sz="2800" b="1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4" name="等腰三角形 3"/>
          <p:cNvSpPr/>
          <p:nvPr/>
        </p:nvSpPr>
        <p:spPr>
          <a:xfrm rot="5400000">
            <a:off x="965449" y="1279712"/>
            <a:ext cx="258418" cy="221372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507173" y="2136834"/>
            <a:ext cx="3333646" cy="2391641"/>
            <a:chOff x="2437599" y="1983342"/>
            <a:chExt cx="3333646" cy="2391641"/>
          </a:xfrm>
        </p:grpSpPr>
        <p:sp>
          <p:nvSpPr>
            <p:cNvPr id="6" name="等腰三角形 5"/>
            <p:cNvSpPr/>
            <p:nvPr/>
          </p:nvSpPr>
          <p:spPr>
            <a:xfrm>
              <a:off x="2781301" y="2424113"/>
              <a:ext cx="2643187" cy="1528763"/>
            </a:xfrm>
            <a:prstGeom prst="triangle">
              <a:avLst>
                <a:gd name="adj" fmla="val 5702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>
              <a:stCxn id="6" idx="0"/>
              <a:endCxn id="6" idx="3"/>
            </p:cNvCxnSpPr>
            <p:nvPr/>
          </p:nvCxnSpPr>
          <p:spPr>
            <a:xfrm>
              <a:off x="4288631" y="2424113"/>
              <a:ext cx="21432" cy="15382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任意多边形: 形状 18"/>
            <p:cNvSpPr/>
            <p:nvPr/>
          </p:nvSpPr>
          <p:spPr>
            <a:xfrm rot="862224">
              <a:off x="4084765" y="2653177"/>
              <a:ext cx="213043" cy="4191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987056" y="2571750"/>
              <a:ext cx="338554" cy="49686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400" b="1" kern="1200" cap="none" spc="0" normalizeH="0" baseline="0" noProof="0" dirty="0">
                  <a:latin typeface="+mj-lt"/>
                  <a:ea typeface="+mj-ea"/>
                  <a:cs typeface="+mn-cs"/>
                </a:rPr>
                <a:t>1</a:t>
              </a:r>
              <a:endParaRPr kumimoji="0" lang="zh-CN" altLang="en-US" sz="2400" b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082897" y="1983342"/>
              <a:ext cx="389850" cy="49686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400" b="1" i="1" kern="1200" cap="none" spc="0" normalizeH="0" baseline="0" noProof="0" dirty="0">
                  <a:latin typeface="+mj-lt"/>
                  <a:ea typeface="+mj-ea"/>
                  <a:cs typeface="+mn-cs"/>
                </a:rPr>
                <a:t>A</a:t>
              </a:r>
              <a:endParaRPr kumimoji="0" lang="zh-CN" altLang="en-US" sz="24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381395" y="3765787"/>
              <a:ext cx="389850" cy="49686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400" b="1" i="1" kern="1200" cap="none" spc="0" normalizeH="0" baseline="0" noProof="0" dirty="0">
                  <a:latin typeface="+mj-lt"/>
                  <a:ea typeface="+mj-ea"/>
                  <a:cs typeface="+mn-cs"/>
                </a:rPr>
                <a:t>C</a:t>
              </a:r>
              <a:endParaRPr kumimoji="0" lang="zh-CN" altLang="en-US" sz="24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437599" y="3741578"/>
              <a:ext cx="389850" cy="49686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400" b="1" i="1" kern="1200" cap="none" spc="0" normalizeH="0" baseline="0" noProof="0" dirty="0">
                  <a:latin typeface="+mj-lt"/>
                  <a:ea typeface="+mj-ea"/>
                  <a:cs typeface="+mn-cs"/>
                </a:rPr>
                <a:t>B</a:t>
              </a:r>
              <a:endParaRPr kumimoji="0" lang="zh-CN" altLang="en-US" sz="24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28" name="矩形 6"/>
            <p:cNvSpPr/>
            <p:nvPr/>
          </p:nvSpPr>
          <p:spPr>
            <a:xfrm>
              <a:off x="4302648" y="3810503"/>
              <a:ext cx="144242" cy="135227"/>
            </a:xfrm>
            <a:custGeom>
              <a:avLst/>
              <a:gdLst>
                <a:gd name="connsiteX0" fmla="*/ 0 w 228600"/>
                <a:gd name="connsiteY0" fmla="*/ 0 h 214313"/>
                <a:gd name="connsiteX1" fmla="*/ 228600 w 228600"/>
                <a:gd name="connsiteY1" fmla="*/ 0 h 214313"/>
                <a:gd name="connsiteX2" fmla="*/ 228600 w 228600"/>
                <a:gd name="connsiteY2" fmla="*/ 214313 h 214313"/>
                <a:gd name="connsiteX3" fmla="*/ 0 w 228600"/>
                <a:gd name="connsiteY3" fmla="*/ 214313 h 214313"/>
                <a:gd name="connsiteX4" fmla="*/ 0 w 228600"/>
                <a:gd name="connsiteY4" fmla="*/ 0 h 214313"/>
                <a:gd name="connsiteX0-1" fmla="*/ 0 w 228600"/>
                <a:gd name="connsiteY0-2" fmla="*/ 214313 h 305753"/>
                <a:gd name="connsiteX1-3" fmla="*/ 0 w 228600"/>
                <a:gd name="connsiteY1-4" fmla="*/ 0 h 305753"/>
                <a:gd name="connsiteX2-5" fmla="*/ 228600 w 228600"/>
                <a:gd name="connsiteY2-6" fmla="*/ 0 h 305753"/>
                <a:gd name="connsiteX3-7" fmla="*/ 228600 w 228600"/>
                <a:gd name="connsiteY3-8" fmla="*/ 214313 h 305753"/>
                <a:gd name="connsiteX4-9" fmla="*/ 91440 w 228600"/>
                <a:gd name="connsiteY4-10" fmla="*/ 305753 h 305753"/>
                <a:gd name="connsiteX0-11" fmla="*/ 0 w 228600"/>
                <a:gd name="connsiteY0-12" fmla="*/ 214313 h 214313"/>
                <a:gd name="connsiteX1-13" fmla="*/ 0 w 228600"/>
                <a:gd name="connsiteY1-14" fmla="*/ 0 h 214313"/>
                <a:gd name="connsiteX2-15" fmla="*/ 228600 w 228600"/>
                <a:gd name="connsiteY2-16" fmla="*/ 0 h 214313"/>
                <a:gd name="connsiteX3-17" fmla="*/ 228600 w 228600"/>
                <a:gd name="connsiteY3-18" fmla="*/ 214313 h 214313"/>
                <a:gd name="connsiteX0-19" fmla="*/ 0 w 228600"/>
                <a:gd name="connsiteY0-20" fmla="*/ 0 h 214313"/>
                <a:gd name="connsiteX1-21" fmla="*/ 228600 w 228600"/>
                <a:gd name="connsiteY1-22" fmla="*/ 0 h 214313"/>
                <a:gd name="connsiteX2-23" fmla="*/ 228600 w 228600"/>
                <a:gd name="connsiteY2-24" fmla="*/ 214313 h 2143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28600" h="214313">
                  <a:moveTo>
                    <a:pt x="0" y="0"/>
                  </a:moveTo>
                  <a:lnTo>
                    <a:pt x="228600" y="0"/>
                  </a:lnTo>
                  <a:lnTo>
                    <a:pt x="228600" y="214313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082897" y="3878116"/>
              <a:ext cx="407484" cy="49686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400" b="1" i="1" kern="1200" cap="none" spc="0" normalizeH="0" baseline="0" noProof="0">
                  <a:latin typeface="+mj-lt"/>
                  <a:ea typeface="+mj-ea"/>
                  <a:cs typeface="+mn-cs"/>
                </a:rPr>
                <a:t>D</a:t>
              </a:r>
              <a:endParaRPr kumimoji="0" lang="zh-CN" altLang="en-US" sz="24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30" name="任意多边形: 形状 29"/>
            <p:cNvSpPr/>
            <p:nvPr/>
          </p:nvSpPr>
          <p:spPr>
            <a:xfrm rot="6998639">
              <a:off x="5098401" y="3819066"/>
              <a:ext cx="213043" cy="4191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669125" y="3528828"/>
              <a:ext cx="801823" cy="49314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400" b="1" kern="1200" cap="none" spc="0" normalizeH="0" baseline="0" noProof="0">
                  <a:latin typeface="+mj-lt"/>
                  <a:ea typeface="+mj-ea"/>
                  <a:cs typeface="+mn-cs"/>
                </a:rPr>
                <a:t>65°</a:t>
              </a:r>
              <a:endParaRPr kumimoji="0" lang="zh-CN" altLang="en-US" sz="2400" b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/>
          <p:nvPr/>
        </p:nvSpPr>
        <p:spPr>
          <a:xfrm>
            <a:off x="658258" y="2628202"/>
            <a:ext cx="7092802" cy="137268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None/>
            </a:pP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在△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ABC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中，∵∠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B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+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∠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C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+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∠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BAC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=</a:t>
            </a: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180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°（三角形的内角和等于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180°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），</a:t>
            </a:r>
            <a:endParaRPr lang="zh-CN" altLang="en-US" sz="2600" b="1" dirty="0">
              <a:solidFill>
                <a:srgbClr val="FF0000"/>
              </a:solidFill>
              <a:latin typeface="+mj-lt"/>
              <a:ea typeface="黑体" panose="02010609060101010101" pitchFamily="2" charset="-122"/>
              <a:sym typeface="宋体" panose="02010600030101010101" pitchFamily="2" charset="-122"/>
            </a:endParaRPr>
          </a:p>
          <a:p>
            <a:pPr eaLnBrk="1" hangingPunct="1">
              <a:spcBef>
                <a:spcPct val="20000"/>
              </a:spcBef>
              <a:buNone/>
            </a:pP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∴∠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BAC 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= 180</a:t>
            </a:r>
            <a:r>
              <a:rPr lang="en-US" altLang="zh-CN" sz="26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–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∠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B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–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∠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C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（等式性质）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.</a:t>
            </a:r>
            <a:endParaRPr lang="zh-CN" altLang="en-US" sz="2600" b="1" dirty="0">
              <a:solidFill>
                <a:srgbClr val="FF0000"/>
              </a:solidFill>
              <a:latin typeface="+mj-lt"/>
              <a:ea typeface="黑体" panose="0201060906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" name="Text Box 4"/>
          <p:cNvSpPr txBox="1"/>
          <p:nvPr/>
        </p:nvSpPr>
        <p:spPr>
          <a:xfrm>
            <a:off x="658258" y="256429"/>
            <a:ext cx="6015405" cy="1452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None/>
            </a:pP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解：在 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Rt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△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ABC 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中，∵∠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1 + 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∠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B</a:t>
            </a:r>
            <a:r>
              <a:rPr lang="zh-CN" altLang="en-US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= 90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endParaRPr lang="en-US" altLang="zh-CN" sz="2600" b="1">
              <a:solidFill>
                <a:srgbClr val="FF0000"/>
              </a:solidFill>
              <a:latin typeface="+mj-lt"/>
              <a:ea typeface="等线" panose="02010600030101010101" charset="-122"/>
              <a:sym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None/>
            </a:pP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（直角三角形的两个锐角互余）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宋体" panose="02010600030101010101" pitchFamily="2" charset="-122"/>
              </a:rPr>
              <a:t>，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 </a:t>
            </a:r>
            <a:endParaRPr lang="zh-CN" altLang="en-US" sz="2600" b="1" dirty="0">
              <a:solidFill>
                <a:srgbClr val="FF0000"/>
              </a:solidFill>
              <a:latin typeface="+mj-lt"/>
              <a:ea typeface="黑体" panose="02010609060101010101" pitchFamily="2" charset="-122"/>
              <a:sym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None/>
            </a:pP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∴∠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B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= 90°–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∠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1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（等式性质）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.</a:t>
            </a:r>
            <a:endParaRPr lang="en-US" altLang="zh-CN" sz="2600" b="1" dirty="0">
              <a:solidFill>
                <a:srgbClr val="FF0000"/>
              </a:solidFill>
              <a:latin typeface="+mj-lt"/>
              <a:ea typeface="黑体" panose="02010609060101010101" pitchFamily="2" charset="-122"/>
              <a:sym typeface="Times New Roman" panose="02020603050405020304" pitchFamily="18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598242" y="0"/>
            <a:ext cx="3333646" cy="2391641"/>
            <a:chOff x="2437599" y="1983342"/>
            <a:chExt cx="3333646" cy="2391641"/>
          </a:xfrm>
        </p:grpSpPr>
        <p:sp>
          <p:nvSpPr>
            <p:cNvPr id="20" name="等腰三角形 19"/>
            <p:cNvSpPr/>
            <p:nvPr/>
          </p:nvSpPr>
          <p:spPr>
            <a:xfrm>
              <a:off x="2781301" y="2424113"/>
              <a:ext cx="2643187" cy="1528763"/>
            </a:xfrm>
            <a:prstGeom prst="triangle">
              <a:avLst>
                <a:gd name="adj" fmla="val 5702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/>
            <p:cNvCxnSpPr>
              <a:stCxn id="20" idx="0"/>
              <a:endCxn id="20" idx="3"/>
            </p:cNvCxnSpPr>
            <p:nvPr/>
          </p:nvCxnSpPr>
          <p:spPr>
            <a:xfrm>
              <a:off x="4288631" y="2424113"/>
              <a:ext cx="21432" cy="15382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任意多边形: 形状 21"/>
            <p:cNvSpPr/>
            <p:nvPr/>
          </p:nvSpPr>
          <p:spPr>
            <a:xfrm rot="862224">
              <a:off x="4084765" y="2653177"/>
              <a:ext cx="213043" cy="4191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987056" y="2571750"/>
              <a:ext cx="338554" cy="49686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400" b="1" kern="1200" cap="none" spc="0" normalizeH="0" baseline="0" noProof="0" dirty="0">
                  <a:latin typeface="+mj-lt"/>
                  <a:ea typeface="+mj-ea"/>
                  <a:cs typeface="+mn-cs"/>
                </a:rPr>
                <a:t>1</a:t>
              </a:r>
              <a:endParaRPr kumimoji="0" lang="zh-CN" altLang="en-US" sz="2400" b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082897" y="1983342"/>
              <a:ext cx="389850" cy="49686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400" b="1" i="1" kern="1200" cap="none" spc="0" normalizeH="0" baseline="0" noProof="0" dirty="0">
                  <a:latin typeface="+mj-lt"/>
                  <a:ea typeface="+mj-ea"/>
                  <a:cs typeface="+mn-cs"/>
                </a:rPr>
                <a:t>A</a:t>
              </a:r>
              <a:endParaRPr kumimoji="0" lang="zh-CN" altLang="en-US" sz="24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381395" y="3765787"/>
              <a:ext cx="389850" cy="49686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400" b="1" i="1" kern="1200" cap="none" spc="0" normalizeH="0" baseline="0" noProof="0" dirty="0">
                  <a:latin typeface="+mj-lt"/>
                  <a:ea typeface="+mj-ea"/>
                  <a:cs typeface="+mn-cs"/>
                </a:rPr>
                <a:t>C</a:t>
              </a:r>
              <a:endParaRPr kumimoji="0" lang="zh-CN" altLang="en-US" sz="24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437599" y="3741578"/>
              <a:ext cx="389850" cy="49686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400" b="1" i="1" kern="1200" cap="none" spc="0" normalizeH="0" baseline="0" noProof="0" dirty="0">
                  <a:latin typeface="+mj-lt"/>
                  <a:ea typeface="+mj-ea"/>
                  <a:cs typeface="+mn-cs"/>
                </a:rPr>
                <a:t>B</a:t>
              </a:r>
              <a:endParaRPr kumimoji="0" lang="zh-CN" altLang="en-US" sz="24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27" name="矩形 6"/>
            <p:cNvSpPr/>
            <p:nvPr/>
          </p:nvSpPr>
          <p:spPr>
            <a:xfrm>
              <a:off x="4302648" y="3810503"/>
              <a:ext cx="144242" cy="135227"/>
            </a:xfrm>
            <a:custGeom>
              <a:avLst/>
              <a:gdLst>
                <a:gd name="connsiteX0" fmla="*/ 0 w 228600"/>
                <a:gd name="connsiteY0" fmla="*/ 0 h 214313"/>
                <a:gd name="connsiteX1" fmla="*/ 228600 w 228600"/>
                <a:gd name="connsiteY1" fmla="*/ 0 h 214313"/>
                <a:gd name="connsiteX2" fmla="*/ 228600 w 228600"/>
                <a:gd name="connsiteY2" fmla="*/ 214313 h 214313"/>
                <a:gd name="connsiteX3" fmla="*/ 0 w 228600"/>
                <a:gd name="connsiteY3" fmla="*/ 214313 h 214313"/>
                <a:gd name="connsiteX4" fmla="*/ 0 w 228600"/>
                <a:gd name="connsiteY4" fmla="*/ 0 h 214313"/>
                <a:gd name="connsiteX0-1" fmla="*/ 0 w 228600"/>
                <a:gd name="connsiteY0-2" fmla="*/ 214313 h 305753"/>
                <a:gd name="connsiteX1-3" fmla="*/ 0 w 228600"/>
                <a:gd name="connsiteY1-4" fmla="*/ 0 h 305753"/>
                <a:gd name="connsiteX2-5" fmla="*/ 228600 w 228600"/>
                <a:gd name="connsiteY2-6" fmla="*/ 0 h 305753"/>
                <a:gd name="connsiteX3-7" fmla="*/ 228600 w 228600"/>
                <a:gd name="connsiteY3-8" fmla="*/ 214313 h 305753"/>
                <a:gd name="connsiteX4-9" fmla="*/ 91440 w 228600"/>
                <a:gd name="connsiteY4-10" fmla="*/ 305753 h 305753"/>
                <a:gd name="connsiteX0-11" fmla="*/ 0 w 228600"/>
                <a:gd name="connsiteY0-12" fmla="*/ 214313 h 214313"/>
                <a:gd name="connsiteX1-13" fmla="*/ 0 w 228600"/>
                <a:gd name="connsiteY1-14" fmla="*/ 0 h 214313"/>
                <a:gd name="connsiteX2-15" fmla="*/ 228600 w 228600"/>
                <a:gd name="connsiteY2-16" fmla="*/ 0 h 214313"/>
                <a:gd name="connsiteX3-17" fmla="*/ 228600 w 228600"/>
                <a:gd name="connsiteY3-18" fmla="*/ 214313 h 214313"/>
                <a:gd name="connsiteX0-19" fmla="*/ 0 w 228600"/>
                <a:gd name="connsiteY0-20" fmla="*/ 0 h 214313"/>
                <a:gd name="connsiteX1-21" fmla="*/ 228600 w 228600"/>
                <a:gd name="connsiteY1-22" fmla="*/ 0 h 214313"/>
                <a:gd name="connsiteX2-23" fmla="*/ 228600 w 228600"/>
                <a:gd name="connsiteY2-24" fmla="*/ 214313 h 2143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28600" h="214313">
                  <a:moveTo>
                    <a:pt x="0" y="0"/>
                  </a:moveTo>
                  <a:lnTo>
                    <a:pt x="228600" y="0"/>
                  </a:lnTo>
                  <a:lnTo>
                    <a:pt x="228600" y="214313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082897" y="3878116"/>
              <a:ext cx="407484" cy="49686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400" b="1" i="1" kern="1200" cap="none" spc="0" normalizeH="0" baseline="0" noProof="0">
                  <a:latin typeface="+mj-lt"/>
                  <a:ea typeface="+mj-ea"/>
                  <a:cs typeface="+mn-cs"/>
                </a:rPr>
                <a:t>D</a:t>
              </a:r>
              <a:endParaRPr kumimoji="0" lang="zh-CN" altLang="en-US" sz="24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29" name="任意多边形: 形状 28"/>
            <p:cNvSpPr/>
            <p:nvPr/>
          </p:nvSpPr>
          <p:spPr>
            <a:xfrm rot="6998639">
              <a:off x="5098401" y="3819066"/>
              <a:ext cx="213043" cy="41910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669125" y="3528828"/>
              <a:ext cx="801823" cy="49314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400" b="1" kern="1200" cap="none" spc="0" normalizeH="0" baseline="0" noProof="0">
                  <a:latin typeface="+mj-lt"/>
                  <a:ea typeface="+mj-ea"/>
                  <a:cs typeface="+mn-cs"/>
                </a:rPr>
                <a:t>65°</a:t>
              </a:r>
              <a:endParaRPr kumimoji="0" lang="zh-CN" altLang="en-US" sz="2400" b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688558" y="2836767"/>
              <a:ext cx="801823" cy="49314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400" b="1" kern="1200" cap="none" spc="0" normalizeH="0" baseline="0" noProof="0">
                  <a:solidFill>
                    <a:srgbClr val="0000FF"/>
                  </a:solidFill>
                  <a:latin typeface="+mj-lt"/>
                  <a:ea typeface="+mj-ea"/>
                  <a:cs typeface="+mn-cs"/>
                </a:rPr>
                <a:t>45°</a:t>
              </a:r>
              <a:endParaRPr kumimoji="0" lang="zh-CN" altLang="en-US" sz="2400" b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  <a:cs typeface="+mn-cs"/>
              </a:endParaRPr>
            </a:p>
          </p:txBody>
        </p:sp>
      </p:grpSp>
      <p:sp>
        <p:nvSpPr>
          <p:cNvPr id="31" name="Text Box 4"/>
          <p:cNvSpPr txBox="1"/>
          <p:nvPr/>
        </p:nvSpPr>
        <p:spPr>
          <a:xfrm>
            <a:off x="658258" y="1682381"/>
            <a:ext cx="6015405" cy="97257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None/>
            </a:pP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又∵∠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1 = 45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（已知）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宋体" panose="02010600030101010101" pitchFamily="2" charset="-122"/>
              </a:rPr>
              <a:t>，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 </a:t>
            </a:r>
            <a:endParaRPr lang="zh-CN" altLang="en-US" sz="2600" b="1" dirty="0">
              <a:solidFill>
                <a:srgbClr val="FF0000"/>
              </a:solidFill>
              <a:latin typeface="+mj-lt"/>
              <a:ea typeface="黑体" panose="02010609060101010101" pitchFamily="2" charset="-122"/>
              <a:sym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None/>
            </a:pP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∴∠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B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= 90</a:t>
            </a:r>
            <a:r>
              <a:rPr lang="en-US" altLang="zh-CN" sz="26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– 45</a:t>
            </a:r>
            <a:r>
              <a:rPr lang="en-US" altLang="zh-CN" sz="26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= 45</a:t>
            </a:r>
            <a:r>
              <a:rPr lang="en-US" altLang="zh-CN" sz="26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（等量代换）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.</a:t>
            </a:r>
            <a:endParaRPr lang="en-US" altLang="zh-CN" sz="2600" b="1" dirty="0">
              <a:solidFill>
                <a:srgbClr val="FF0000"/>
              </a:solidFill>
              <a:latin typeface="+mj-lt"/>
              <a:ea typeface="黑体" panose="0201060906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32" name="Text Box 4"/>
          <p:cNvSpPr txBox="1"/>
          <p:nvPr/>
        </p:nvSpPr>
        <p:spPr>
          <a:xfrm>
            <a:off x="658258" y="3974131"/>
            <a:ext cx="7019375" cy="97257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None/>
            </a:pP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又∵∠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B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= 45</a:t>
            </a:r>
            <a:r>
              <a:rPr lang="en-US" altLang="zh-CN" sz="26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（已求），∠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C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= 65</a:t>
            </a:r>
            <a:r>
              <a:rPr lang="en-US" altLang="zh-CN" sz="26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（已知），</a:t>
            </a:r>
            <a:endParaRPr lang="zh-CN" altLang="en-US" sz="2600" b="1" dirty="0">
              <a:solidFill>
                <a:srgbClr val="FF0000"/>
              </a:solidFill>
              <a:latin typeface="+mj-lt"/>
              <a:ea typeface="黑体" panose="02010609060101010101" pitchFamily="2" charset="-122"/>
              <a:sym typeface="宋体" panose="02010600030101010101" pitchFamily="2" charset="-122"/>
            </a:endParaRPr>
          </a:p>
          <a:p>
            <a:pPr eaLnBrk="1" hangingPunct="1">
              <a:spcBef>
                <a:spcPct val="20000"/>
              </a:spcBef>
              <a:buNone/>
            </a:pP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∴∠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BAC 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= 180</a:t>
            </a:r>
            <a:r>
              <a:rPr lang="en-US" altLang="zh-CN" sz="26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–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45</a:t>
            </a:r>
            <a:r>
              <a:rPr lang="en-US" altLang="zh-CN" sz="26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–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65</a:t>
            </a:r>
            <a:r>
              <a:rPr lang="en-US" altLang="zh-CN" sz="26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=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70</a:t>
            </a:r>
            <a:r>
              <a:rPr lang="zh-CN" altLang="en-US" sz="26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（等量代换）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.</a:t>
            </a:r>
            <a:endParaRPr lang="zh-CN" altLang="en-US" sz="2600" b="1" dirty="0">
              <a:solidFill>
                <a:srgbClr val="FF0000"/>
              </a:solidFill>
              <a:latin typeface="+mj-lt"/>
              <a:ea typeface="黑体" panose="0201060906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107155" y="1532470"/>
            <a:ext cx="801823" cy="4931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400" b="1" kern="1200" cap="none" spc="0" normalizeH="0" baseline="0" noProof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45°</a:t>
            </a:r>
            <a:endParaRPr kumimoji="0" lang="zh-CN" altLang="en-US" sz="2400" b="1" kern="1200" cap="none" spc="0" normalizeH="0" baseline="0" noProof="0" dirty="0">
              <a:solidFill>
                <a:srgbClr val="0000FF"/>
              </a:solidFill>
              <a:latin typeface="+mj-lt"/>
              <a:ea typeface="+mj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3" grpId="0" uiExpand="1" build="p"/>
      <p:bldP spid="31" grpId="0" build="p"/>
      <p:bldP spid="32" grpId="0" build="p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290945" y="268763"/>
            <a:ext cx="1932710" cy="561109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针对训练</a:t>
            </a:r>
            <a:endParaRPr lang="en-US" altLang="zh-CN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711468" y="1952253"/>
            <a:ext cx="2306137" cy="2503136"/>
            <a:chOff x="5981318" y="2270526"/>
            <a:chExt cx="2306137" cy="2503136"/>
          </a:xfrm>
        </p:grpSpPr>
        <p:sp>
          <p:nvSpPr>
            <p:cNvPr id="6" name="等腰三角形 5"/>
            <p:cNvSpPr/>
            <p:nvPr/>
          </p:nvSpPr>
          <p:spPr>
            <a:xfrm>
              <a:off x="6315074" y="2690813"/>
              <a:ext cx="1838617" cy="1672465"/>
            </a:xfrm>
            <a:prstGeom prst="triangle">
              <a:avLst>
                <a:gd name="adj" fmla="val 72276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>
              <a:stCxn id="6" idx="0"/>
              <a:endCxn id="6" idx="3"/>
            </p:cNvCxnSpPr>
            <p:nvPr/>
          </p:nvCxnSpPr>
          <p:spPr>
            <a:xfrm>
              <a:off x="7643953" y="2690813"/>
              <a:ext cx="0" cy="167246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>
              <a:stCxn id="6" idx="2"/>
            </p:cNvCxnSpPr>
            <p:nvPr/>
          </p:nvCxnSpPr>
          <p:spPr>
            <a:xfrm flipV="1">
              <a:off x="6315074" y="3562350"/>
              <a:ext cx="1600201" cy="80092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7475255" y="2270526"/>
              <a:ext cx="389850" cy="49686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400" b="1" i="1" kern="1200" cap="none" spc="0" normalizeH="0" baseline="0" noProof="0" dirty="0">
                  <a:latin typeface="+mj-lt"/>
                  <a:ea typeface="+mj-ea"/>
                  <a:cs typeface="+mn-cs"/>
                </a:rPr>
                <a:t>A</a:t>
              </a:r>
              <a:endParaRPr kumimoji="0" lang="zh-CN" altLang="en-US" sz="24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897605" y="4276795"/>
              <a:ext cx="389850" cy="49686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400" b="1" i="1" kern="1200" cap="none" spc="0" normalizeH="0" baseline="0" noProof="0" dirty="0">
                  <a:latin typeface="+mj-lt"/>
                  <a:ea typeface="+mj-ea"/>
                  <a:cs typeface="+mn-cs"/>
                </a:rPr>
                <a:t>C</a:t>
              </a:r>
              <a:endParaRPr kumimoji="0" lang="zh-CN" altLang="en-US" sz="24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981318" y="4147869"/>
              <a:ext cx="389850" cy="49686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400" b="1" i="1" kern="1200" cap="none" spc="0" normalizeH="0" baseline="0" noProof="0" dirty="0">
                  <a:latin typeface="+mj-lt"/>
                  <a:ea typeface="+mj-ea"/>
                  <a:cs typeface="+mn-cs"/>
                </a:rPr>
                <a:t>B</a:t>
              </a:r>
              <a:endParaRPr kumimoji="0" lang="zh-CN" altLang="en-US" sz="24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27" name="矩形 6"/>
            <p:cNvSpPr/>
            <p:nvPr/>
          </p:nvSpPr>
          <p:spPr>
            <a:xfrm>
              <a:off x="7649523" y="4225440"/>
              <a:ext cx="132402" cy="135227"/>
            </a:xfrm>
            <a:custGeom>
              <a:avLst/>
              <a:gdLst>
                <a:gd name="connsiteX0" fmla="*/ 0 w 228600"/>
                <a:gd name="connsiteY0" fmla="*/ 0 h 214313"/>
                <a:gd name="connsiteX1" fmla="*/ 228600 w 228600"/>
                <a:gd name="connsiteY1" fmla="*/ 0 h 214313"/>
                <a:gd name="connsiteX2" fmla="*/ 228600 w 228600"/>
                <a:gd name="connsiteY2" fmla="*/ 214313 h 214313"/>
                <a:gd name="connsiteX3" fmla="*/ 0 w 228600"/>
                <a:gd name="connsiteY3" fmla="*/ 214313 h 214313"/>
                <a:gd name="connsiteX4" fmla="*/ 0 w 228600"/>
                <a:gd name="connsiteY4" fmla="*/ 0 h 214313"/>
                <a:gd name="connsiteX0-1" fmla="*/ 0 w 228600"/>
                <a:gd name="connsiteY0-2" fmla="*/ 214313 h 305753"/>
                <a:gd name="connsiteX1-3" fmla="*/ 0 w 228600"/>
                <a:gd name="connsiteY1-4" fmla="*/ 0 h 305753"/>
                <a:gd name="connsiteX2-5" fmla="*/ 228600 w 228600"/>
                <a:gd name="connsiteY2-6" fmla="*/ 0 h 305753"/>
                <a:gd name="connsiteX3-7" fmla="*/ 228600 w 228600"/>
                <a:gd name="connsiteY3-8" fmla="*/ 214313 h 305753"/>
                <a:gd name="connsiteX4-9" fmla="*/ 91440 w 228600"/>
                <a:gd name="connsiteY4-10" fmla="*/ 305753 h 305753"/>
                <a:gd name="connsiteX0-11" fmla="*/ 0 w 228600"/>
                <a:gd name="connsiteY0-12" fmla="*/ 214313 h 214313"/>
                <a:gd name="connsiteX1-13" fmla="*/ 0 w 228600"/>
                <a:gd name="connsiteY1-14" fmla="*/ 0 h 214313"/>
                <a:gd name="connsiteX2-15" fmla="*/ 228600 w 228600"/>
                <a:gd name="connsiteY2-16" fmla="*/ 0 h 214313"/>
                <a:gd name="connsiteX3-17" fmla="*/ 228600 w 228600"/>
                <a:gd name="connsiteY3-18" fmla="*/ 214313 h 214313"/>
                <a:gd name="connsiteX0-19" fmla="*/ 0 w 228600"/>
                <a:gd name="connsiteY0-20" fmla="*/ 0 h 214313"/>
                <a:gd name="connsiteX1-21" fmla="*/ 228600 w 228600"/>
                <a:gd name="connsiteY1-22" fmla="*/ 0 h 214313"/>
                <a:gd name="connsiteX2-23" fmla="*/ 228600 w 228600"/>
                <a:gd name="connsiteY2-24" fmla="*/ 214313 h 2143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28600" h="214313">
                  <a:moveTo>
                    <a:pt x="0" y="0"/>
                  </a:moveTo>
                  <a:lnTo>
                    <a:pt x="228600" y="0"/>
                  </a:lnTo>
                  <a:lnTo>
                    <a:pt x="228600" y="214313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445781" y="4259352"/>
              <a:ext cx="407484" cy="49686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400" b="1" i="1" kern="1200" cap="none" spc="0" normalizeH="0" baseline="0" noProof="0">
                  <a:latin typeface="+mj-lt"/>
                  <a:ea typeface="+mj-ea"/>
                  <a:cs typeface="+mn-cs"/>
                </a:rPr>
                <a:t>D</a:t>
              </a:r>
              <a:endParaRPr kumimoji="0" lang="zh-CN" altLang="en-US" sz="24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280330" y="3313916"/>
              <a:ext cx="389850" cy="49686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400" b="1" i="1" kern="1200" cap="none" spc="0" normalizeH="0" baseline="0" noProof="0">
                  <a:latin typeface="+mj-lt"/>
                  <a:ea typeface="+mj-ea"/>
                  <a:cs typeface="+mn-cs"/>
                </a:rPr>
                <a:t>F</a:t>
              </a:r>
              <a:endParaRPr kumimoji="0" lang="zh-CN" altLang="en-US" sz="24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897605" y="3248466"/>
              <a:ext cx="389850" cy="49686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400" b="1" i="1" kern="1200" cap="none" spc="0" normalizeH="0" baseline="0" noProof="0">
                  <a:latin typeface="+mj-lt"/>
                  <a:ea typeface="+mj-ea"/>
                  <a:cs typeface="+mn-cs"/>
                </a:rPr>
                <a:t>E</a:t>
              </a:r>
              <a:endParaRPr kumimoji="0" lang="zh-CN" altLang="en-US" sz="24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</p:grpSp>
      <p:sp>
        <p:nvSpPr>
          <p:cNvPr id="32" name="Rectangle 13"/>
          <p:cNvSpPr/>
          <p:nvPr/>
        </p:nvSpPr>
        <p:spPr>
          <a:xfrm>
            <a:off x="488707" y="1949270"/>
            <a:ext cx="1236467" cy="4924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6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分析：</a:t>
            </a:r>
            <a:endParaRPr lang="en-US" altLang="zh-CN" sz="26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542825" y="1932214"/>
            <a:ext cx="5249746" cy="526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6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△</a:t>
            </a:r>
            <a:r>
              <a:rPr lang="en-US" altLang="zh-CN" sz="2600" b="1" i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ABD </a:t>
            </a:r>
            <a:r>
              <a:rPr lang="zh-CN" altLang="en-US" sz="26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与△</a:t>
            </a:r>
            <a:r>
              <a:rPr lang="en-US" altLang="zh-CN" sz="2600" b="1" i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BDF </a:t>
            </a:r>
            <a:r>
              <a:rPr lang="zh-CN" altLang="en-US" sz="26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为直角三角形</a:t>
            </a:r>
            <a:endParaRPr lang="zh-CN" altLang="en-US" sz="2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196997" y="2408130"/>
            <a:ext cx="3910403" cy="526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6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600" b="1" i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BFD </a:t>
            </a:r>
            <a:r>
              <a:rPr lang="en-US" altLang="zh-CN" sz="26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+ </a:t>
            </a:r>
            <a:r>
              <a:rPr lang="zh-CN" altLang="en-US" sz="26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600" b="1" i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FBD </a:t>
            </a:r>
            <a:r>
              <a:rPr lang="en-US" altLang="zh-CN" sz="26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= 90°</a:t>
            </a:r>
            <a:endParaRPr lang="zh-CN" altLang="en-US" sz="2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2745445" y="3969588"/>
            <a:ext cx="473992" cy="742950"/>
            <a:chOff x="4094018" y="2571750"/>
            <a:chExt cx="473992" cy="742950"/>
          </a:xfrm>
        </p:grpSpPr>
        <p:sp>
          <p:nvSpPr>
            <p:cNvPr id="41" name="右大括号 40"/>
            <p:cNvSpPr/>
            <p:nvPr/>
          </p:nvSpPr>
          <p:spPr>
            <a:xfrm>
              <a:off x="4094018" y="2571750"/>
              <a:ext cx="137122" cy="742950"/>
            </a:xfrm>
            <a:prstGeom prst="rightBrace">
              <a:avLst>
                <a:gd name="adj1" fmla="val 68535"/>
                <a:gd name="adj2" fmla="val 50000"/>
              </a:avLst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2" name="直接箭头连接符 41"/>
            <p:cNvCxnSpPr>
              <a:stCxn id="41" idx="1"/>
            </p:cNvCxnSpPr>
            <p:nvPr/>
          </p:nvCxnSpPr>
          <p:spPr>
            <a:xfrm>
              <a:off x="4231140" y="2943225"/>
              <a:ext cx="336870" cy="568"/>
            </a:xfrm>
            <a:prstGeom prst="straightConnector1">
              <a:avLst/>
            </a:prstGeom>
            <a:ln w="19050">
              <a:solidFill>
                <a:srgbClr val="00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矩形 17"/>
          <p:cNvSpPr/>
          <p:nvPr/>
        </p:nvSpPr>
        <p:spPr>
          <a:xfrm>
            <a:off x="1424774" y="918193"/>
            <a:ext cx="1441174" cy="38673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475909" y="2408130"/>
            <a:ext cx="3714951" cy="526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6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600" b="1" i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BAD </a:t>
            </a:r>
            <a:r>
              <a:rPr lang="en-US" altLang="zh-CN" sz="26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+ </a:t>
            </a:r>
            <a:r>
              <a:rPr lang="zh-CN" altLang="en-US" sz="26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600" b="1" i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ABD </a:t>
            </a:r>
            <a:r>
              <a:rPr lang="en-US" altLang="zh-CN" sz="26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= 90°</a:t>
            </a:r>
            <a:endParaRPr lang="zh-CN" altLang="en-US" sz="2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77876" y="3033293"/>
            <a:ext cx="2277250" cy="526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6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600" b="1" i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BAD </a:t>
            </a:r>
            <a:r>
              <a:rPr lang="en-US" altLang="zh-CN" sz="26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= 44°</a:t>
            </a:r>
            <a:endParaRPr lang="zh-CN" altLang="en-US" sz="2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72307" y="3735502"/>
            <a:ext cx="2277250" cy="526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6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600" b="1" i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ABD </a:t>
            </a:r>
            <a:r>
              <a:rPr lang="en-US" altLang="zh-CN" sz="26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= 46°</a:t>
            </a:r>
            <a:endParaRPr lang="zh-CN" altLang="en-US" sz="2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290945" y="4330160"/>
            <a:ext cx="2692496" cy="526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600" b="1" i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BE </a:t>
            </a:r>
            <a:r>
              <a:rPr lang="zh-CN" altLang="en-US" sz="26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平分∠</a:t>
            </a:r>
            <a:r>
              <a:rPr lang="en-US" altLang="zh-CN" sz="2600" b="1" i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ABD</a:t>
            </a:r>
            <a:endParaRPr lang="zh-CN" altLang="en-US" sz="2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3099534" y="3977506"/>
            <a:ext cx="4424827" cy="762000"/>
            <a:chOff x="2934703" y="4085936"/>
            <a:chExt cx="4424827" cy="762000"/>
          </a:xfrm>
        </p:grpSpPr>
        <p:sp>
          <p:nvSpPr>
            <p:cNvPr id="51" name="文本框 50"/>
            <p:cNvSpPr txBox="1"/>
            <p:nvPr/>
          </p:nvSpPr>
          <p:spPr>
            <a:xfrm>
              <a:off x="2934703" y="4169007"/>
              <a:ext cx="4424827" cy="526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600" b="1">
                  <a:solidFill>
                    <a:srgbClr val="0000FF"/>
                  </a:solidFill>
                  <a:latin typeface="+mj-lt"/>
                  <a:ea typeface="黑体" panose="02010609060101010101" pitchFamily="2" charset="-122"/>
                </a:rPr>
                <a:t>∠</a:t>
              </a:r>
              <a:r>
                <a:rPr lang="en-US" altLang="zh-CN" sz="2600" b="1" i="1">
                  <a:solidFill>
                    <a:srgbClr val="0000FF"/>
                  </a:solidFill>
                  <a:latin typeface="+mj-lt"/>
                  <a:ea typeface="黑体" panose="02010609060101010101" pitchFamily="2" charset="-122"/>
                </a:rPr>
                <a:t>FBD </a:t>
              </a:r>
              <a:r>
                <a:rPr lang="en-US" altLang="zh-CN" sz="2600" b="1">
                  <a:solidFill>
                    <a:srgbClr val="0000FF"/>
                  </a:solidFill>
                  <a:latin typeface="+mj-lt"/>
                  <a:ea typeface="黑体" panose="02010609060101010101" pitchFamily="2" charset="-122"/>
                </a:rPr>
                <a:t>=   </a:t>
              </a:r>
              <a:r>
                <a:rPr lang="zh-CN" altLang="en-US" sz="2600" b="1">
                  <a:solidFill>
                    <a:srgbClr val="0000FF"/>
                  </a:solidFill>
                  <a:latin typeface="+mj-lt"/>
                  <a:ea typeface="黑体" panose="02010609060101010101" pitchFamily="2" charset="-122"/>
                </a:rPr>
                <a:t>∠</a:t>
              </a:r>
              <a:r>
                <a:rPr lang="en-US" altLang="zh-CN" sz="2600" b="1" i="1">
                  <a:solidFill>
                    <a:srgbClr val="0000FF"/>
                  </a:solidFill>
                  <a:latin typeface="+mj-lt"/>
                  <a:ea typeface="黑体" panose="02010609060101010101" pitchFamily="2" charset="-122"/>
                </a:rPr>
                <a:t>ABD </a:t>
              </a:r>
              <a:r>
                <a:rPr lang="en-US" altLang="zh-CN" sz="2600" b="1">
                  <a:solidFill>
                    <a:srgbClr val="0000FF"/>
                  </a:solidFill>
                  <a:latin typeface="+mj-lt"/>
                  <a:ea typeface="黑体" panose="02010609060101010101" pitchFamily="2" charset="-122"/>
                </a:rPr>
                <a:t>= 23°</a:t>
              </a:r>
              <a:endParaRPr lang="zh-CN" altLang="en-US" sz="2600" b="1" dirty="0">
                <a:solidFill>
                  <a:srgbClr val="0000FF"/>
                </a:solidFill>
                <a:latin typeface="+mj-lt"/>
                <a:ea typeface="+mj-ea"/>
              </a:endParaRPr>
            </a:p>
          </p:txBody>
        </p:sp>
        <p:graphicFrame>
          <p:nvGraphicFramePr>
            <p:cNvPr id="52" name="对象 51"/>
            <p:cNvGraphicFramePr>
              <a:graphicFrameLocks noChangeAspect="1"/>
            </p:cNvGraphicFramePr>
            <p:nvPr/>
          </p:nvGraphicFramePr>
          <p:xfrm>
            <a:off x="4336264" y="4085936"/>
            <a:ext cx="242455" cy="762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21" name="Equation" r:id="rId1" imgW="6400800" imgH="20116800" progId="Equation.DSMT4">
                    <p:embed/>
                  </p:oleObj>
                </mc:Choice>
                <mc:Fallback>
                  <p:oleObj name="Equation" r:id="rId1" imgW="6400800" imgH="20116800" progId="Equation.DSMT4">
                    <p:embed/>
                    <p:pic>
                      <p:nvPicPr>
                        <p:cNvPr id="0" name="图片 4120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4336264" y="4085936"/>
                          <a:ext cx="242455" cy="762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9" name="组合 78"/>
          <p:cNvGrpSpPr/>
          <p:nvPr/>
        </p:nvGrpSpPr>
        <p:grpSpPr>
          <a:xfrm>
            <a:off x="3303086" y="2845679"/>
            <a:ext cx="3910403" cy="1184759"/>
            <a:chOff x="3303086" y="2845679"/>
            <a:chExt cx="3910403" cy="1184759"/>
          </a:xfrm>
        </p:grpSpPr>
        <p:grpSp>
          <p:nvGrpSpPr>
            <p:cNvPr id="78" name="组合 77"/>
            <p:cNvGrpSpPr/>
            <p:nvPr/>
          </p:nvGrpSpPr>
          <p:grpSpPr>
            <a:xfrm>
              <a:off x="5173850" y="2845679"/>
              <a:ext cx="568" cy="1184759"/>
              <a:chOff x="5173850" y="2845679"/>
              <a:chExt cx="568" cy="1184759"/>
            </a:xfrm>
          </p:grpSpPr>
          <p:cxnSp>
            <p:nvCxnSpPr>
              <p:cNvPr id="55" name="直接箭头连接符 54"/>
              <p:cNvCxnSpPr/>
              <p:nvPr/>
            </p:nvCxnSpPr>
            <p:spPr>
              <a:xfrm rot="16200000">
                <a:off x="5005699" y="3861719"/>
                <a:ext cx="336870" cy="568"/>
              </a:xfrm>
              <a:prstGeom prst="straightConnector1">
                <a:avLst/>
              </a:prstGeom>
              <a:ln w="19050">
                <a:solidFill>
                  <a:srgbClr val="00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箭头连接符 55"/>
              <p:cNvCxnSpPr/>
              <p:nvPr/>
            </p:nvCxnSpPr>
            <p:spPr>
              <a:xfrm rot="5400000" flipV="1">
                <a:off x="5005699" y="3013830"/>
                <a:ext cx="336870" cy="568"/>
              </a:xfrm>
              <a:prstGeom prst="straightConnector1">
                <a:avLst/>
              </a:prstGeom>
              <a:ln w="19050">
                <a:solidFill>
                  <a:srgbClr val="00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7" name="文本框 56"/>
            <p:cNvSpPr txBox="1"/>
            <p:nvPr/>
          </p:nvSpPr>
          <p:spPr>
            <a:xfrm>
              <a:off x="3303086" y="3156355"/>
              <a:ext cx="3910403" cy="526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600" b="1">
                  <a:solidFill>
                    <a:srgbClr val="0000FF"/>
                  </a:solidFill>
                  <a:latin typeface="+mj-lt"/>
                  <a:ea typeface="黑体" panose="02010609060101010101" pitchFamily="2" charset="-122"/>
                </a:rPr>
                <a:t>∠</a:t>
              </a:r>
              <a:r>
                <a:rPr lang="en-US" altLang="zh-CN" sz="2600" b="1" i="1">
                  <a:solidFill>
                    <a:srgbClr val="0000FF"/>
                  </a:solidFill>
                  <a:latin typeface="+mj-lt"/>
                  <a:ea typeface="黑体" panose="02010609060101010101" pitchFamily="2" charset="-122"/>
                </a:rPr>
                <a:t>BFD </a:t>
              </a:r>
              <a:r>
                <a:rPr lang="en-US" altLang="zh-CN" sz="2600" b="1">
                  <a:solidFill>
                    <a:srgbClr val="0000FF"/>
                  </a:solidFill>
                  <a:latin typeface="+mj-lt"/>
                  <a:ea typeface="黑体" panose="02010609060101010101" pitchFamily="2" charset="-122"/>
                </a:rPr>
                <a:t>= 90°–</a:t>
              </a:r>
              <a:r>
                <a:rPr lang="zh-CN" altLang="en-US" sz="2600" b="1">
                  <a:solidFill>
                    <a:srgbClr val="0000FF"/>
                  </a:solidFill>
                  <a:latin typeface="+mj-lt"/>
                  <a:ea typeface="黑体" panose="02010609060101010101" pitchFamily="2" charset="-122"/>
                </a:rPr>
                <a:t>∠</a:t>
              </a:r>
              <a:r>
                <a:rPr lang="en-US" altLang="zh-CN" sz="2600" b="1" i="1">
                  <a:solidFill>
                    <a:srgbClr val="0000FF"/>
                  </a:solidFill>
                  <a:latin typeface="+mj-lt"/>
                  <a:ea typeface="黑体" panose="02010609060101010101" pitchFamily="2" charset="-122"/>
                </a:rPr>
                <a:t>FBD </a:t>
              </a:r>
              <a:endParaRPr lang="zh-CN" altLang="en-US" sz="2600" b="1" dirty="0">
                <a:solidFill>
                  <a:srgbClr val="0000FF"/>
                </a:solidFill>
                <a:latin typeface="+mj-lt"/>
                <a:ea typeface="+mj-ea"/>
              </a:endParaRPr>
            </a:p>
          </p:txBody>
        </p:sp>
      </p:grpSp>
      <p:sp>
        <p:nvSpPr>
          <p:cNvPr id="58" name="矩形 57"/>
          <p:cNvSpPr/>
          <p:nvPr/>
        </p:nvSpPr>
        <p:spPr>
          <a:xfrm>
            <a:off x="3153731" y="918193"/>
            <a:ext cx="3985407" cy="38673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3284016" y="1408262"/>
            <a:ext cx="2066715" cy="38673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0" name="组合 79"/>
          <p:cNvGrpSpPr/>
          <p:nvPr/>
        </p:nvGrpSpPr>
        <p:grpSpPr>
          <a:xfrm>
            <a:off x="475909" y="2671407"/>
            <a:ext cx="301968" cy="1327372"/>
            <a:chOff x="475909" y="2671407"/>
            <a:chExt cx="301968" cy="1327372"/>
          </a:xfrm>
        </p:grpSpPr>
        <p:cxnSp>
          <p:nvCxnSpPr>
            <p:cNvPr id="64" name="连接符: 肘形 63"/>
            <p:cNvCxnSpPr>
              <a:stCxn id="46" idx="1"/>
              <a:endCxn id="48" idx="1"/>
            </p:cNvCxnSpPr>
            <p:nvPr/>
          </p:nvCxnSpPr>
          <p:spPr>
            <a:xfrm rot="10800000" flipH="1" flipV="1">
              <a:off x="475909" y="2671407"/>
              <a:ext cx="296398" cy="1327372"/>
            </a:xfrm>
            <a:prstGeom prst="bentConnector3">
              <a:avLst>
                <a:gd name="adj1" fmla="val -77126"/>
              </a:avLst>
            </a:prstGeom>
            <a:ln w="1905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连接符: 肘形 64"/>
            <p:cNvCxnSpPr>
              <a:stCxn id="47" idx="1"/>
              <a:endCxn id="48" idx="1"/>
            </p:cNvCxnSpPr>
            <p:nvPr/>
          </p:nvCxnSpPr>
          <p:spPr>
            <a:xfrm rot="10800000" flipV="1">
              <a:off x="772308" y="3296569"/>
              <a:ext cx="5569" cy="702209"/>
            </a:xfrm>
            <a:prstGeom prst="bentConnector3">
              <a:avLst>
                <a:gd name="adj1" fmla="val 4204866"/>
              </a:avLst>
            </a:prstGeom>
            <a:ln w="1905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356769" y="821371"/>
            <a:ext cx="8636202" cy="1076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>
                <a:latin typeface="+mj-lt"/>
                <a:ea typeface="黑体" panose="02010609060101010101" pitchFamily="2" charset="-122"/>
              </a:rPr>
              <a:t>如图，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AD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⊥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BC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，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BE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 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是 △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ABC 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的角平分线，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BE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、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AD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相交于点 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F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，已知∠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BAD 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= 44°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，则∠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BFD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 =_____.</a:t>
            </a:r>
            <a:endParaRPr lang="en-US" altLang="zh-CN" sz="2800" b="1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596145" y="1332640"/>
            <a:ext cx="1055205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+mj-lt"/>
                <a:ea typeface="+mj-ea"/>
              </a:rPr>
              <a:t>67°</a:t>
            </a:r>
            <a:endParaRPr lang="zh-CN" altLang="en-US" sz="2800" b="1" i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18" grpId="0" bldLvl="0" animBg="1"/>
      <p:bldP spid="46" grpId="0"/>
      <p:bldP spid="47" grpId="0"/>
      <p:bldP spid="48" grpId="0"/>
      <p:bldP spid="49" grpId="0"/>
      <p:bldP spid="58" grpId="0" bldLvl="0" animBg="1"/>
      <p:bldP spid="59" grpId="0" bldLvl="0" animBg="1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89240" y="877269"/>
            <a:ext cx="7886966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   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我们已经知道，直角三角形的两个锐角互余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反过来，有两个角互余的三角形是直角三角形吗？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33F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5441" y="2059565"/>
            <a:ext cx="3476909" cy="2862287"/>
            <a:chOff x="-20951" y="1303787"/>
            <a:chExt cx="3476909" cy="2862287"/>
          </a:xfrm>
        </p:grpSpPr>
        <p:sp>
          <p:nvSpPr>
            <p:cNvPr id="4" name="直角三角形 3"/>
            <p:cNvSpPr/>
            <p:nvPr/>
          </p:nvSpPr>
          <p:spPr>
            <a:xfrm rot="7592539">
              <a:off x="1003018" y="2084067"/>
              <a:ext cx="1778000" cy="2386013"/>
            </a:xfrm>
            <a:prstGeom prst="rt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-20951" y="3021503"/>
              <a:ext cx="425161" cy="5635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 dirty="0">
                  <a:latin typeface="+mj-lt"/>
                  <a:ea typeface="+mj-ea"/>
                  <a:cs typeface="+mn-cs"/>
                </a:rPr>
                <a:t>A</a:t>
              </a:r>
              <a:endParaRPr kumimoji="0" lang="zh-CN" altLang="en-US" sz="28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188383" y="1303787"/>
              <a:ext cx="423863" cy="5635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 dirty="0">
                  <a:latin typeface="+mj-lt"/>
                  <a:ea typeface="+mj-ea"/>
                  <a:cs typeface="+mn-cs"/>
                </a:rPr>
                <a:t>C</a:t>
              </a:r>
              <a:endParaRPr kumimoji="0" lang="zh-CN" altLang="en-US" sz="28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032095" y="3173657"/>
              <a:ext cx="423863" cy="5635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 dirty="0">
                  <a:latin typeface="+mj-lt"/>
                  <a:ea typeface="+mj-ea"/>
                  <a:cs typeface="+mn-cs"/>
                </a:rPr>
                <a:t>B</a:t>
              </a:r>
              <a:endParaRPr kumimoji="0" lang="zh-CN" altLang="en-US" sz="2800" b="1" i="1" kern="1200" cap="none" spc="0" normalizeH="0" baseline="0" noProof="0" dirty="0">
                <a:latin typeface="+mj-lt"/>
                <a:ea typeface="+mj-ea"/>
                <a:cs typeface="+mn-cs"/>
              </a:endParaRPr>
            </a:p>
          </p:txBody>
        </p:sp>
      </p:grpSp>
      <p:sp>
        <p:nvSpPr>
          <p:cNvPr id="9" name="矩形: 圆角 8"/>
          <p:cNvSpPr/>
          <p:nvPr/>
        </p:nvSpPr>
        <p:spPr>
          <a:xfrm>
            <a:off x="-353435" y="884917"/>
            <a:ext cx="1685348" cy="520601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   思考</a:t>
            </a:r>
            <a:endParaRPr lang="zh-CN" altLang="en-US" sz="2800" b="1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58482" y="2608278"/>
            <a:ext cx="3849131" cy="16029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0000FF"/>
                </a:solidFill>
                <a:latin typeface="+mj-lt"/>
                <a:ea typeface="+mj-ea"/>
              </a:rPr>
              <a:t>∠</a:t>
            </a:r>
            <a:r>
              <a:rPr kumimoji="0" lang="en-US" altLang="zh-CN" sz="2800" b="1" i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</a:rPr>
              <a:t>A</a:t>
            </a:r>
            <a:r>
              <a:rPr kumimoji="0" lang="en-US" altLang="zh-CN" sz="2800" b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</a:rPr>
              <a:t> +</a:t>
            </a:r>
            <a:r>
              <a:rPr kumimoji="0" lang="zh-CN" altLang="en-US" sz="2800" b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</a:rPr>
              <a:t>∠</a:t>
            </a:r>
            <a:r>
              <a:rPr kumimoji="0" lang="en-US" altLang="zh-CN" sz="2800" b="1" i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</a:rPr>
              <a:t>B</a:t>
            </a:r>
            <a:r>
              <a:rPr kumimoji="0" lang="en-US" altLang="zh-CN" sz="2800" b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</a:rPr>
              <a:t> +</a:t>
            </a:r>
            <a:r>
              <a:rPr kumimoji="0" lang="zh-CN" altLang="en-US" sz="2800" b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</a:rPr>
              <a:t>∠</a:t>
            </a:r>
            <a:r>
              <a:rPr kumimoji="0" lang="en-US" altLang="zh-CN" sz="2800" b="1" i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</a:rPr>
              <a:t>C </a:t>
            </a:r>
            <a:r>
              <a:rPr kumimoji="0" lang="en-US" altLang="zh-CN" sz="2800" b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</a:rPr>
              <a:t>= </a:t>
            </a:r>
            <a:r>
              <a:rPr kumimoji="0" lang="en-US" altLang="zh-CN" sz="2800" b="1" kern="1200" cap="none" spc="0" normalizeH="0" baseline="0" noProof="0">
                <a:solidFill>
                  <a:srgbClr val="0000FF"/>
                </a:solidFill>
                <a:latin typeface="+mj-lt"/>
                <a:ea typeface="+mj-ea"/>
              </a:rPr>
              <a:t>180</a:t>
            </a:r>
            <a:r>
              <a:rPr kumimoji="0" lang="en-US" altLang="zh-CN" sz="2800" b="1" kern="1200" cap="none" spc="0" normalizeH="0" baseline="0" noProof="0">
                <a:solidFill>
                  <a:srgbClr val="0000FF"/>
                </a:solidFill>
                <a:latin typeface="+mj-lt"/>
                <a:ea typeface="等线" panose="02010600030101010101" charset="-122"/>
              </a:rPr>
              <a:t>°</a:t>
            </a:r>
            <a:r>
              <a:rPr kumimoji="0" lang="en-US" altLang="zh-CN" sz="2800" b="1" kern="1200" cap="none" spc="0" normalizeH="0" baseline="0" noProof="0">
                <a:solidFill>
                  <a:srgbClr val="0000FF"/>
                </a:solidFill>
                <a:latin typeface="+mj-lt"/>
                <a:ea typeface="+mj-ea"/>
              </a:rPr>
              <a:t>.</a:t>
            </a:r>
            <a:endParaRPr kumimoji="0" lang="en-US" altLang="zh-CN" sz="2800" b="1" kern="1200" cap="none" spc="0" normalizeH="0" baseline="0" noProof="0" dirty="0">
              <a:solidFill>
                <a:srgbClr val="0000FF"/>
              </a:solidFill>
              <a:latin typeface="+mj-lt"/>
              <a:ea typeface="+mj-ea"/>
            </a:endParaRPr>
          </a:p>
          <a:p>
            <a:pPr>
              <a:lnSpc>
                <a:spcPct val="120000"/>
              </a:lnSpc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0000FF"/>
                </a:solidFill>
                <a:latin typeface="+mj-lt"/>
                <a:ea typeface="+mj-ea"/>
              </a:rPr>
              <a:t>又∵</a:t>
            </a:r>
            <a:r>
              <a:rPr lang="zh-CN" altLang="en-US" sz="2800" b="1">
                <a:solidFill>
                  <a:srgbClr val="0000FF"/>
                </a:solidFill>
                <a:latin typeface="+mj-lt"/>
              </a:rPr>
              <a:t> ∠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</a:rPr>
              <a:t>A</a:t>
            </a:r>
            <a:r>
              <a:rPr lang="en-US" altLang="zh-CN" sz="2800" b="1">
                <a:solidFill>
                  <a:srgbClr val="0000FF"/>
                </a:solidFill>
                <a:latin typeface="+mj-lt"/>
              </a:rPr>
              <a:t> +</a:t>
            </a:r>
            <a:r>
              <a:rPr lang="zh-CN" altLang="en-US" sz="2800" b="1">
                <a:solidFill>
                  <a:srgbClr val="0000FF"/>
                </a:solidFill>
                <a:latin typeface="+mj-lt"/>
              </a:rPr>
              <a:t>∠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</a:rPr>
              <a:t>B</a:t>
            </a:r>
            <a:r>
              <a:rPr lang="en-US" altLang="zh-CN" sz="2800" b="1">
                <a:solidFill>
                  <a:srgbClr val="0000FF"/>
                </a:solidFill>
                <a:latin typeface="+mj-lt"/>
              </a:rPr>
              <a:t> </a:t>
            </a:r>
            <a:r>
              <a:rPr kumimoji="0" lang="en-US" altLang="zh-CN" sz="2800" b="1" kern="1200" cap="none" spc="0" normalizeH="0" baseline="0" noProof="0">
                <a:solidFill>
                  <a:srgbClr val="0000FF"/>
                </a:solidFill>
                <a:latin typeface="+mj-lt"/>
                <a:ea typeface="+mj-ea"/>
              </a:rPr>
              <a:t>=</a:t>
            </a:r>
            <a:r>
              <a:rPr kumimoji="0" lang="zh-CN" altLang="en-US" sz="2800" b="1" kern="1200" cap="none" spc="0" normalizeH="0" baseline="0" noProof="0">
                <a:solidFill>
                  <a:srgbClr val="0000FF"/>
                </a:solidFill>
                <a:latin typeface="+mj-lt"/>
                <a:ea typeface="+mj-ea"/>
              </a:rPr>
              <a:t> </a:t>
            </a:r>
            <a:r>
              <a:rPr kumimoji="0" lang="en-US" altLang="zh-CN" sz="2800" b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</a:rPr>
              <a:t>90</a:t>
            </a:r>
            <a:r>
              <a:rPr kumimoji="0" lang="en-US" altLang="zh-CN" sz="2800" b="1" kern="1200" cap="none" spc="0" normalizeH="0" baseline="0" noProof="0" dirty="0">
                <a:solidFill>
                  <a:srgbClr val="0000FF"/>
                </a:solidFill>
                <a:latin typeface="+mj-lt"/>
                <a:ea typeface="等线" panose="02010600030101010101" charset="-122"/>
              </a:rPr>
              <a:t>°</a:t>
            </a:r>
            <a:r>
              <a:rPr kumimoji="0" lang="zh-CN" altLang="en-US" sz="2800" b="1" kern="1200" cap="none" spc="0" normalizeH="0" baseline="0" noProof="0" dirty="0">
                <a:solidFill>
                  <a:srgbClr val="0000FF"/>
                </a:solidFill>
                <a:latin typeface="+mj-lt"/>
                <a:ea typeface="+mj-ea"/>
              </a:rPr>
              <a:t>，</a:t>
            </a:r>
            <a:endParaRPr kumimoji="0" lang="en-US" altLang="zh-CN" sz="2800" b="1" kern="1200" cap="none" spc="0" normalizeH="0" baseline="0" noProof="0" dirty="0">
              <a:solidFill>
                <a:srgbClr val="0000FF"/>
              </a:solidFill>
              <a:latin typeface="+mj-lt"/>
              <a:ea typeface="+mj-ea"/>
            </a:endParaRPr>
          </a:p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0000FF"/>
                </a:solidFill>
                <a:latin typeface="+mj-lt"/>
                <a:ea typeface="+mj-ea"/>
              </a:rPr>
              <a:t>∴∠</a:t>
            </a:r>
            <a:r>
              <a:rPr kumimoji="0" lang="en-US" altLang="zh-CN" sz="2800" b="1" i="1" kern="1200" cap="none" spc="0" normalizeH="0" baseline="0" noProof="0">
                <a:solidFill>
                  <a:srgbClr val="0000FF"/>
                </a:solidFill>
                <a:latin typeface="+mj-lt"/>
                <a:ea typeface="+mj-ea"/>
              </a:rPr>
              <a:t>C</a:t>
            </a:r>
            <a:r>
              <a:rPr kumimoji="0" lang="en-US" altLang="zh-CN" sz="2800" b="1" kern="1200" cap="none" spc="0" normalizeH="0" baseline="0" noProof="0">
                <a:solidFill>
                  <a:srgbClr val="0000FF"/>
                </a:solidFill>
                <a:latin typeface="+mj-lt"/>
                <a:ea typeface="+mj-ea"/>
              </a:rPr>
              <a:t> = 180</a:t>
            </a:r>
            <a:r>
              <a:rPr kumimoji="0" lang="en-US" altLang="zh-CN" sz="2800" b="1" kern="1200" cap="none" spc="0" normalizeH="0" baseline="0" noProof="0">
                <a:solidFill>
                  <a:srgbClr val="0000FF"/>
                </a:solidFill>
                <a:latin typeface="+mj-lt"/>
                <a:ea typeface="等线" panose="02010600030101010101" charset="-122"/>
              </a:rPr>
              <a:t>°</a:t>
            </a:r>
            <a:r>
              <a:rPr kumimoji="0" lang="en-US" altLang="zh-CN" sz="2800" b="1" kern="1200" cap="none" spc="0" normalizeH="0" baseline="0" noProof="0">
                <a:solidFill>
                  <a:srgbClr val="0000FF"/>
                </a:solidFill>
                <a:latin typeface="+mj-lt"/>
                <a:ea typeface="+mj-ea"/>
              </a:rPr>
              <a:t>– 90</a:t>
            </a:r>
            <a:r>
              <a:rPr kumimoji="0" lang="en-US" altLang="zh-CN" sz="2800" b="1" kern="1200" cap="none" spc="0" normalizeH="0" baseline="0" noProof="0">
                <a:solidFill>
                  <a:srgbClr val="0000FF"/>
                </a:solidFill>
                <a:latin typeface="+mj-lt"/>
                <a:ea typeface="等线" panose="02010600030101010101" charset="-122"/>
              </a:rPr>
              <a:t>°</a:t>
            </a:r>
            <a:r>
              <a:rPr kumimoji="0" lang="en-US" altLang="zh-CN" sz="2800" b="1" kern="1200" cap="none" spc="0" normalizeH="0" baseline="0" noProof="0">
                <a:solidFill>
                  <a:srgbClr val="0000FF"/>
                </a:solidFill>
                <a:latin typeface="+mj-lt"/>
                <a:ea typeface="+mj-ea"/>
              </a:rPr>
              <a:t>= 90</a:t>
            </a:r>
            <a:r>
              <a:rPr kumimoji="0" lang="en-US" altLang="zh-CN" sz="2800" b="1" kern="1200" cap="none" spc="0" normalizeH="0" baseline="0" noProof="0">
                <a:solidFill>
                  <a:srgbClr val="0000FF"/>
                </a:solidFill>
                <a:latin typeface="+mj-lt"/>
                <a:ea typeface="等线" panose="02010600030101010101" charset="-122"/>
              </a:rPr>
              <a:t>°</a:t>
            </a:r>
            <a:r>
              <a:rPr kumimoji="0" lang="en-US" altLang="zh-CN" sz="2800" b="1" kern="1200" cap="none" spc="0" normalizeH="0" baseline="0" noProof="0">
                <a:solidFill>
                  <a:srgbClr val="0000FF"/>
                </a:solidFill>
                <a:latin typeface="+mj-lt"/>
                <a:ea typeface="+mj-ea"/>
              </a:rPr>
              <a:t>.</a:t>
            </a:r>
            <a:endParaRPr kumimoji="0" lang="zh-CN" altLang="en-US" sz="2800" b="1" kern="1200" cap="none" spc="0" normalizeH="0" baseline="0" noProof="0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277810" y="2048381"/>
            <a:ext cx="576897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由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三角形的内角和等于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180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°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，得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08165" y="221648"/>
            <a:ext cx="6767194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知识点</a:t>
            </a:r>
            <a:r>
              <a:rPr lang="en-US" altLang="zh-CN" sz="28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28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 直角三角形的判定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build="p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500742" y="1172794"/>
          <a:ext cx="8142516" cy="234412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455149"/>
                <a:gridCol w="5687367"/>
              </a:tblGrid>
              <a:tr h="64274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/>
                        <a:t>文字语言</a:t>
                      </a:r>
                      <a:endParaRPr lang="zh-CN" altLang="en-US" sz="2800" b="1">
                        <a:latin typeface="+mj-lt"/>
                        <a:ea typeface="+mj-ea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/>
                        <a:t>几何语言</a:t>
                      </a:r>
                      <a:endParaRPr lang="zh-CN" altLang="en-US" sz="2800" b="1">
                        <a:latin typeface="+mj-lt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1383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>
                          <a:latin typeface="+mj-lt"/>
                          <a:ea typeface="+mj-ea"/>
                        </a:rPr>
                        <a:t>有两个角互余的三角形是直角三角形</a:t>
                      </a:r>
                      <a:endParaRPr lang="zh-CN" altLang="en-US" sz="2800" b="1">
                        <a:latin typeface="+mj-lt"/>
                        <a:ea typeface="+mj-ea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800" b="1">
                          <a:latin typeface="+mj-lt"/>
                          <a:ea typeface="+mj-ea"/>
                        </a:rPr>
                        <a:t>如图，在△</a:t>
                      </a:r>
                      <a:r>
                        <a:rPr lang="en-US" altLang="zh-CN" sz="2800" b="1" i="1">
                          <a:latin typeface="+mj-lt"/>
                          <a:ea typeface="+mj-ea"/>
                        </a:rPr>
                        <a:t>ABC</a:t>
                      </a:r>
                      <a:r>
                        <a:rPr lang="zh-CN" altLang="en-US" sz="2800" b="1">
                          <a:latin typeface="+mj-lt"/>
                          <a:ea typeface="+mj-ea"/>
                        </a:rPr>
                        <a:t>中，</a:t>
                      </a:r>
                      <a:endParaRPr lang="en-US" altLang="zh-CN" sz="2800" b="1">
                        <a:latin typeface="+mj-lt"/>
                        <a:ea typeface="+mj-ea"/>
                      </a:endParaRPr>
                    </a:p>
                    <a:p>
                      <a:pPr algn="l"/>
                      <a:r>
                        <a:rPr lang="zh-CN" altLang="en-US" sz="2800" b="1">
                          <a:latin typeface="+mj-lt"/>
                          <a:ea typeface="+mj-ea"/>
                        </a:rPr>
                        <a:t>∵∠</a:t>
                      </a:r>
                      <a:r>
                        <a:rPr lang="en-US" altLang="zh-CN" sz="2800" b="1" i="1">
                          <a:latin typeface="+mj-lt"/>
                          <a:ea typeface="+mj-ea"/>
                        </a:rPr>
                        <a:t>A</a:t>
                      </a:r>
                      <a:r>
                        <a:rPr lang="en-US" altLang="zh-CN" sz="2800" b="1">
                          <a:latin typeface="+mj-lt"/>
                          <a:ea typeface="+mj-ea"/>
                        </a:rPr>
                        <a:t> +</a:t>
                      </a:r>
                      <a:r>
                        <a:rPr lang="zh-CN" altLang="en-US" sz="2800" b="1">
                          <a:latin typeface="+mj-lt"/>
                          <a:ea typeface="+mj-ea"/>
                        </a:rPr>
                        <a:t>∠</a:t>
                      </a:r>
                      <a:r>
                        <a:rPr lang="en-US" altLang="zh-CN" sz="2800" b="1" i="1">
                          <a:latin typeface="+mj-lt"/>
                          <a:ea typeface="+mj-ea"/>
                        </a:rPr>
                        <a:t>B</a:t>
                      </a:r>
                      <a:r>
                        <a:rPr lang="en-US" altLang="zh-CN" sz="2800" b="1">
                          <a:latin typeface="+mj-lt"/>
                          <a:ea typeface="+mj-ea"/>
                        </a:rPr>
                        <a:t> = 90°</a:t>
                      </a:r>
                      <a:r>
                        <a:rPr lang="zh-CN" altLang="en-US" sz="2800" b="1">
                          <a:latin typeface="+mj-lt"/>
                          <a:ea typeface="+mj-ea"/>
                        </a:rPr>
                        <a:t>，</a:t>
                      </a:r>
                      <a:endParaRPr lang="en-US" altLang="zh-CN" sz="2800" b="1">
                        <a:latin typeface="+mj-lt"/>
                        <a:ea typeface="+mj-ea"/>
                      </a:endParaRPr>
                    </a:p>
                    <a:p>
                      <a:pPr algn="l"/>
                      <a:r>
                        <a:rPr lang="zh-CN" altLang="en-US" sz="2800" b="1">
                          <a:latin typeface="+mj-lt"/>
                          <a:ea typeface="+mj-ea"/>
                        </a:rPr>
                        <a:t>∴△</a:t>
                      </a:r>
                      <a:r>
                        <a:rPr lang="en-US" altLang="zh-CN" sz="2800" b="1" i="1">
                          <a:latin typeface="+mj-lt"/>
                          <a:ea typeface="+mj-ea"/>
                        </a:rPr>
                        <a:t>ABC</a:t>
                      </a:r>
                      <a:r>
                        <a:rPr lang="zh-CN" altLang="en-US" sz="2800" b="1">
                          <a:latin typeface="+mj-lt"/>
                          <a:ea typeface="+mj-ea"/>
                        </a:rPr>
                        <a:t>是直角三角形</a:t>
                      </a:r>
                      <a:endParaRPr lang="zh-CN" altLang="en-US" sz="2800" b="1">
                        <a:latin typeface="+mj-lt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9" name="组合 8"/>
          <p:cNvGrpSpPr/>
          <p:nvPr/>
        </p:nvGrpSpPr>
        <p:grpSpPr>
          <a:xfrm>
            <a:off x="6557797" y="1728418"/>
            <a:ext cx="2125653" cy="1808487"/>
            <a:chOff x="6517605" y="1728418"/>
            <a:chExt cx="2125653" cy="1808487"/>
          </a:xfrm>
        </p:grpSpPr>
        <p:grpSp>
          <p:nvGrpSpPr>
            <p:cNvPr id="3" name="组合 2"/>
            <p:cNvGrpSpPr/>
            <p:nvPr/>
          </p:nvGrpSpPr>
          <p:grpSpPr>
            <a:xfrm>
              <a:off x="6517605" y="1728418"/>
              <a:ext cx="2125653" cy="1808487"/>
              <a:chOff x="1015345" y="2891875"/>
              <a:chExt cx="2125653" cy="1808487"/>
            </a:xfrm>
          </p:grpSpPr>
          <p:sp>
            <p:nvSpPr>
              <p:cNvPr id="4" name="直角三角形 3"/>
              <p:cNvSpPr/>
              <p:nvPr/>
            </p:nvSpPr>
            <p:spPr>
              <a:xfrm>
                <a:off x="1400314" y="3173657"/>
                <a:ext cx="1536771" cy="1084860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1015345" y="2891875"/>
                <a:ext cx="425161" cy="5635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1" kern="1200" cap="none" spc="0" normalizeH="0" baseline="0" noProof="0" dirty="0">
                    <a:latin typeface="+mj-lt"/>
                    <a:ea typeface="+mj-ea"/>
                    <a:cs typeface="+mn-cs"/>
                  </a:rPr>
                  <a:t>A</a:t>
                </a:r>
                <a:endParaRPr kumimoji="0" lang="zh-CN" altLang="en-US" sz="2800" b="1" i="1" kern="1200" cap="none" spc="0" normalizeH="0" baseline="0" noProof="0" dirty="0">
                  <a:latin typeface="+mj-lt"/>
                  <a:ea typeface="+mj-ea"/>
                  <a:cs typeface="+mn-cs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1097948" y="4116816"/>
                <a:ext cx="423863" cy="56356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1" kern="1200" cap="none" spc="0" normalizeH="0" baseline="0" noProof="0" dirty="0">
                    <a:latin typeface="+mj-lt"/>
                    <a:ea typeface="+mj-ea"/>
                    <a:cs typeface="+mn-cs"/>
                  </a:rPr>
                  <a:t>C</a:t>
                </a:r>
                <a:endParaRPr kumimoji="0" lang="zh-CN" altLang="en-US" sz="2800" b="1" i="1" kern="1200" cap="none" spc="0" normalizeH="0" baseline="0" noProof="0" dirty="0">
                  <a:latin typeface="+mj-lt"/>
                  <a:ea typeface="+mj-ea"/>
                  <a:cs typeface="+mn-cs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2717135" y="4136799"/>
                <a:ext cx="423863" cy="56356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1" kern="1200" cap="none" spc="0" normalizeH="0" baseline="0" noProof="0" dirty="0">
                    <a:latin typeface="+mj-lt"/>
                    <a:ea typeface="+mj-ea"/>
                    <a:cs typeface="+mn-cs"/>
                  </a:rPr>
                  <a:t>B</a:t>
                </a:r>
                <a:endParaRPr kumimoji="0" lang="zh-CN" altLang="en-US" sz="2800" b="1" i="1" kern="1200" cap="none" spc="0" normalizeH="0" baseline="0" noProof="0" dirty="0">
                  <a:latin typeface="+mj-lt"/>
                  <a:ea typeface="+mj-ea"/>
                  <a:cs typeface="+mn-cs"/>
                </a:endParaRPr>
              </a:p>
            </p:txBody>
          </p:sp>
        </p:grpSp>
        <p:sp>
          <p:nvSpPr>
            <p:cNvPr id="8" name="半闭框 7"/>
            <p:cNvSpPr/>
            <p:nvPr/>
          </p:nvSpPr>
          <p:spPr>
            <a:xfrm rot="5400000">
              <a:off x="6902574" y="2998850"/>
              <a:ext cx="87548" cy="87548"/>
            </a:xfrm>
            <a:prstGeom prst="halfFrame">
              <a:avLst>
                <a:gd name="adj1" fmla="val 0"/>
                <a:gd name="adj2" fmla="val 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290945" y="268763"/>
            <a:ext cx="1932710" cy="561109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针对训练</a:t>
            </a:r>
            <a:endParaRPr lang="en-US" altLang="zh-CN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6769" y="821371"/>
            <a:ext cx="8636202" cy="159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latin typeface="+mj-lt"/>
                <a:ea typeface="黑体" panose="02010609060101010101" pitchFamily="2" charset="-122"/>
              </a:rPr>
              <a:t>如图，在△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ABC 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中，∠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C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 = 25°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，直线 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a // b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，点 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A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 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在直线 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a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 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上，若∠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1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 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= 75°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，∠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2 = 40°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，则△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ABC 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按角分类属于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_____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三角形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.</a:t>
            </a:r>
            <a:endParaRPr lang="en-US" altLang="zh-CN" sz="2800" b="1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766845" y="1812270"/>
            <a:ext cx="1055205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+mj-lt"/>
                <a:ea typeface="+mj-ea"/>
              </a:rPr>
              <a:t>直角</a:t>
            </a:r>
            <a:endParaRPr lang="zh-CN" altLang="en-US" sz="2800" b="1" i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606040" y="2285766"/>
            <a:ext cx="4548844" cy="2857734"/>
            <a:chOff x="2457450" y="2109711"/>
            <a:chExt cx="4548844" cy="2857734"/>
          </a:xfrm>
        </p:grpSpPr>
        <p:grpSp>
          <p:nvGrpSpPr>
            <p:cNvPr id="10" name="组合 9"/>
            <p:cNvGrpSpPr/>
            <p:nvPr/>
          </p:nvGrpSpPr>
          <p:grpSpPr>
            <a:xfrm>
              <a:off x="2457450" y="2602230"/>
              <a:ext cx="4229100" cy="1712476"/>
              <a:chOff x="2407920" y="2659380"/>
              <a:chExt cx="4229100" cy="1712476"/>
            </a:xfrm>
          </p:grpSpPr>
          <p:cxnSp>
            <p:nvCxnSpPr>
              <p:cNvPr id="7" name="直接连接符 6"/>
              <p:cNvCxnSpPr/>
              <p:nvPr/>
            </p:nvCxnSpPr>
            <p:spPr>
              <a:xfrm>
                <a:off x="2407920" y="2659380"/>
                <a:ext cx="42291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>
                <a:off x="2407920" y="3848100"/>
                <a:ext cx="42291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直角三角形 8"/>
              <p:cNvSpPr/>
              <p:nvPr/>
            </p:nvSpPr>
            <p:spPr>
              <a:xfrm rot="908299">
                <a:off x="3566914" y="3021122"/>
                <a:ext cx="2909934" cy="1350734"/>
              </a:xfrm>
              <a:prstGeom prst="rtTriangl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3123571" y="2109711"/>
              <a:ext cx="3882723" cy="2857734"/>
              <a:chOff x="2690283" y="-296067"/>
              <a:chExt cx="3882723" cy="2857734"/>
            </a:xfrm>
          </p:grpSpPr>
          <p:sp>
            <p:nvSpPr>
              <p:cNvPr id="61" name="任意多边形: 形状 60"/>
              <p:cNvSpPr/>
              <p:nvPr/>
            </p:nvSpPr>
            <p:spPr>
              <a:xfrm rot="2959272">
                <a:off x="3095175" y="305474"/>
                <a:ext cx="283560" cy="61360"/>
              </a:xfrm>
              <a:custGeom>
                <a:avLst/>
                <a:gdLst>
                  <a:gd name="connsiteX0" fmla="*/ 0 w 175260"/>
                  <a:gd name="connsiteY0" fmla="*/ 0 h 38426"/>
                  <a:gd name="connsiteX1" fmla="*/ 60960 w 175260"/>
                  <a:gd name="connsiteY1" fmla="*/ 38100 h 38426"/>
                  <a:gd name="connsiteX2" fmla="*/ 175260 w 175260"/>
                  <a:gd name="connsiteY2" fmla="*/ 15240 h 38426"/>
                  <a:gd name="connsiteX0-1" fmla="*/ 0 w 175260"/>
                  <a:gd name="connsiteY0-2" fmla="*/ 0 h 38426"/>
                  <a:gd name="connsiteX1-3" fmla="*/ 84772 w 175260"/>
                  <a:gd name="connsiteY1-4" fmla="*/ 38100 h 38426"/>
                  <a:gd name="connsiteX2-5" fmla="*/ 175260 w 175260"/>
                  <a:gd name="connsiteY2-6" fmla="*/ 15240 h 38426"/>
                  <a:gd name="connsiteX0-7" fmla="*/ 0 w 194310"/>
                  <a:gd name="connsiteY0-8" fmla="*/ 0 h 38309"/>
                  <a:gd name="connsiteX1-9" fmla="*/ 84772 w 194310"/>
                  <a:gd name="connsiteY1-10" fmla="*/ 38100 h 38309"/>
                  <a:gd name="connsiteX2-11" fmla="*/ 194310 w 194310"/>
                  <a:gd name="connsiteY2-12" fmla="*/ 12859 h 38309"/>
                  <a:gd name="connsiteX0-13" fmla="*/ 0 w 194310"/>
                  <a:gd name="connsiteY0-14" fmla="*/ 0 h 38683"/>
                  <a:gd name="connsiteX1-15" fmla="*/ 84772 w 194310"/>
                  <a:gd name="connsiteY1-16" fmla="*/ 38100 h 38683"/>
                  <a:gd name="connsiteX2-17" fmla="*/ 194310 w 194310"/>
                  <a:gd name="connsiteY2-18" fmla="*/ 12859 h 386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94310" h="38683">
                    <a:moveTo>
                      <a:pt x="0" y="0"/>
                    </a:moveTo>
                    <a:cubicBezTo>
                      <a:pt x="15875" y="17780"/>
                      <a:pt x="52387" y="35957"/>
                      <a:pt x="84772" y="38100"/>
                    </a:cubicBezTo>
                    <a:cubicBezTo>
                      <a:pt x="117157" y="40243"/>
                      <a:pt x="151765" y="37466"/>
                      <a:pt x="194310" y="12859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2" name="文本框 61"/>
              <p:cNvSpPr txBox="1"/>
              <p:nvPr/>
            </p:nvSpPr>
            <p:spPr>
              <a:xfrm>
                <a:off x="2904883" y="165376"/>
                <a:ext cx="364202" cy="56425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kern="1200" cap="none" spc="0" normalizeH="0" baseline="0" noProof="0" dirty="0">
                    <a:latin typeface="+mj-lt"/>
                    <a:ea typeface="+mj-ea"/>
                    <a:cs typeface="+mn-cs"/>
                  </a:rPr>
                  <a:t>1</a:t>
                </a:r>
                <a:endParaRPr kumimoji="0" lang="zh-CN" altLang="en-US" sz="2800" b="1" kern="1200" cap="none" spc="0" normalizeH="0" baseline="0" noProof="0" dirty="0">
                  <a:latin typeface="+mj-lt"/>
                  <a:ea typeface="+mj-ea"/>
                  <a:cs typeface="+mn-cs"/>
                </a:endParaRPr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3215518" y="-296067"/>
                <a:ext cx="423514" cy="56425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1" kern="1200" cap="none" spc="0" normalizeH="0" baseline="0" noProof="0" dirty="0">
                    <a:latin typeface="+mj-lt"/>
                    <a:ea typeface="+mj-ea"/>
                    <a:cs typeface="+mn-cs"/>
                  </a:rPr>
                  <a:t>A</a:t>
                </a:r>
                <a:endParaRPr kumimoji="0" lang="zh-CN" altLang="en-US" sz="2800" b="1" i="1" kern="1200" cap="none" spc="0" normalizeH="0" baseline="0" noProof="0" dirty="0">
                  <a:latin typeface="+mj-lt"/>
                  <a:ea typeface="+mj-ea"/>
                  <a:cs typeface="+mn-cs"/>
                </a:endParaRPr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5811978" y="1997410"/>
                <a:ext cx="423514" cy="56425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1" kern="1200" cap="none" spc="0" normalizeH="0" baseline="0" noProof="0" dirty="0">
                    <a:latin typeface="+mj-lt"/>
                    <a:ea typeface="+mj-ea"/>
                    <a:cs typeface="+mn-cs"/>
                  </a:rPr>
                  <a:t>C</a:t>
                </a:r>
                <a:endParaRPr kumimoji="0" lang="zh-CN" altLang="en-US" sz="2800" b="1" i="1" kern="1200" cap="none" spc="0" normalizeH="0" baseline="0" noProof="0" dirty="0">
                  <a:latin typeface="+mj-lt"/>
                  <a:ea typeface="+mj-ea"/>
                  <a:cs typeface="+mn-cs"/>
                </a:endParaRPr>
              </a:p>
            </p:txBody>
          </p:sp>
          <p:sp>
            <p:nvSpPr>
              <p:cNvPr id="67" name="文本框 66"/>
              <p:cNvSpPr txBox="1"/>
              <p:nvPr/>
            </p:nvSpPr>
            <p:spPr>
              <a:xfrm>
                <a:off x="2690283" y="1307234"/>
                <a:ext cx="423514" cy="56425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1" kern="1200" cap="none" spc="0" normalizeH="0" baseline="0" noProof="0" dirty="0">
                    <a:latin typeface="+mj-lt"/>
                    <a:ea typeface="+mj-ea"/>
                    <a:cs typeface="+mn-cs"/>
                  </a:rPr>
                  <a:t>B</a:t>
                </a:r>
                <a:endParaRPr kumimoji="0" lang="zh-CN" altLang="en-US" sz="2800" b="1" i="1" kern="1200" cap="none" spc="0" normalizeH="0" baseline="0" noProof="0" dirty="0">
                  <a:latin typeface="+mj-lt"/>
                  <a:ea typeface="+mj-ea"/>
                  <a:cs typeface="+mn-cs"/>
                </a:endParaRPr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6208804" y="-116752"/>
                <a:ext cx="364202" cy="56425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1" kern="1200" cap="none" spc="0" normalizeH="0" baseline="0" noProof="0">
                    <a:latin typeface="+mj-lt"/>
                    <a:ea typeface="+mj-ea"/>
                    <a:cs typeface="+mn-cs"/>
                  </a:rPr>
                  <a:t>a</a:t>
                </a:r>
                <a:endParaRPr kumimoji="0" lang="zh-CN" altLang="en-US" sz="2800" b="1" i="1" kern="1200" cap="none" spc="0" normalizeH="0" baseline="0" noProof="0" dirty="0">
                  <a:latin typeface="+mj-lt"/>
                  <a:ea typeface="+mj-ea"/>
                  <a:cs typeface="+mn-cs"/>
                </a:endParaRPr>
              </a:p>
            </p:txBody>
          </p:sp>
          <p:sp>
            <p:nvSpPr>
              <p:cNvPr id="70" name="任意多边形: 形状 69"/>
              <p:cNvSpPr/>
              <p:nvPr/>
            </p:nvSpPr>
            <p:spPr>
              <a:xfrm rot="17365250">
                <a:off x="5029377" y="1485659"/>
                <a:ext cx="234347" cy="41910"/>
              </a:xfrm>
              <a:custGeom>
                <a:avLst/>
                <a:gdLst>
                  <a:gd name="connsiteX0" fmla="*/ 0 w 175260"/>
                  <a:gd name="connsiteY0" fmla="*/ 0 h 38426"/>
                  <a:gd name="connsiteX1" fmla="*/ 60960 w 175260"/>
                  <a:gd name="connsiteY1" fmla="*/ 38100 h 38426"/>
                  <a:gd name="connsiteX2" fmla="*/ 175260 w 175260"/>
                  <a:gd name="connsiteY2" fmla="*/ 15240 h 38426"/>
                  <a:gd name="connsiteX0-1" fmla="*/ 0 w 175260"/>
                  <a:gd name="connsiteY0-2" fmla="*/ 0 h 38426"/>
                  <a:gd name="connsiteX1-3" fmla="*/ 84772 w 175260"/>
                  <a:gd name="connsiteY1-4" fmla="*/ 38100 h 38426"/>
                  <a:gd name="connsiteX2-5" fmla="*/ 175260 w 175260"/>
                  <a:gd name="connsiteY2-6" fmla="*/ 15240 h 38426"/>
                  <a:gd name="connsiteX0-7" fmla="*/ 0 w 194310"/>
                  <a:gd name="connsiteY0-8" fmla="*/ 0 h 38309"/>
                  <a:gd name="connsiteX1-9" fmla="*/ 84772 w 194310"/>
                  <a:gd name="connsiteY1-10" fmla="*/ 38100 h 38309"/>
                  <a:gd name="connsiteX2-11" fmla="*/ 194310 w 194310"/>
                  <a:gd name="connsiteY2-12" fmla="*/ 12859 h 38309"/>
                  <a:gd name="connsiteX0-13" fmla="*/ 0 w 194310"/>
                  <a:gd name="connsiteY0-14" fmla="*/ 0 h 38683"/>
                  <a:gd name="connsiteX1-15" fmla="*/ 84772 w 194310"/>
                  <a:gd name="connsiteY1-16" fmla="*/ 38100 h 38683"/>
                  <a:gd name="connsiteX2-17" fmla="*/ 194310 w 194310"/>
                  <a:gd name="connsiteY2-18" fmla="*/ 12859 h 3868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94310" h="38683">
                    <a:moveTo>
                      <a:pt x="0" y="0"/>
                    </a:moveTo>
                    <a:cubicBezTo>
                      <a:pt x="15875" y="17780"/>
                      <a:pt x="52387" y="35957"/>
                      <a:pt x="84772" y="38100"/>
                    </a:cubicBezTo>
                    <a:cubicBezTo>
                      <a:pt x="117157" y="40243"/>
                      <a:pt x="151765" y="37466"/>
                      <a:pt x="194310" y="12859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3" name="文本框 72"/>
              <p:cNvSpPr txBox="1"/>
              <p:nvPr/>
            </p:nvSpPr>
            <p:spPr>
              <a:xfrm>
                <a:off x="6208804" y="1026017"/>
                <a:ext cx="364202" cy="56425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1" kern="1200" cap="none" spc="0" normalizeH="0" baseline="0" noProof="0">
                    <a:latin typeface="+mj-lt"/>
                    <a:ea typeface="+mj-ea"/>
                    <a:cs typeface="+mn-cs"/>
                  </a:rPr>
                  <a:t>b</a:t>
                </a:r>
                <a:endParaRPr kumimoji="0" lang="zh-CN" altLang="en-US" sz="2800" b="1" i="1" kern="1200" cap="none" spc="0" normalizeH="0" baseline="0" noProof="0" dirty="0">
                  <a:latin typeface="+mj-lt"/>
                  <a:ea typeface="+mj-ea"/>
                  <a:cs typeface="+mn-cs"/>
                </a:endParaRPr>
              </a:p>
            </p:txBody>
          </p:sp>
          <p:sp>
            <p:nvSpPr>
              <p:cNvPr id="74" name="文本框 73"/>
              <p:cNvSpPr txBox="1"/>
              <p:nvPr/>
            </p:nvSpPr>
            <p:spPr>
              <a:xfrm>
                <a:off x="5159252" y="1277174"/>
                <a:ext cx="364202" cy="56425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kern="1200" cap="none" spc="0" normalizeH="0" baseline="0" noProof="0">
                    <a:latin typeface="+mj-lt"/>
                    <a:ea typeface="+mj-ea"/>
                    <a:cs typeface="+mn-cs"/>
                  </a:rPr>
                  <a:t>2</a:t>
                </a:r>
                <a:endParaRPr kumimoji="0" lang="zh-CN" altLang="en-US" sz="2800" b="1" kern="1200" cap="none" spc="0" normalizeH="0" baseline="0" noProof="0" dirty="0">
                  <a:latin typeface="+mj-lt"/>
                  <a:ea typeface="+mj-ea"/>
                  <a:cs typeface="+mn-cs"/>
                </a:endParaRPr>
              </a:p>
            </p:txBody>
          </p:sp>
        </p:grpSp>
      </p:grpSp>
      <p:sp>
        <p:nvSpPr>
          <p:cNvPr id="75" name="文本框 74"/>
          <p:cNvSpPr txBox="1"/>
          <p:nvPr/>
        </p:nvSpPr>
        <p:spPr>
          <a:xfrm>
            <a:off x="4315155" y="2723744"/>
            <a:ext cx="801823" cy="4931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400" b="1" kern="1200" cap="none" spc="0" normalizeH="0" baseline="0" noProof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40°</a:t>
            </a:r>
            <a:endParaRPr kumimoji="0" lang="zh-CN" altLang="en-US" sz="2400" b="1" kern="1200" cap="none" spc="0" normalizeH="0" baseline="0" noProof="0" dirty="0">
              <a:solidFill>
                <a:srgbClr val="0000FF"/>
              </a:solidFill>
              <a:latin typeface="+mj-lt"/>
              <a:ea typeface="+mj-ea"/>
              <a:cs typeface="+mn-cs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3838049" y="2978505"/>
            <a:ext cx="801823" cy="4931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lang="en-US" altLang="zh-CN" sz="2400" b="1">
                <a:solidFill>
                  <a:srgbClr val="0000FF"/>
                </a:solidFill>
                <a:latin typeface="+mj-lt"/>
                <a:ea typeface="+mj-ea"/>
              </a:rPr>
              <a:t>65</a:t>
            </a:r>
            <a:r>
              <a:rPr kumimoji="0" lang="en-US" altLang="zh-CN" sz="2400" b="1" kern="1200" cap="none" spc="0" normalizeH="0" baseline="0" noProof="0">
                <a:solidFill>
                  <a:srgbClr val="0000FF"/>
                </a:solidFill>
                <a:latin typeface="+mj-lt"/>
                <a:ea typeface="+mj-ea"/>
                <a:cs typeface="+mn-cs"/>
              </a:rPr>
              <a:t>°</a:t>
            </a:r>
            <a:endParaRPr kumimoji="0" lang="zh-CN" altLang="en-US" sz="2400" b="1" kern="1200" cap="none" spc="0" normalizeH="0" baseline="0" noProof="0" dirty="0">
              <a:solidFill>
                <a:srgbClr val="0000FF"/>
              </a:solidFill>
              <a:latin typeface="+mj-lt"/>
              <a:ea typeface="+mj-ea"/>
              <a:cs typeface="+mn-cs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698468" y="3655624"/>
            <a:ext cx="801823" cy="4931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lang="en-US" altLang="zh-CN" sz="2400" b="1">
                <a:solidFill>
                  <a:srgbClr val="0000FF"/>
                </a:solidFill>
                <a:highlight>
                  <a:srgbClr val="FFFFFF"/>
                </a:highlight>
                <a:latin typeface="+mj-lt"/>
                <a:ea typeface="+mj-ea"/>
              </a:rPr>
              <a:t>90</a:t>
            </a:r>
            <a:r>
              <a:rPr kumimoji="0" lang="en-US" altLang="zh-CN" sz="2400" b="1" kern="1200" cap="none" spc="0" normalizeH="0" baseline="0" noProof="0">
                <a:solidFill>
                  <a:srgbClr val="0000FF"/>
                </a:solidFill>
                <a:highlight>
                  <a:srgbClr val="FFFFFF"/>
                </a:highlight>
                <a:latin typeface="+mj-lt"/>
                <a:ea typeface="+mj-ea"/>
              </a:rPr>
              <a:t>°</a:t>
            </a:r>
            <a:endParaRPr kumimoji="0" lang="zh-CN" altLang="en-US" sz="2400" b="1" kern="1200" cap="none" spc="0" normalizeH="0" baseline="0" noProof="0" dirty="0">
              <a:solidFill>
                <a:srgbClr val="0000FF"/>
              </a:solidFill>
              <a:highlight>
                <a:srgbClr val="FFFFFF"/>
              </a:highlight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75" grpId="0"/>
      <p:bldP spid="76" grpId="0"/>
      <p:bldP spid="7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8"/>
          <p:cNvGrpSpPr/>
          <p:nvPr/>
        </p:nvGrpSpPr>
        <p:grpSpPr bwMode="auto">
          <a:xfrm>
            <a:off x="2887404" y="60912"/>
            <a:ext cx="3369191" cy="610001"/>
            <a:chOff x="2027646" y="361064"/>
            <a:chExt cx="5117692" cy="925306"/>
          </a:xfrm>
        </p:grpSpPr>
        <p:pic>
          <p:nvPicPr>
            <p:cNvPr id="12" name="图片 1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649" b="36475"/>
            <a:stretch>
              <a:fillRect/>
            </a:stretch>
          </p:blipFill>
          <p:spPr bwMode="auto">
            <a:xfrm>
              <a:off x="2027646" y="383427"/>
              <a:ext cx="5117692" cy="902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文本框 1"/>
            <p:cNvSpPr txBox="1">
              <a:spLocks noChangeArrowheads="1"/>
            </p:cNvSpPr>
            <p:nvPr/>
          </p:nvSpPr>
          <p:spPr bwMode="auto">
            <a:xfrm>
              <a:off x="3308875" y="361064"/>
              <a:ext cx="3142009" cy="887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随堂练习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836611" y="1122690"/>
            <a:ext cx="7470775" cy="3145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lvl="0" eaLnBrk="1" hangingPunct="1">
              <a:spcBef>
                <a:spcPts val="0"/>
              </a:spcBef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黑体" panose="02010609060101010101" pitchFamily="2" charset="-122"/>
                <a:cs typeface="+mn-cs"/>
              </a:rPr>
              <a:t>1.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黑体" panose="02010609060101010101" pitchFamily="2" charset="-122"/>
                <a:cs typeface="+mn-cs"/>
              </a:rPr>
              <a:t>在一个三角形中，</a:t>
            </a:r>
            <a:r>
              <a:rPr lang="zh-CN" altLang="en-US">
                <a:latin typeface="+mj-lt"/>
              </a:rPr>
              <a:t>有两个内角度数分别是 </a:t>
            </a:r>
            <a:r>
              <a:rPr lang="en-US" altLang="zh-CN">
                <a:latin typeface="+mj-lt"/>
              </a:rPr>
              <a:t>25°</a:t>
            </a:r>
            <a:r>
              <a:rPr lang="zh-CN" altLang="en-US">
                <a:latin typeface="+mj-lt"/>
              </a:rPr>
              <a:t>和 </a:t>
            </a:r>
            <a:r>
              <a:rPr lang="en-US" altLang="zh-CN">
                <a:latin typeface="+mj-lt"/>
              </a:rPr>
              <a:t>55°</a:t>
            </a:r>
            <a:r>
              <a:rPr lang="zh-CN" altLang="en-US">
                <a:latin typeface="+mj-lt"/>
              </a:rPr>
              <a:t>，则这个三角形是（         ）</a:t>
            </a:r>
            <a:endParaRPr lang="en-US" altLang="zh-CN">
              <a:latin typeface="+mj-lt"/>
            </a:endParaRPr>
          </a:p>
          <a:p>
            <a:pPr marL="514350" lvl="0" indent="-514350" eaLnBrk="1" hangingPunct="1">
              <a:spcBef>
                <a:spcPts val="0"/>
              </a:spcBef>
              <a:buAutoNum type="alphaUcPeriod"/>
              <a:defRPr/>
            </a:pPr>
            <a:r>
              <a:rPr lang="zh-CN" altLang="en-US">
                <a:latin typeface="+mj-lt"/>
              </a:rPr>
              <a:t>锐角三角形</a:t>
            </a:r>
            <a:endParaRPr lang="en-US" altLang="zh-CN">
              <a:latin typeface="+mj-lt"/>
            </a:endParaRPr>
          </a:p>
          <a:p>
            <a:pPr marL="514350" lvl="0" indent="-514350" eaLnBrk="1" hangingPunct="1">
              <a:spcBef>
                <a:spcPts val="0"/>
              </a:spcBef>
              <a:buAutoNum type="alphaUcPeriod"/>
              <a:defRPr/>
            </a:pPr>
            <a:r>
              <a:rPr lang="zh-CN" altLang="en-US">
                <a:latin typeface="+mj-lt"/>
              </a:rPr>
              <a:t>钝角三角形</a:t>
            </a:r>
            <a:endParaRPr lang="en-US" altLang="zh-CN">
              <a:latin typeface="+mj-lt"/>
            </a:endParaRPr>
          </a:p>
          <a:p>
            <a:pPr marL="514350" lvl="0" indent="-514350" eaLnBrk="1" hangingPunct="1">
              <a:spcBef>
                <a:spcPts val="0"/>
              </a:spcBef>
              <a:buAutoNum type="alphaUcPeriod"/>
              <a:defRPr/>
            </a:pPr>
            <a:r>
              <a:rPr lang="zh-CN" altLang="en-US">
                <a:latin typeface="+mj-lt"/>
              </a:rPr>
              <a:t>直角三角形</a:t>
            </a:r>
            <a:endParaRPr lang="en-US" altLang="zh-CN">
              <a:latin typeface="+mj-lt"/>
            </a:endParaRPr>
          </a:p>
          <a:p>
            <a:pPr marL="514350" lvl="0" indent="-514350" eaLnBrk="1" hangingPunct="1">
              <a:spcBef>
                <a:spcPts val="0"/>
              </a:spcBef>
              <a:buAutoNum type="alphaUcPeriod"/>
              <a:defRPr/>
            </a:pPr>
            <a:r>
              <a:rPr lang="zh-CN" altLang="en-US">
                <a:latin typeface="+mj-lt"/>
              </a:rPr>
              <a:t>无法确定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黑体" panose="02010609060101010101" pitchFamily="2" charset="-122"/>
              <a:cs typeface="+mn-cs"/>
            </a:endParaRPr>
          </a:p>
        </p:txBody>
      </p:sp>
      <p:sp>
        <p:nvSpPr>
          <p:cNvPr id="15" name="Rectangle 13"/>
          <p:cNvSpPr/>
          <p:nvPr/>
        </p:nvSpPr>
        <p:spPr>
          <a:xfrm>
            <a:off x="5976038" y="1650164"/>
            <a:ext cx="781050" cy="520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B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49714" y="404379"/>
            <a:ext cx="3412941" cy="444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P86</a:t>
            </a:r>
            <a:r>
              <a:rPr lang="zh-CN" altLang="en-US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 第</a:t>
            </a:r>
            <a:r>
              <a:rPr lang="en-US" altLang="zh-CN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2200" b="1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259346" y="1260979"/>
            <a:ext cx="4843820" cy="2429449"/>
            <a:chOff x="1985526" y="1784644"/>
            <a:chExt cx="4123717" cy="2068277"/>
          </a:xfrm>
        </p:grpSpPr>
        <p:grpSp>
          <p:nvGrpSpPr>
            <p:cNvPr id="5" name="组合 4"/>
            <p:cNvGrpSpPr/>
            <p:nvPr/>
          </p:nvGrpSpPr>
          <p:grpSpPr>
            <a:xfrm>
              <a:off x="1985526" y="1784644"/>
              <a:ext cx="4123717" cy="2068277"/>
              <a:chOff x="2945646" y="-40855"/>
              <a:chExt cx="4123717" cy="2068277"/>
            </a:xfrm>
          </p:grpSpPr>
          <p:cxnSp>
            <p:nvCxnSpPr>
              <p:cNvPr id="17" name="直接连接符 16"/>
              <p:cNvCxnSpPr>
                <a:stCxn id="20" idx="1"/>
              </p:cNvCxnSpPr>
              <p:nvPr/>
            </p:nvCxnSpPr>
            <p:spPr>
              <a:xfrm>
                <a:off x="4359419" y="1009517"/>
                <a:ext cx="1532270" cy="622559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" name="组合 6"/>
              <p:cNvGrpSpPr/>
              <p:nvPr/>
            </p:nvGrpSpPr>
            <p:grpSpPr>
              <a:xfrm>
                <a:off x="2945646" y="-40855"/>
                <a:ext cx="4123717" cy="2068277"/>
                <a:chOff x="2512358" y="-2446633"/>
                <a:chExt cx="4123717" cy="2068277"/>
              </a:xfrm>
            </p:grpSpPr>
            <p:sp>
              <p:nvSpPr>
                <p:cNvPr id="8" name="任意多边形: 形状 7"/>
                <p:cNvSpPr/>
                <p:nvPr/>
              </p:nvSpPr>
              <p:spPr>
                <a:xfrm rot="21129034">
                  <a:off x="3789293" y="-1330154"/>
                  <a:ext cx="283560" cy="61360"/>
                </a:xfrm>
                <a:custGeom>
                  <a:avLst/>
                  <a:gdLst>
                    <a:gd name="connsiteX0" fmla="*/ 0 w 175260"/>
                    <a:gd name="connsiteY0" fmla="*/ 0 h 38426"/>
                    <a:gd name="connsiteX1" fmla="*/ 60960 w 175260"/>
                    <a:gd name="connsiteY1" fmla="*/ 38100 h 38426"/>
                    <a:gd name="connsiteX2" fmla="*/ 175260 w 175260"/>
                    <a:gd name="connsiteY2" fmla="*/ 15240 h 38426"/>
                    <a:gd name="connsiteX0-1" fmla="*/ 0 w 175260"/>
                    <a:gd name="connsiteY0-2" fmla="*/ 0 h 38426"/>
                    <a:gd name="connsiteX1-3" fmla="*/ 84772 w 175260"/>
                    <a:gd name="connsiteY1-4" fmla="*/ 38100 h 38426"/>
                    <a:gd name="connsiteX2-5" fmla="*/ 175260 w 175260"/>
                    <a:gd name="connsiteY2-6" fmla="*/ 15240 h 38426"/>
                    <a:gd name="connsiteX0-7" fmla="*/ 0 w 194310"/>
                    <a:gd name="connsiteY0-8" fmla="*/ 0 h 38309"/>
                    <a:gd name="connsiteX1-9" fmla="*/ 84772 w 194310"/>
                    <a:gd name="connsiteY1-10" fmla="*/ 38100 h 38309"/>
                    <a:gd name="connsiteX2-11" fmla="*/ 194310 w 194310"/>
                    <a:gd name="connsiteY2-12" fmla="*/ 12859 h 38309"/>
                    <a:gd name="connsiteX0-13" fmla="*/ 0 w 194310"/>
                    <a:gd name="connsiteY0-14" fmla="*/ 0 h 38683"/>
                    <a:gd name="connsiteX1-15" fmla="*/ 84772 w 194310"/>
                    <a:gd name="connsiteY1-16" fmla="*/ 38100 h 38683"/>
                    <a:gd name="connsiteX2-17" fmla="*/ 194310 w 194310"/>
                    <a:gd name="connsiteY2-18" fmla="*/ 12859 h 3868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</a:cxnLst>
                  <a:rect l="l" t="t" r="r" b="b"/>
                  <a:pathLst>
                    <a:path w="194310" h="38683">
                      <a:moveTo>
                        <a:pt x="0" y="0"/>
                      </a:moveTo>
                      <a:cubicBezTo>
                        <a:pt x="15875" y="17780"/>
                        <a:pt x="52387" y="35957"/>
                        <a:pt x="84772" y="38100"/>
                      </a:cubicBezTo>
                      <a:cubicBezTo>
                        <a:pt x="117157" y="40243"/>
                        <a:pt x="151765" y="37466"/>
                        <a:pt x="194310" y="12859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9" name="文本框 8"/>
                <p:cNvSpPr txBox="1"/>
                <p:nvPr/>
              </p:nvSpPr>
              <p:spPr>
                <a:xfrm>
                  <a:off x="3743030" y="-1377217"/>
                  <a:ext cx="310059" cy="480372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spAutoFit/>
                </a:bodyPr>
                <a:lstStyle/>
                <a:p>
                  <a:pPr marR="0" algn="ctr" defTabSz="914400">
                    <a:lnSpc>
                      <a:spcPct val="12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800" b="1" kern="1200" cap="none" spc="0" normalizeH="0" baseline="0" noProof="0" dirty="0">
                      <a:latin typeface="+mj-lt"/>
                      <a:ea typeface="+mj-ea"/>
                      <a:cs typeface="+mn-cs"/>
                    </a:rPr>
                    <a:t>1</a:t>
                  </a:r>
                  <a:endParaRPr kumimoji="0" lang="zh-CN" altLang="en-US" sz="2800" b="1" kern="1200" cap="none" spc="0" normalizeH="0" baseline="0" noProof="0" dirty="0">
                    <a:latin typeface="+mj-lt"/>
                    <a:ea typeface="+mj-ea"/>
                    <a:cs typeface="+mn-cs"/>
                  </a:endParaRPr>
                </a:p>
              </p:txBody>
            </p:sp>
            <p:sp>
              <p:nvSpPr>
                <p:cNvPr id="10" name="文本框 9"/>
                <p:cNvSpPr txBox="1"/>
                <p:nvPr/>
              </p:nvSpPr>
              <p:spPr>
                <a:xfrm>
                  <a:off x="2512358" y="-1038043"/>
                  <a:ext cx="360553" cy="480372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spAutoFit/>
                </a:bodyPr>
                <a:lstStyle/>
                <a:p>
                  <a:pPr marR="0" algn="ctr" defTabSz="914400">
                    <a:lnSpc>
                      <a:spcPct val="12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800" b="1" i="1" kern="1200" cap="none" spc="0" normalizeH="0" baseline="0" noProof="0" dirty="0">
                      <a:latin typeface="+mj-lt"/>
                      <a:ea typeface="+mj-ea"/>
                      <a:cs typeface="+mn-cs"/>
                    </a:rPr>
                    <a:t>A</a:t>
                  </a:r>
                  <a:endParaRPr kumimoji="0" lang="zh-CN" altLang="en-US" sz="2800" b="1" i="1" kern="1200" cap="none" spc="0" normalizeH="0" baseline="0" noProof="0" dirty="0">
                    <a:latin typeface="+mj-lt"/>
                    <a:ea typeface="+mj-ea"/>
                    <a:cs typeface="+mn-cs"/>
                  </a:endParaRPr>
                </a:p>
              </p:txBody>
            </p:sp>
            <p:sp>
              <p:nvSpPr>
                <p:cNvPr id="11" name="文本框 10"/>
                <p:cNvSpPr txBox="1"/>
                <p:nvPr/>
              </p:nvSpPr>
              <p:spPr>
                <a:xfrm>
                  <a:off x="4754517" y="-2446633"/>
                  <a:ext cx="360553" cy="480372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spAutoFit/>
                </a:bodyPr>
                <a:lstStyle/>
                <a:p>
                  <a:pPr marR="0" algn="ctr" defTabSz="914400">
                    <a:lnSpc>
                      <a:spcPct val="12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800" b="1" i="1" kern="1200" cap="none" spc="0" normalizeH="0" baseline="0" noProof="0" dirty="0">
                      <a:latin typeface="+mj-lt"/>
                      <a:ea typeface="+mj-ea"/>
                      <a:cs typeface="+mn-cs"/>
                    </a:rPr>
                    <a:t>C</a:t>
                  </a:r>
                  <a:endParaRPr kumimoji="0" lang="zh-CN" altLang="en-US" sz="2800" b="1" i="1" kern="1200" cap="none" spc="0" normalizeH="0" baseline="0" noProof="0" dirty="0">
                    <a:latin typeface="+mj-lt"/>
                    <a:ea typeface="+mj-ea"/>
                    <a:cs typeface="+mn-cs"/>
                  </a:endParaRPr>
                </a:p>
              </p:txBody>
            </p:sp>
            <p:sp>
              <p:nvSpPr>
                <p:cNvPr id="12" name="文本框 11"/>
                <p:cNvSpPr txBox="1"/>
                <p:nvPr/>
              </p:nvSpPr>
              <p:spPr>
                <a:xfrm>
                  <a:off x="6275522" y="-1030915"/>
                  <a:ext cx="360553" cy="480372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spAutoFit/>
                </a:bodyPr>
                <a:lstStyle/>
                <a:p>
                  <a:pPr marR="0" algn="ctr" defTabSz="914400">
                    <a:lnSpc>
                      <a:spcPct val="12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800" b="1" i="1" kern="1200" cap="none" spc="0" normalizeH="0" baseline="0" noProof="0" dirty="0">
                      <a:latin typeface="+mj-lt"/>
                      <a:ea typeface="+mj-ea"/>
                      <a:cs typeface="+mn-cs"/>
                    </a:rPr>
                    <a:t>B</a:t>
                  </a:r>
                  <a:endParaRPr kumimoji="0" lang="zh-CN" altLang="en-US" sz="2800" b="1" i="1" kern="1200" cap="none" spc="0" normalizeH="0" baseline="0" noProof="0" dirty="0">
                    <a:latin typeface="+mj-lt"/>
                    <a:ea typeface="+mj-ea"/>
                    <a:cs typeface="+mn-cs"/>
                  </a:endParaRPr>
                </a:p>
              </p:txBody>
            </p:sp>
            <p:sp>
              <p:nvSpPr>
                <p:cNvPr id="14" name="任意多边形: 形状 13"/>
                <p:cNvSpPr/>
                <p:nvPr/>
              </p:nvSpPr>
              <p:spPr>
                <a:xfrm rot="6046341">
                  <a:off x="4736200" y="-912045"/>
                  <a:ext cx="234347" cy="41910"/>
                </a:xfrm>
                <a:custGeom>
                  <a:avLst/>
                  <a:gdLst>
                    <a:gd name="connsiteX0" fmla="*/ 0 w 175260"/>
                    <a:gd name="connsiteY0" fmla="*/ 0 h 38426"/>
                    <a:gd name="connsiteX1" fmla="*/ 60960 w 175260"/>
                    <a:gd name="connsiteY1" fmla="*/ 38100 h 38426"/>
                    <a:gd name="connsiteX2" fmla="*/ 175260 w 175260"/>
                    <a:gd name="connsiteY2" fmla="*/ 15240 h 38426"/>
                    <a:gd name="connsiteX0-1" fmla="*/ 0 w 175260"/>
                    <a:gd name="connsiteY0-2" fmla="*/ 0 h 38426"/>
                    <a:gd name="connsiteX1-3" fmla="*/ 84772 w 175260"/>
                    <a:gd name="connsiteY1-4" fmla="*/ 38100 h 38426"/>
                    <a:gd name="connsiteX2-5" fmla="*/ 175260 w 175260"/>
                    <a:gd name="connsiteY2-6" fmla="*/ 15240 h 38426"/>
                    <a:gd name="connsiteX0-7" fmla="*/ 0 w 194310"/>
                    <a:gd name="connsiteY0-8" fmla="*/ 0 h 38309"/>
                    <a:gd name="connsiteX1-9" fmla="*/ 84772 w 194310"/>
                    <a:gd name="connsiteY1-10" fmla="*/ 38100 h 38309"/>
                    <a:gd name="connsiteX2-11" fmla="*/ 194310 w 194310"/>
                    <a:gd name="connsiteY2-12" fmla="*/ 12859 h 38309"/>
                    <a:gd name="connsiteX0-13" fmla="*/ 0 w 194310"/>
                    <a:gd name="connsiteY0-14" fmla="*/ 0 h 38683"/>
                    <a:gd name="connsiteX1-15" fmla="*/ 84772 w 194310"/>
                    <a:gd name="connsiteY1-16" fmla="*/ 38100 h 38683"/>
                    <a:gd name="connsiteX2-17" fmla="*/ 194310 w 194310"/>
                    <a:gd name="connsiteY2-18" fmla="*/ 12859 h 3868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</a:cxnLst>
                  <a:rect l="l" t="t" r="r" b="b"/>
                  <a:pathLst>
                    <a:path w="194310" h="38683">
                      <a:moveTo>
                        <a:pt x="0" y="0"/>
                      </a:moveTo>
                      <a:cubicBezTo>
                        <a:pt x="15875" y="17780"/>
                        <a:pt x="52387" y="35957"/>
                        <a:pt x="84772" y="38100"/>
                      </a:cubicBezTo>
                      <a:cubicBezTo>
                        <a:pt x="117157" y="40243"/>
                        <a:pt x="151765" y="37466"/>
                        <a:pt x="194310" y="12859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文本框 15"/>
                <p:cNvSpPr txBox="1"/>
                <p:nvPr/>
              </p:nvSpPr>
              <p:spPr>
                <a:xfrm>
                  <a:off x="4492350" y="-1175141"/>
                  <a:ext cx="310059" cy="480372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spAutoFit/>
                </a:bodyPr>
                <a:lstStyle/>
                <a:p>
                  <a:pPr marR="0" algn="ctr" defTabSz="914400">
                    <a:lnSpc>
                      <a:spcPct val="12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800" b="1" kern="1200" cap="none" spc="0" normalizeH="0" baseline="0" noProof="0">
                      <a:latin typeface="+mj-lt"/>
                      <a:ea typeface="+mj-ea"/>
                      <a:cs typeface="+mn-cs"/>
                    </a:rPr>
                    <a:t>2</a:t>
                  </a:r>
                  <a:endParaRPr kumimoji="0" lang="zh-CN" altLang="en-US" sz="2800" b="1" kern="1200" cap="none" spc="0" normalizeH="0" baseline="0" noProof="0" dirty="0">
                    <a:latin typeface="+mj-lt"/>
                    <a:ea typeface="+mj-ea"/>
                    <a:cs typeface="+mn-cs"/>
                  </a:endParaRPr>
                </a:p>
              </p:txBody>
            </p:sp>
            <p:sp>
              <p:nvSpPr>
                <p:cNvPr id="24" name="任意多边形: 形状 23"/>
                <p:cNvSpPr/>
                <p:nvPr/>
              </p:nvSpPr>
              <p:spPr>
                <a:xfrm rot="6755454">
                  <a:off x="5835864" y="-915391"/>
                  <a:ext cx="234347" cy="41910"/>
                </a:xfrm>
                <a:custGeom>
                  <a:avLst/>
                  <a:gdLst>
                    <a:gd name="connsiteX0" fmla="*/ 0 w 175260"/>
                    <a:gd name="connsiteY0" fmla="*/ 0 h 38426"/>
                    <a:gd name="connsiteX1" fmla="*/ 60960 w 175260"/>
                    <a:gd name="connsiteY1" fmla="*/ 38100 h 38426"/>
                    <a:gd name="connsiteX2" fmla="*/ 175260 w 175260"/>
                    <a:gd name="connsiteY2" fmla="*/ 15240 h 38426"/>
                    <a:gd name="connsiteX0-1" fmla="*/ 0 w 175260"/>
                    <a:gd name="connsiteY0-2" fmla="*/ 0 h 38426"/>
                    <a:gd name="connsiteX1-3" fmla="*/ 84772 w 175260"/>
                    <a:gd name="connsiteY1-4" fmla="*/ 38100 h 38426"/>
                    <a:gd name="connsiteX2-5" fmla="*/ 175260 w 175260"/>
                    <a:gd name="connsiteY2-6" fmla="*/ 15240 h 38426"/>
                    <a:gd name="connsiteX0-7" fmla="*/ 0 w 194310"/>
                    <a:gd name="connsiteY0-8" fmla="*/ 0 h 38309"/>
                    <a:gd name="connsiteX1-9" fmla="*/ 84772 w 194310"/>
                    <a:gd name="connsiteY1-10" fmla="*/ 38100 h 38309"/>
                    <a:gd name="connsiteX2-11" fmla="*/ 194310 w 194310"/>
                    <a:gd name="connsiteY2-12" fmla="*/ 12859 h 38309"/>
                    <a:gd name="connsiteX0-13" fmla="*/ 0 w 194310"/>
                    <a:gd name="connsiteY0-14" fmla="*/ 0 h 38683"/>
                    <a:gd name="connsiteX1-15" fmla="*/ 84772 w 194310"/>
                    <a:gd name="connsiteY1-16" fmla="*/ 38100 h 38683"/>
                    <a:gd name="connsiteX2-17" fmla="*/ 194310 w 194310"/>
                    <a:gd name="connsiteY2-18" fmla="*/ 12859 h 3868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</a:cxnLst>
                  <a:rect l="l" t="t" r="r" b="b"/>
                  <a:pathLst>
                    <a:path w="194310" h="38683">
                      <a:moveTo>
                        <a:pt x="0" y="0"/>
                      </a:moveTo>
                      <a:cubicBezTo>
                        <a:pt x="15875" y="17780"/>
                        <a:pt x="52387" y="35957"/>
                        <a:pt x="84772" y="38100"/>
                      </a:cubicBezTo>
                      <a:cubicBezTo>
                        <a:pt x="117157" y="40243"/>
                        <a:pt x="151765" y="37466"/>
                        <a:pt x="194310" y="12859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文本框 24"/>
                <p:cNvSpPr txBox="1"/>
                <p:nvPr/>
              </p:nvSpPr>
              <p:spPr>
                <a:xfrm>
                  <a:off x="5592013" y="-1229201"/>
                  <a:ext cx="310059" cy="480372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spAutoFit/>
                </a:bodyPr>
                <a:lstStyle/>
                <a:p>
                  <a:pPr marR="0" algn="ctr" defTabSz="914400">
                    <a:lnSpc>
                      <a:spcPct val="12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800" b="1" kern="1200" cap="none" spc="0" normalizeH="0" baseline="0" noProof="0">
                      <a:latin typeface="+mj-lt"/>
                      <a:ea typeface="+mj-ea"/>
                      <a:cs typeface="+mn-cs"/>
                    </a:rPr>
                    <a:t>4</a:t>
                  </a:r>
                  <a:endParaRPr kumimoji="0" lang="zh-CN" altLang="en-US" sz="2800" b="1" kern="1200" cap="none" spc="0" normalizeH="0" baseline="0" noProof="0" dirty="0">
                    <a:latin typeface="+mj-lt"/>
                    <a:ea typeface="+mj-ea"/>
                    <a:cs typeface="+mn-cs"/>
                  </a:endParaRPr>
                </a:p>
              </p:txBody>
            </p:sp>
            <p:sp>
              <p:nvSpPr>
                <p:cNvPr id="26" name="任意多边形: 形状 25"/>
                <p:cNvSpPr/>
                <p:nvPr/>
              </p:nvSpPr>
              <p:spPr>
                <a:xfrm rot="302469">
                  <a:off x="4788589" y="-1922202"/>
                  <a:ext cx="283560" cy="61360"/>
                </a:xfrm>
                <a:custGeom>
                  <a:avLst/>
                  <a:gdLst>
                    <a:gd name="connsiteX0" fmla="*/ 0 w 175260"/>
                    <a:gd name="connsiteY0" fmla="*/ 0 h 38426"/>
                    <a:gd name="connsiteX1" fmla="*/ 60960 w 175260"/>
                    <a:gd name="connsiteY1" fmla="*/ 38100 h 38426"/>
                    <a:gd name="connsiteX2" fmla="*/ 175260 w 175260"/>
                    <a:gd name="connsiteY2" fmla="*/ 15240 h 38426"/>
                    <a:gd name="connsiteX0-1" fmla="*/ 0 w 175260"/>
                    <a:gd name="connsiteY0-2" fmla="*/ 0 h 38426"/>
                    <a:gd name="connsiteX1-3" fmla="*/ 84772 w 175260"/>
                    <a:gd name="connsiteY1-4" fmla="*/ 38100 h 38426"/>
                    <a:gd name="connsiteX2-5" fmla="*/ 175260 w 175260"/>
                    <a:gd name="connsiteY2-6" fmla="*/ 15240 h 38426"/>
                    <a:gd name="connsiteX0-7" fmla="*/ 0 w 194310"/>
                    <a:gd name="connsiteY0-8" fmla="*/ 0 h 38309"/>
                    <a:gd name="connsiteX1-9" fmla="*/ 84772 w 194310"/>
                    <a:gd name="connsiteY1-10" fmla="*/ 38100 h 38309"/>
                    <a:gd name="connsiteX2-11" fmla="*/ 194310 w 194310"/>
                    <a:gd name="connsiteY2-12" fmla="*/ 12859 h 38309"/>
                    <a:gd name="connsiteX0-13" fmla="*/ 0 w 194310"/>
                    <a:gd name="connsiteY0-14" fmla="*/ 0 h 38683"/>
                    <a:gd name="connsiteX1-15" fmla="*/ 84772 w 194310"/>
                    <a:gd name="connsiteY1-16" fmla="*/ 38100 h 38683"/>
                    <a:gd name="connsiteX2-17" fmla="*/ 194310 w 194310"/>
                    <a:gd name="connsiteY2-18" fmla="*/ 12859 h 3868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</a:cxnLst>
                  <a:rect l="l" t="t" r="r" b="b"/>
                  <a:pathLst>
                    <a:path w="194310" h="38683">
                      <a:moveTo>
                        <a:pt x="0" y="0"/>
                      </a:moveTo>
                      <a:cubicBezTo>
                        <a:pt x="15875" y="17780"/>
                        <a:pt x="52387" y="35957"/>
                        <a:pt x="84772" y="38100"/>
                      </a:cubicBezTo>
                      <a:cubicBezTo>
                        <a:pt x="117157" y="40243"/>
                        <a:pt x="151765" y="37466"/>
                        <a:pt x="194310" y="12859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文本框 26"/>
                <p:cNvSpPr txBox="1"/>
                <p:nvPr/>
              </p:nvSpPr>
              <p:spPr>
                <a:xfrm>
                  <a:off x="4759718" y="-1935649"/>
                  <a:ext cx="310059" cy="480372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spAutoFit/>
                </a:bodyPr>
                <a:lstStyle/>
                <a:p>
                  <a:pPr marR="0" algn="ctr" defTabSz="914400">
                    <a:lnSpc>
                      <a:spcPct val="12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800" b="1" kern="1200" cap="none" spc="0" normalizeH="0" baseline="0" noProof="0">
                      <a:latin typeface="+mj-lt"/>
                      <a:ea typeface="+mj-ea"/>
                      <a:cs typeface="+mn-cs"/>
                    </a:rPr>
                    <a:t>3</a:t>
                  </a:r>
                  <a:endParaRPr kumimoji="0" lang="zh-CN" altLang="en-US" sz="2800" b="1" kern="1200" cap="none" spc="0" normalizeH="0" baseline="0" noProof="0" dirty="0">
                    <a:latin typeface="+mj-lt"/>
                    <a:ea typeface="+mj-ea"/>
                    <a:cs typeface="+mn-cs"/>
                  </a:endParaRPr>
                </a:p>
              </p:txBody>
            </p:sp>
            <p:sp>
              <p:nvSpPr>
                <p:cNvPr id="28" name="文本框 27"/>
                <p:cNvSpPr txBox="1"/>
                <p:nvPr/>
              </p:nvSpPr>
              <p:spPr>
                <a:xfrm>
                  <a:off x="5277798" y="-858728"/>
                  <a:ext cx="378293" cy="480372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spAutoFit/>
                </a:bodyPr>
                <a:lstStyle/>
                <a:p>
                  <a:pPr marR="0" algn="ctr" defTabSz="914400">
                    <a:lnSpc>
                      <a:spcPct val="12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800" b="1" i="1" kern="1200" cap="none" spc="0" normalizeH="0" baseline="0" noProof="0">
                      <a:latin typeface="+mj-lt"/>
                      <a:ea typeface="+mj-ea"/>
                      <a:cs typeface="+mn-cs"/>
                    </a:rPr>
                    <a:t>D</a:t>
                  </a:r>
                  <a:endParaRPr kumimoji="0" lang="zh-CN" altLang="en-US" sz="2800" b="1" i="1" kern="1200" cap="none" spc="0" normalizeH="0" baseline="0" noProof="0" dirty="0">
                    <a:latin typeface="+mj-lt"/>
                    <a:ea typeface="+mj-ea"/>
                    <a:cs typeface="+mn-cs"/>
                  </a:endParaRPr>
                </a:p>
              </p:txBody>
            </p:sp>
            <p:sp>
              <p:nvSpPr>
                <p:cNvPr id="29" name="文本框 28"/>
                <p:cNvSpPr txBox="1"/>
                <p:nvPr/>
              </p:nvSpPr>
              <p:spPr>
                <a:xfrm>
                  <a:off x="3680781" y="-1801726"/>
                  <a:ext cx="360553" cy="480372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spAutoFit/>
                </a:bodyPr>
                <a:lstStyle/>
                <a:p>
                  <a:pPr marR="0" algn="ctr" defTabSz="914400">
                    <a:lnSpc>
                      <a:spcPct val="12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800" b="1" i="1" kern="1200" cap="none" spc="0" normalizeH="0" baseline="0" noProof="0">
                      <a:latin typeface="+mj-lt"/>
                      <a:ea typeface="+mj-ea"/>
                      <a:cs typeface="+mn-cs"/>
                    </a:rPr>
                    <a:t>E</a:t>
                  </a:r>
                  <a:endParaRPr kumimoji="0" lang="zh-CN" altLang="en-US" sz="2800" b="1" i="1" kern="1200" cap="none" spc="0" normalizeH="0" baseline="0" noProof="0" dirty="0">
                    <a:latin typeface="+mj-lt"/>
                    <a:ea typeface="+mj-ea"/>
                    <a:cs typeface="+mn-cs"/>
                  </a:endParaRPr>
                </a:p>
              </p:txBody>
            </p:sp>
          </p:grpSp>
        </p:grpSp>
        <p:sp>
          <p:nvSpPr>
            <p:cNvPr id="20" name="等腰三角形 19"/>
            <p:cNvSpPr/>
            <p:nvPr/>
          </p:nvSpPr>
          <p:spPr>
            <a:xfrm>
              <a:off x="2378051" y="2211045"/>
              <a:ext cx="3330610" cy="1247942"/>
            </a:xfrm>
            <a:prstGeom prst="triangle">
              <a:avLst>
                <a:gd name="adj" fmla="val 61325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800"/>
            </a:p>
          </p:txBody>
        </p:sp>
      </p:grpSp>
      <p:sp>
        <p:nvSpPr>
          <p:cNvPr id="42" name="Rectangle 13"/>
          <p:cNvSpPr/>
          <p:nvPr/>
        </p:nvSpPr>
        <p:spPr>
          <a:xfrm>
            <a:off x="713405" y="2982129"/>
            <a:ext cx="1236467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分析：</a:t>
            </a:r>
            <a:endParaRPr lang="en-US" altLang="zh-CN" sz="2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044391" y="932392"/>
            <a:ext cx="1441174" cy="38673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/>
        </p:nvSpPr>
        <p:spPr>
          <a:xfrm>
            <a:off x="775253" y="3534034"/>
            <a:ext cx="8368747" cy="568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1 +</a:t>
            </a:r>
            <a:r>
              <a:rPr lang="zh-CN" altLang="en-US" sz="28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2 =</a:t>
            </a:r>
            <a:r>
              <a:rPr lang="zh-CN" altLang="en-US" sz="28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3 +</a:t>
            </a:r>
            <a:r>
              <a:rPr lang="zh-CN" altLang="en-US" sz="28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4 = 180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等线" panose="02010600030101010101" charset="-122"/>
              </a:rPr>
              <a:t>°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–</a:t>
            </a:r>
            <a:r>
              <a:rPr lang="zh-CN" altLang="en-US" sz="28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800" b="1" i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A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 = 180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等线" panose="02010600030101010101" charset="-122"/>
              </a:rPr>
              <a:t>°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– 40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等线" panose="02010600030101010101" charset="-122"/>
              </a:rPr>
              <a:t>° 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= 140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等线" panose="02010600030101010101" charset="-122"/>
              </a:rPr>
              <a:t>°</a:t>
            </a:r>
            <a:endParaRPr lang="zh-CN" altLang="en-US" sz="2800" b="1" dirty="0">
              <a:solidFill>
                <a:srgbClr val="0000FF"/>
              </a:solidFill>
              <a:latin typeface="+mj-lt"/>
              <a:ea typeface="等线" panose="0201060003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8362" y="849053"/>
            <a:ext cx="8368747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>
                <a:latin typeface="+mj-lt"/>
                <a:ea typeface="黑体" panose="02010609060101010101" pitchFamily="2" charset="-122"/>
              </a:rPr>
              <a:t>2. 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如图，∠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A 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= 40°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，则∠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1 +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2 +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3 +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4 =_____.</a:t>
            </a:r>
            <a:endParaRPr lang="en-US" altLang="zh-CN" sz="2800" b="1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75253" y="4121425"/>
            <a:ext cx="7530831" cy="568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1 +</a:t>
            </a:r>
            <a:r>
              <a:rPr lang="zh-CN" altLang="en-US" sz="28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2 +</a:t>
            </a:r>
            <a:r>
              <a:rPr lang="zh-CN" altLang="en-US" sz="28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3 +</a:t>
            </a:r>
            <a:r>
              <a:rPr lang="zh-CN" altLang="en-US" sz="28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4 = 140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等线" panose="02010600030101010101" charset="-122"/>
              </a:rPr>
              <a:t>° 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黑体" panose="02010609060101010101" pitchFamily="2" charset="-122"/>
              </a:rPr>
              <a:t>+ 140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等线" panose="02010600030101010101" charset="-122"/>
              </a:rPr>
              <a:t>° = 280°</a:t>
            </a:r>
            <a:endParaRPr lang="zh-CN" altLang="en-US" sz="2800" b="1" dirty="0">
              <a:solidFill>
                <a:srgbClr val="0000FF"/>
              </a:solidFill>
              <a:latin typeface="+mj-lt"/>
              <a:ea typeface="等线" panose="02010600030101010101" charset="-122"/>
            </a:endParaRPr>
          </a:p>
        </p:txBody>
      </p:sp>
      <p:sp>
        <p:nvSpPr>
          <p:cNvPr id="58" name="Rectangle 13"/>
          <p:cNvSpPr/>
          <p:nvPr/>
        </p:nvSpPr>
        <p:spPr>
          <a:xfrm>
            <a:off x="7614924" y="849053"/>
            <a:ext cx="1335315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280°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 bldLvl="0" animBg="1"/>
      <p:bldP spid="56" grpId="0"/>
      <p:bldP spid="57" grpId="0"/>
      <p:bldP spid="5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9714" y="404379"/>
            <a:ext cx="3412941" cy="444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P86</a:t>
            </a:r>
            <a:r>
              <a:rPr lang="zh-CN" altLang="en-US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 第</a:t>
            </a:r>
            <a:r>
              <a:rPr lang="en-US" altLang="zh-CN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2200" b="1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1781" y="849053"/>
            <a:ext cx="7660438" cy="1081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>
                <a:latin typeface="+mj-lt"/>
                <a:ea typeface="黑体" panose="02010609060101010101" pitchFamily="2" charset="-122"/>
              </a:rPr>
              <a:t>3. 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在△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ABC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中，∠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A 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+ 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B 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= 80°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，∠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C 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= 2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B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. 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求∠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A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、∠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B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和∠</a:t>
            </a:r>
            <a:r>
              <a:rPr lang="en-US" altLang="zh-CN" sz="2800" b="1" i="1">
                <a:latin typeface="+mj-lt"/>
                <a:ea typeface="黑体" panose="02010609060101010101" pitchFamily="2" charset="-122"/>
              </a:rPr>
              <a:t>C</a:t>
            </a:r>
            <a:r>
              <a:rPr lang="zh-CN" altLang="en-US" sz="2800" b="1">
                <a:latin typeface="+mj-lt"/>
                <a:ea typeface="黑体" panose="02010609060101010101" pitchFamily="2" charset="-122"/>
              </a:rPr>
              <a:t>的度数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.</a:t>
            </a:r>
            <a:endParaRPr lang="en-US" altLang="zh-CN" sz="2800" b="1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4" name="Text Box 4"/>
          <p:cNvSpPr txBox="1"/>
          <p:nvPr/>
        </p:nvSpPr>
        <p:spPr>
          <a:xfrm>
            <a:off x="741781" y="1930375"/>
            <a:ext cx="6690886" cy="10402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None/>
            </a:pP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解：∵∠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A 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+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∠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B</a:t>
            </a:r>
            <a:r>
              <a:rPr lang="zh-CN" altLang="en-US" sz="28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= 80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宋体" panose="02010600030101010101" pitchFamily="2" charset="-122"/>
              </a:rPr>
              <a:t>，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 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2" charset="-122"/>
              <a:sym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∴∠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C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= 180°–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（∠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A 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+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∠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B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= 100°.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7" name="Text Box 4"/>
          <p:cNvSpPr txBox="1"/>
          <p:nvPr/>
        </p:nvSpPr>
        <p:spPr>
          <a:xfrm>
            <a:off x="741781" y="3822090"/>
            <a:ext cx="4604919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∴∠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A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= 80°–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∠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B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= 30°.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2" charset="-122"/>
              <a:sym typeface="Times New Roman" panose="02020603050405020304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41780" y="2942669"/>
            <a:ext cx="6690887" cy="838080"/>
            <a:chOff x="741780" y="2942669"/>
            <a:chExt cx="6690887" cy="838080"/>
          </a:xfrm>
        </p:grpSpPr>
        <p:sp>
          <p:nvSpPr>
            <p:cNvPr id="6" name="Text Box 4"/>
            <p:cNvSpPr txBox="1"/>
            <p:nvPr/>
          </p:nvSpPr>
          <p:spPr>
            <a:xfrm>
              <a:off x="741780" y="3134765"/>
              <a:ext cx="6690887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buNone/>
              </a:pPr>
              <a:r>
                <a:rPr lang="zh-CN" altLang="en-US" sz="2800" b="1">
                  <a:solidFill>
                    <a:srgbClr val="FF0000"/>
                  </a:solidFill>
                  <a:latin typeface="+mj-lt"/>
                  <a:ea typeface="黑体" panose="02010609060101010101" pitchFamily="2" charset="-122"/>
                  <a:sym typeface="Times New Roman" panose="02020603050405020304" pitchFamily="18" charset="0"/>
                </a:rPr>
                <a:t>∵∠</a:t>
              </a:r>
              <a:r>
                <a:rPr lang="en-US" altLang="zh-CN" sz="2800" b="1" i="1">
                  <a:solidFill>
                    <a:srgbClr val="FF0000"/>
                  </a:solidFill>
                  <a:latin typeface="+mj-lt"/>
                  <a:ea typeface="黑体" panose="02010609060101010101" pitchFamily="2" charset="-122"/>
                  <a:sym typeface="Times New Roman" panose="02020603050405020304" pitchFamily="18" charset="0"/>
                </a:rPr>
                <a:t>C </a:t>
              </a:r>
              <a:r>
                <a:rPr lang="en-US" altLang="zh-CN" sz="2800" b="1">
                  <a:solidFill>
                    <a:srgbClr val="FF0000"/>
                  </a:solidFill>
                  <a:latin typeface="+mj-lt"/>
                  <a:ea typeface="黑体" panose="02010609060101010101" pitchFamily="2" charset="-122"/>
                  <a:sym typeface="Times New Roman" panose="02020603050405020304" pitchFamily="18" charset="0"/>
                </a:rPr>
                <a:t>= 2</a:t>
              </a:r>
              <a:r>
                <a:rPr lang="zh-CN" altLang="en-US" sz="2800" b="1">
                  <a:solidFill>
                    <a:srgbClr val="FF0000"/>
                  </a:solidFill>
                  <a:latin typeface="+mj-lt"/>
                  <a:ea typeface="黑体" panose="02010609060101010101" pitchFamily="2" charset="-122"/>
                  <a:sym typeface="Times New Roman" panose="02020603050405020304" pitchFamily="18" charset="0"/>
                </a:rPr>
                <a:t>∠</a:t>
              </a:r>
              <a:r>
                <a:rPr lang="en-US" altLang="zh-CN" sz="2800" b="1" i="1">
                  <a:solidFill>
                    <a:srgbClr val="FF0000"/>
                  </a:solidFill>
                  <a:latin typeface="+mj-lt"/>
                  <a:ea typeface="黑体" panose="02010609060101010101" pitchFamily="2" charset="-122"/>
                  <a:sym typeface="Times New Roman" panose="02020603050405020304" pitchFamily="18" charset="0"/>
                </a:rPr>
                <a:t>B</a:t>
              </a:r>
              <a:r>
                <a:rPr lang="zh-CN" altLang="en-US" sz="2800" b="1" i="1">
                  <a:solidFill>
                    <a:srgbClr val="FF0000"/>
                  </a:solidFill>
                  <a:latin typeface="+mj-lt"/>
                  <a:ea typeface="黑体" panose="02010609060101010101" pitchFamily="2" charset="-122"/>
                  <a:sym typeface="Times New Roman" panose="02020603050405020304" pitchFamily="18" charset="0"/>
                </a:rPr>
                <a:t> </a:t>
              </a:r>
              <a:r>
                <a:rPr lang="zh-CN" altLang="en-US" sz="2800" b="1">
                  <a:solidFill>
                    <a:srgbClr val="FF0000"/>
                  </a:solidFill>
                  <a:latin typeface="+mj-lt"/>
                  <a:ea typeface="黑体" panose="02010609060101010101" pitchFamily="2" charset="-122"/>
                  <a:sym typeface="宋体" panose="02010600030101010101" pitchFamily="2" charset="-122"/>
                </a:rPr>
                <a:t>，</a:t>
              </a:r>
              <a:r>
                <a:rPr lang="zh-CN" altLang="en-US" sz="2800" b="1">
                  <a:solidFill>
                    <a:srgbClr val="FF0000"/>
                  </a:solidFill>
                  <a:latin typeface="+mj-lt"/>
                  <a:ea typeface="黑体" panose="02010609060101010101" pitchFamily="2" charset="-122"/>
                  <a:sym typeface="Times New Roman" panose="02020603050405020304" pitchFamily="18" charset="0"/>
                </a:rPr>
                <a:t>  ∴∠</a:t>
              </a:r>
              <a:r>
                <a:rPr lang="en-US" altLang="zh-CN" sz="2800" b="1" i="1">
                  <a:solidFill>
                    <a:srgbClr val="FF0000"/>
                  </a:solidFill>
                  <a:latin typeface="+mj-lt"/>
                  <a:ea typeface="黑体" panose="02010609060101010101" pitchFamily="2" charset="-122"/>
                  <a:sym typeface="Times New Roman" panose="02020603050405020304" pitchFamily="18" charset="0"/>
                </a:rPr>
                <a:t>B</a:t>
              </a:r>
              <a:r>
                <a:rPr lang="zh-CN" altLang="en-US" sz="2800" b="1">
                  <a:solidFill>
                    <a:srgbClr val="FF0000"/>
                  </a:solidFill>
                  <a:latin typeface="+mj-lt"/>
                  <a:ea typeface="黑体" panose="02010609060101010101" pitchFamily="2" charset="-122"/>
                  <a:sym typeface="Times New Roman" panose="02020603050405020304" pitchFamily="18" charset="0"/>
                </a:rPr>
                <a:t> </a:t>
              </a:r>
              <a:r>
                <a:rPr lang="en-US" altLang="zh-CN" sz="2800" b="1">
                  <a:solidFill>
                    <a:srgbClr val="FF0000"/>
                  </a:solidFill>
                  <a:latin typeface="+mj-lt"/>
                  <a:ea typeface="黑体" panose="02010609060101010101" pitchFamily="2" charset="-122"/>
                  <a:sym typeface="Times New Roman" panose="02020603050405020304" pitchFamily="18" charset="0"/>
                </a:rPr>
                <a:t>=   </a:t>
              </a:r>
              <a:r>
                <a:rPr lang="zh-CN" altLang="en-US" sz="2800" b="1">
                  <a:solidFill>
                    <a:srgbClr val="FF0000"/>
                  </a:solidFill>
                  <a:latin typeface="+mj-lt"/>
                  <a:ea typeface="黑体" panose="02010609060101010101" pitchFamily="2" charset="-122"/>
                  <a:sym typeface="Times New Roman" panose="02020603050405020304" pitchFamily="18" charset="0"/>
                </a:rPr>
                <a:t>∠</a:t>
              </a:r>
              <a:r>
                <a:rPr lang="en-US" altLang="zh-CN" sz="2800" b="1" i="1">
                  <a:solidFill>
                    <a:srgbClr val="FF0000"/>
                  </a:solidFill>
                  <a:latin typeface="+mj-lt"/>
                  <a:ea typeface="黑体" panose="02010609060101010101" pitchFamily="2" charset="-122"/>
                  <a:sym typeface="Times New Roman" panose="02020603050405020304" pitchFamily="18" charset="0"/>
                </a:rPr>
                <a:t>C </a:t>
              </a:r>
              <a:r>
                <a:rPr lang="en-US" altLang="zh-CN" sz="2800" b="1">
                  <a:solidFill>
                    <a:srgbClr val="FF0000"/>
                  </a:solidFill>
                  <a:latin typeface="+mj-lt"/>
                  <a:ea typeface="黑体" panose="02010609060101010101" pitchFamily="2" charset="-122"/>
                  <a:sym typeface="Times New Roman" panose="02020603050405020304" pitchFamily="18" charset="0"/>
                </a:rPr>
                <a:t>= 50°.</a:t>
              </a:r>
              <a:endPara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endParaRPr>
            </a:p>
          </p:txBody>
        </p:sp>
        <p:graphicFrame>
          <p:nvGraphicFramePr>
            <p:cNvPr id="8" name="对象 7"/>
            <p:cNvGraphicFramePr>
              <a:graphicFrameLocks noChangeAspect="1"/>
            </p:cNvGraphicFramePr>
            <p:nvPr/>
          </p:nvGraphicFramePr>
          <p:xfrm>
            <a:off x="4841289" y="2942669"/>
            <a:ext cx="266400" cy="8380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0" name="Equation" r:id="rId1" imgW="6400800" imgH="20116800" progId="Equation.DSMT4">
                    <p:embed/>
                  </p:oleObj>
                </mc:Choice>
                <mc:Fallback>
                  <p:oleObj name="Equation" r:id="rId1" imgW="6400800" imgH="20116800" progId="Equation.DSMT4">
                    <p:embed/>
                    <p:pic>
                      <p:nvPicPr>
                        <p:cNvPr id="0" name="图片 5129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4841289" y="2942669"/>
                          <a:ext cx="266400" cy="83808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7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9714" y="404379"/>
            <a:ext cx="3412941" cy="444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P86</a:t>
            </a:r>
            <a:r>
              <a:rPr lang="zh-CN" altLang="en-US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 第</a:t>
            </a:r>
            <a:r>
              <a:rPr lang="en-US" altLang="zh-CN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2200" b="1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3440" y="839569"/>
            <a:ext cx="8313319" cy="1081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4. </a:t>
            </a:r>
            <a:r>
              <a:rPr lang="zh-CN" altLang="en-US" sz="2800" b="1" dirty="0">
                <a:latin typeface="+mj-lt"/>
                <a:ea typeface="黑体" panose="02010609060101010101" pitchFamily="2" charset="-122"/>
              </a:rPr>
              <a:t>在△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ABC</a:t>
            </a:r>
            <a:r>
              <a:rPr lang="zh-CN" altLang="en-US" sz="2800" b="1" dirty="0">
                <a:latin typeface="+mj-lt"/>
                <a:ea typeface="黑体" panose="02010609060101010101" pitchFamily="2" charset="-122"/>
              </a:rPr>
              <a:t>中，∠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B 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=</a:t>
            </a:r>
            <a:r>
              <a:rPr lang="zh-CN" altLang="en-US" sz="2800" b="1" dirty="0"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A 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+ 30°</a:t>
            </a:r>
            <a:r>
              <a:rPr lang="zh-CN" altLang="en-US" sz="2800" b="1" dirty="0">
                <a:latin typeface="+mj-lt"/>
                <a:ea typeface="黑体" panose="02010609060101010101" pitchFamily="2" charset="-122"/>
              </a:rPr>
              <a:t>，∠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C 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=</a:t>
            </a:r>
            <a:r>
              <a:rPr lang="zh-CN" altLang="en-US" sz="2800" b="1" dirty="0"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B 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+ 30°. </a:t>
            </a:r>
            <a:r>
              <a:rPr lang="zh-CN" altLang="en-US" sz="2800" b="1" dirty="0">
                <a:latin typeface="+mj-lt"/>
                <a:ea typeface="黑体" panose="02010609060101010101" pitchFamily="2" charset="-122"/>
              </a:rPr>
              <a:t>求△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ABC </a:t>
            </a:r>
            <a:r>
              <a:rPr lang="zh-CN" altLang="en-US" sz="2800" b="1" dirty="0">
                <a:latin typeface="+mj-lt"/>
                <a:ea typeface="黑体" panose="02010609060101010101" pitchFamily="2" charset="-122"/>
              </a:rPr>
              <a:t>的各内角的度数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.</a:t>
            </a:r>
            <a:endParaRPr lang="en-US" altLang="zh-CN" sz="2800" b="1" dirty="0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4" name="Text Box 4"/>
          <p:cNvSpPr txBox="1"/>
          <p:nvPr/>
        </p:nvSpPr>
        <p:spPr>
          <a:xfrm>
            <a:off x="453440" y="1920891"/>
            <a:ext cx="7487819" cy="10402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解：∵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∠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B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=∠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A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+ 30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，∠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C 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=∠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B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+ 30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宋体" panose="02010600030101010101" pitchFamily="2" charset="-122"/>
              </a:rPr>
              <a:t>，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 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2" charset="-122"/>
              <a:sym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∴∠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C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= ∠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A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+ 60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.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7" name="Text Box 4"/>
          <p:cNvSpPr txBox="1"/>
          <p:nvPr/>
        </p:nvSpPr>
        <p:spPr>
          <a:xfrm>
            <a:off x="6257341" y="3481318"/>
            <a:ext cx="2687219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∴∠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A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= 30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.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10" name="Text Box 4"/>
          <p:cNvSpPr txBox="1"/>
          <p:nvPr/>
        </p:nvSpPr>
        <p:spPr>
          <a:xfrm>
            <a:off x="453440" y="2961176"/>
            <a:ext cx="7487819" cy="10402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∵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∠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A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+∠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B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+ 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∠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C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= 180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宋体" panose="02010600030101010101" pitchFamily="2" charset="-122"/>
              </a:rPr>
              <a:t>，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 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2" charset="-122"/>
              <a:sym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∴∠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A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+∠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A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+ 30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+∠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A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+ 60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 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= 180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en-US" altLang="zh-CN" sz="2800" b="1">
                <a:solidFill>
                  <a:srgbClr val="FF0000"/>
                </a:solidFill>
                <a:latin typeface="times" panose="02020603050405020304" pitchFamily="18" charset="0"/>
                <a:ea typeface="等线" panose="02010600030101010101" charset="-122"/>
                <a:cs typeface="times" panose="02020603050405020304" pitchFamily="18" charset="0"/>
                <a:sym typeface="Times New Roman" panose="02020603050405020304" pitchFamily="18" charset="0"/>
              </a:rPr>
              <a:t>.</a:t>
            </a:r>
            <a:endParaRPr lang="en-US" altLang="zh-CN" sz="2800" b="1" dirty="0">
              <a:solidFill>
                <a:srgbClr val="FF0000"/>
              </a:solidFill>
              <a:latin typeface="times" panose="02020603050405020304" pitchFamily="18" charset="0"/>
              <a:ea typeface="等线" panose="02010600030101010101" charset="-122"/>
              <a:cs typeface="times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2" name="Text Box 4"/>
          <p:cNvSpPr txBox="1"/>
          <p:nvPr/>
        </p:nvSpPr>
        <p:spPr>
          <a:xfrm>
            <a:off x="453440" y="4033014"/>
            <a:ext cx="8313319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∴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∠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B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=∠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A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+ 30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 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= 60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，∠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C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=∠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A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+ 60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 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= 90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宋体" panose="02010600030101010101" pitchFamily="2" charset="-122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2" charset="-122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7" grpId="0" uiExpand="1" build="p"/>
      <p:bldP spid="10" grpId="0" uiExpand="1" build="p"/>
      <p:bldP spid="12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9714" y="74646"/>
            <a:ext cx="3412941" cy="444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P86</a:t>
            </a:r>
            <a:r>
              <a:rPr lang="zh-CN" altLang="en-US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 第</a:t>
            </a:r>
            <a:r>
              <a:rPr lang="en-US" altLang="zh-CN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2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2200" b="1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3440" y="435190"/>
            <a:ext cx="7892127" cy="159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5. </a:t>
            </a:r>
            <a:r>
              <a:rPr lang="zh-CN" altLang="en-US" sz="2800" b="1" dirty="0">
                <a:latin typeface="+mj-lt"/>
                <a:ea typeface="黑体" panose="02010609060101010101" pitchFamily="2" charset="-122"/>
              </a:rPr>
              <a:t>如图，在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Rt</a:t>
            </a:r>
            <a:r>
              <a:rPr lang="zh-CN" altLang="en-US" sz="2800" b="1" dirty="0">
                <a:latin typeface="+mj-lt"/>
                <a:ea typeface="黑体" panose="02010609060101010101" pitchFamily="2" charset="-122"/>
              </a:rPr>
              <a:t>△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ABC</a:t>
            </a:r>
            <a:r>
              <a:rPr lang="zh-CN" altLang="en-US" sz="2800" b="1" dirty="0">
                <a:latin typeface="+mj-lt"/>
                <a:ea typeface="黑体" panose="02010609060101010101" pitchFamily="2" charset="-122"/>
              </a:rPr>
              <a:t>中，∠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C 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= 90°</a:t>
            </a:r>
            <a:r>
              <a:rPr lang="zh-CN" altLang="en-US" sz="2800" b="1" dirty="0">
                <a:latin typeface="+mj-lt"/>
                <a:ea typeface="黑体" panose="02010609060101010101" pitchFamily="2" charset="-122"/>
              </a:rPr>
              <a:t>，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D</a:t>
            </a:r>
            <a:r>
              <a:rPr lang="zh-CN" altLang="en-US" sz="2800" b="1" dirty="0">
                <a:latin typeface="+mj-lt"/>
                <a:ea typeface="黑体" panose="02010609060101010101" pitchFamily="2" charset="-122"/>
              </a:rPr>
              <a:t>、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E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 </a:t>
            </a:r>
            <a:r>
              <a:rPr lang="zh-CN" altLang="en-US" sz="2800" b="1" dirty="0">
                <a:latin typeface="+mj-lt"/>
                <a:ea typeface="黑体" panose="02010609060101010101" pitchFamily="2" charset="-122"/>
              </a:rPr>
              <a:t>分别是边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CB</a:t>
            </a:r>
            <a:r>
              <a:rPr lang="zh-CN" altLang="en-US" sz="2800" b="1" dirty="0">
                <a:latin typeface="+mj-lt"/>
                <a:ea typeface="黑体" panose="02010609060101010101" pitchFamily="2" charset="-122"/>
              </a:rPr>
              <a:t>、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AB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 </a:t>
            </a:r>
            <a:r>
              <a:rPr lang="zh-CN" altLang="en-US" sz="2800" b="1" dirty="0">
                <a:latin typeface="+mj-lt"/>
                <a:ea typeface="黑体" panose="02010609060101010101" pitchFamily="2" charset="-122"/>
              </a:rPr>
              <a:t>延长线上的点，∠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A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 = </a:t>
            </a:r>
            <a:r>
              <a:rPr lang="zh-CN" altLang="en-US" sz="2800" b="1" dirty="0">
                <a:latin typeface="+mj-lt"/>
                <a:ea typeface="黑体" panose="02010609060101010101" pitchFamily="2" charset="-122"/>
              </a:rPr>
              <a:t>∠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D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. </a:t>
            </a:r>
            <a:r>
              <a:rPr lang="zh-CN" altLang="en-US" sz="2800" b="1" dirty="0">
                <a:latin typeface="+mj-lt"/>
                <a:ea typeface="黑体" panose="02010609060101010101" pitchFamily="2" charset="-122"/>
              </a:rPr>
              <a:t>试说明△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BDE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 </a:t>
            </a:r>
            <a:r>
              <a:rPr lang="zh-CN" altLang="en-US" sz="2800" b="1" dirty="0">
                <a:latin typeface="+mj-lt"/>
                <a:ea typeface="黑体" panose="02010609060101010101" pitchFamily="2" charset="-122"/>
              </a:rPr>
              <a:t>是直角三角形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.</a:t>
            </a:r>
            <a:endParaRPr lang="en-US" altLang="zh-CN" sz="2800" b="1" dirty="0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4" name="Text Box 4"/>
          <p:cNvSpPr txBox="1"/>
          <p:nvPr/>
        </p:nvSpPr>
        <p:spPr>
          <a:xfrm>
            <a:off x="453438" y="1941113"/>
            <a:ext cx="6049996" cy="4924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解：∵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∠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C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= 90</a:t>
            </a:r>
            <a:r>
              <a:rPr lang="en-US" altLang="zh-CN" sz="26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，∴∠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A 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+∠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ABC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= 90</a:t>
            </a:r>
            <a:r>
              <a:rPr lang="en-US" altLang="zh-CN" sz="26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宋体" panose="02010600030101010101" pitchFamily="2" charset="-122"/>
              </a:rPr>
              <a:t>.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 </a:t>
            </a:r>
            <a:endParaRPr lang="zh-CN" altLang="en-US" sz="2600" b="1" dirty="0">
              <a:solidFill>
                <a:srgbClr val="FF0000"/>
              </a:solidFill>
              <a:latin typeface="+mj-lt"/>
              <a:ea typeface="黑体" panose="0201060906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7" name="Text Box 4"/>
          <p:cNvSpPr txBox="1"/>
          <p:nvPr/>
        </p:nvSpPr>
        <p:spPr>
          <a:xfrm>
            <a:off x="453438" y="3433972"/>
            <a:ext cx="5640634" cy="4924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又∵∠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A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= 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∠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D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∠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ABC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=∠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DBE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endParaRPr lang="en-US" altLang="zh-CN" sz="2600" b="1" dirty="0">
              <a:solidFill>
                <a:srgbClr val="FF0000"/>
              </a:solidFill>
              <a:latin typeface="+mj-lt"/>
              <a:ea typeface="黑体" panose="0201060906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10" name="Text Box 4"/>
          <p:cNvSpPr txBox="1"/>
          <p:nvPr/>
        </p:nvSpPr>
        <p:spPr>
          <a:xfrm>
            <a:off x="453438" y="2447477"/>
            <a:ext cx="6935934" cy="97257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在△</a:t>
            </a:r>
            <a:r>
              <a:rPr lang="en-US" altLang="zh-CN" sz="26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BDE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中，∵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∠</a:t>
            </a:r>
            <a:r>
              <a:rPr lang="en-US" altLang="zh-CN" sz="26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D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+∠</a:t>
            </a:r>
            <a:r>
              <a:rPr lang="en-US" altLang="zh-CN" sz="26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DBE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+</a:t>
            </a: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∠</a:t>
            </a:r>
            <a:r>
              <a:rPr lang="en-US" altLang="zh-CN" sz="26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E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= 180</a:t>
            </a:r>
            <a:r>
              <a:rPr lang="en-US" altLang="zh-CN" sz="26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宋体" panose="02010600030101010101" pitchFamily="2" charset="-122"/>
              </a:rPr>
              <a:t>，</a:t>
            </a: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 </a:t>
            </a:r>
            <a:endParaRPr lang="zh-CN" altLang="en-US" sz="2600" b="1" dirty="0">
              <a:solidFill>
                <a:srgbClr val="FF0000"/>
              </a:solidFill>
              <a:latin typeface="+mj-lt"/>
              <a:ea typeface="黑体" panose="02010609060101010101" pitchFamily="2" charset="-122"/>
              <a:sym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∴∠</a:t>
            </a:r>
            <a:r>
              <a:rPr lang="en-US" altLang="zh-CN" sz="26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E</a:t>
            </a: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= 180</a:t>
            </a:r>
            <a:r>
              <a:rPr lang="en-US" altLang="zh-CN" sz="26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en-US" altLang="zh-CN" sz="2600" b="1" dirty="0">
                <a:solidFill>
                  <a:srgbClr val="FF0000"/>
                </a:solidFill>
                <a:latin typeface="times" panose="02020603050405020304" pitchFamily="18" charset="0"/>
                <a:ea typeface="等线" panose="02010600030101010101" charset="-122"/>
                <a:cs typeface="times" panose="02020603050405020304" pitchFamily="18" charset="0"/>
                <a:sym typeface="Times New Roman" panose="02020603050405020304" pitchFamily="18" charset="0"/>
              </a:rPr>
              <a:t> – 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(∠</a:t>
            </a:r>
            <a:r>
              <a:rPr lang="en-US" altLang="zh-CN" sz="26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D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+∠</a:t>
            </a:r>
            <a:r>
              <a:rPr lang="en-US" altLang="zh-CN" sz="26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DBE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).</a:t>
            </a:r>
            <a:endParaRPr lang="en-US" altLang="zh-CN" sz="2600" b="1" dirty="0">
              <a:solidFill>
                <a:srgbClr val="FF0000"/>
              </a:solidFill>
              <a:latin typeface="times" panose="02020603050405020304" pitchFamily="18" charset="0"/>
              <a:ea typeface="等线" panose="02010600030101010101" charset="-122"/>
              <a:cs typeface="times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2" name="Text Box 4"/>
          <p:cNvSpPr txBox="1"/>
          <p:nvPr/>
        </p:nvSpPr>
        <p:spPr>
          <a:xfrm>
            <a:off x="453438" y="4446700"/>
            <a:ext cx="4118560" cy="4924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∴△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BDE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是直角三角形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宋体" panose="02010600030101010101" pitchFamily="2" charset="-122"/>
              </a:rPr>
              <a:t>.</a:t>
            </a:r>
            <a:endParaRPr lang="zh-CN" altLang="en-US" sz="2600" b="1" dirty="0">
              <a:solidFill>
                <a:srgbClr val="FF0000"/>
              </a:solidFill>
              <a:latin typeface="+mj-lt"/>
              <a:ea typeface="黑体" panose="02010609060101010101" pitchFamily="2" charset="-122"/>
              <a:sym typeface="Times New Roman" panose="02020603050405020304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715992" y="1302151"/>
            <a:ext cx="2402836" cy="2512274"/>
            <a:chOff x="6715992" y="1302151"/>
            <a:chExt cx="2402836" cy="2512274"/>
          </a:xfrm>
        </p:grpSpPr>
        <p:grpSp>
          <p:nvGrpSpPr>
            <p:cNvPr id="8" name="组合 7"/>
            <p:cNvGrpSpPr/>
            <p:nvPr/>
          </p:nvGrpSpPr>
          <p:grpSpPr>
            <a:xfrm>
              <a:off x="6715992" y="1302151"/>
              <a:ext cx="2402836" cy="2512274"/>
              <a:chOff x="6715992" y="1706530"/>
              <a:chExt cx="2402836" cy="2512274"/>
            </a:xfrm>
          </p:grpSpPr>
          <p:sp>
            <p:nvSpPr>
              <p:cNvPr id="6" name="直角三角形 5"/>
              <p:cNvSpPr/>
              <p:nvPr/>
            </p:nvSpPr>
            <p:spPr>
              <a:xfrm>
                <a:off x="7062788" y="2109788"/>
                <a:ext cx="1123950" cy="1457325"/>
              </a:xfrm>
              <a:prstGeom prst="rt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直角三角形 10"/>
              <p:cNvSpPr/>
              <p:nvPr/>
            </p:nvSpPr>
            <p:spPr>
              <a:xfrm rot="3288572" flipH="1">
                <a:off x="8311749" y="3327416"/>
                <a:ext cx="344426" cy="484568"/>
              </a:xfrm>
              <a:prstGeom prst="rt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6888520" y="1706530"/>
                <a:ext cx="389850" cy="49686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1" kern="1200" cap="none" spc="0" normalizeH="0" baseline="0" noProof="0" dirty="0">
                    <a:latin typeface="+mj-lt"/>
                    <a:ea typeface="+mj-ea"/>
                    <a:cs typeface="+mn-cs"/>
                  </a:rPr>
                  <a:t>A</a:t>
                </a:r>
                <a:endParaRPr kumimoji="0" lang="zh-CN" altLang="en-US" sz="2400" b="1" i="1" kern="1200" cap="none" spc="0" normalizeH="0" baseline="0" noProof="0" dirty="0">
                  <a:latin typeface="+mj-lt"/>
                  <a:ea typeface="+mj-ea"/>
                  <a:cs typeface="+mn-cs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6715992" y="3353200"/>
                <a:ext cx="389850" cy="49686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1" kern="1200" cap="none" spc="0" normalizeH="0" baseline="0" noProof="0" dirty="0">
                    <a:latin typeface="+mj-lt"/>
                    <a:ea typeface="+mj-ea"/>
                    <a:cs typeface="+mn-cs"/>
                  </a:rPr>
                  <a:t>C</a:t>
                </a:r>
                <a:endParaRPr kumimoji="0" lang="zh-CN" altLang="en-US" sz="2400" b="1" i="1" kern="1200" cap="none" spc="0" normalizeH="0" baseline="0" noProof="0" dirty="0">
                  <a:latin typeface="+mj-lt"/>
                  <a:ea typeface="+mj-ea"/>
                  <a:cs typeface="+mn-cs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8093130" y="3117899"/>
                <a:ext cx="389850" cy="49686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1" kern="1200" cap="none" spc="0" normalizeH="0" baseline="0" noProof="0" dirty="0">
                    <a:latin typeface="+mj-lt"/>
                    <a:ea typeface="+mj-ea"/>
                    <a:cs typeface="+mn-cs"/>
                  </a:rPr>
                  <a:t>B</a:t>
                </a:r>
                <a:endParaRPr kumimoji="0" lang="zh-CN" altLang="en-US" sz="2400" b="1" i="1" kern="1200" cap="none" spc="0" normalizeH="0" baseline="0" noProof="0" dirty="0">
                  <a:latin typeface="+mj-lt"/>
                  <a:ea typeface="+mj-ea"/>
                  <a:cs typeface="+mn-cs"/>
                </a:endParaRPr>
              </a:p>
            </p:txBody>
          </p:sp>
          <p:sp>
            <p:nvSpPr>
              <p:cNvPr id="16" name="矩形 6"/>
              <p:cNvSpPr/>
              <p:nvPr/>
            </p:nvSpPr>
            <p:spPr>
              <a:xfrm>
                <a:off x="7062788" y="3421559"/>
                <a:ext cx="132402" cy="135227"/>
              </a:xfrm>
              <a:custGeom>
                <a:avLst/>
                <a:gdLst>
                  <a:gd name="connsiteX0" fmla="*/ 0 w 228600"/>
                  <a:gd name="connsiteY0" fmla="*/ 0 h 214313"/>
                  <a:gd name="connsiteX1" fmla="*/ 228600 w 228600"/>
                  <a:gd name="connsiteY1" fmla="*/ 0 h 214313"/>
                  <a:gd name="connsiteX2" fmla="*/ 228600 w 228600"/>
                  <a:gd name="connsiteY2" fmla="*/ 214313 h 214313"/>
                  <a:gd name="connsiteX3" fmla="*/ 0 w 228600"/>
                  <a:gd name="connsiteY3" fmla="*/ 214313 h 214313"/>
                  <a:gd name="connsiteX4" fmla="*/ 0 w 228600"/>
                  <a:gd name="connsiteY4" fmla="*/ 0 h 214313"/>
                  <a:gd name="connsiteX0-1" fmla="*/ 0 w 228600"/>
                  <a:gd name="connsiteY0-2" fmla="*/ 214313 h 305753"/>
                  <a:gd name="connsiteX1-3" fmla="*/ 0 w 228600"/>
                  <a:gd name="connsiteY1-4" fmla="*/ 0 h 305753"/>
                  <a:gd name="connsiteX2-5" fmla="*/ 228600 w 228600"/>
                  <a:gd name="connsiteY2-6" fmla="*/ 0 h 305753"/>
                  <a:gd name="connsiteX3-7" fmla="*/ 228600 w 228600"/>
                  <a:gd name="connsiteY3-8" fmla="*/ 214313 h 305753"/>
                  <a:gd name="connsiteX4-9" fmla="*/ 91440 w 228600"/>
                  <a:gd name="connsiteY4-10" fmla="*/ 305753 h 305753"/>
                  <a:gd name="connsiteX0-11" fmla="*/ 0 w 228600"/>
                  <a:gd name="connsiteY0-12" fmla="*/ 214313 h 214313"/>
                  <a:gd name="connsiteX1-13" fmla="*/ 0 w 228600"/>
                  <a:gd name="connsiteY1-14" fmla="*/ 0 h 214313"/>
                  <a:gd name="connsiteX2-15" fmla="*/ 228600 w 228600"/>
                  <a:gd name="connsiteY2-16" fmla="*/ 0 h 214313"/>
                  <a:gd name="connsiteX3-17" fmla="*/ 228600 w 228600"/>
                  <a:gd name="connsiteY3-18" fmla="*/ 214313 h 214313"/>
                  <a:gd name="connsiteX0-19" fmla="*/ 0 w 228600"/>
                  <a:gd name="connsiteY0-20" fmla="*/ 0 h 214313"/>
                  <a:gd name="connsiteX1-21" fmla="*/ 228600 w 228600"/>
                  <a:gd name="connsiteY1-22" fmla="*/ 0 h 214313"/>
                  <a:gd name="connsiteX2-23" fmla="*/ 228600 w 228600"/>
                  <a:gd name="connsiteY2-24" fmla="*/ 214313 h 21431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28600" h="214313">
                    <a:moveTo>
                      <a:pt x="0" y="0"/>
                    </a:moveTo>
                    <a:lnTo>
                      <a:pt x="228600" y="0"/>
                    </a:lnTo>
                    <a:lnTo>
                      <a:pt x="228600" y="214313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8711344" y="3286256"/>
                <a:ext cx="407484" cy="49686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1" kern="1200" cap="none" spc="0" normalizeH="0" baseline="0" noProof="0">
                    <a:latin typeface="+mj-lt"/>
                    <a:ea typeface="+mj-ea"/>
                    <a:cs typeface="+mn-cs"/>
                  </a:rPr>
                  <a:t>D</a:t>
                </a:r>
                <a:endParaRPr kumimoji="0" lang="zh-CN" altLang="en-US" sz="2400" b="1" i="1" kern="1200" cap="none" spc="0" normalizeH="0" baseline="0" noProof="0" dirty="0">
                  <a:latin typeface="+mj-lt"/>
                  <a:ea typeface="+mj-ea"/>
                  <a:cs typeface="+mn-cs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8166274" y="3721937"/>
                <a:ext cx="389850" cy="49686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1" kern="1200" cap="none" spc="0" normalizeH="0" baseline="0" noProof="0">
                    <a:latin typeface="+mj-lt"/>
                    <a:ea typeface="+mj-ea"/>
                    <a:cs typeface="+mn-cs"/>
                  </a:rPr>
                  <a:t>E</a:t>
                </a:r>
                <a:endParaRPr kumimoji="0" lang="zh-CN" altLang="en-US" sz="2400" b="1" i="1" kern="1200" cap="none" spc="0" normalizeH="0" baseline="0" noProof="0" dirty="0">
                  <a:latin typeface="+mj-lt"/>
                  <a:ea typeface="+mj-ea"/>
                  <a:cs typeface="+mn-cs"/>
                </a:endParaRPr>
              </a:p>
            </p:txBody>
          </p:sp>
        </p:grpSp>
        <p:sp>
          <p:nvSpPr>
            <p:cNvPr id="19" name="任意多边形: 形状 18"/>
            <p:cNvSpPr/>
            <p:nvPr/>
          </p:nvSpPr>
          <p:spPr>
            <a:xfrm rot="4519900">
              <a:off x="8510672" y="3210796"/>
              <a:ext cx="128415" cy="36986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任意多边形: 形状 19"/>
            <p:cNvSpPr/>
            <p:nvPr/>
          </p:nvSpPr>
          <p:spPr>
            <a:xfrm rot="19568128">
              <a:off x="7067363" y="1890206"/>
              <a:ext cx="128415" cy="36986"/>
            </a:xfrm>
            <a:custGeom>
              <a:avLst/>
              <a:gdLst>
                <a:gd name="connsiteX0" fmla="*/ 0 w 175260"/>
                <a:gd name="connsiteY0" fmla="*/ 0 h 38426"/>
                <a:gd name="connsiteX1" fmla="*/ 60960 w 175260"/>
                <a:gd name="connsiteY1" fmla="*/ 38100 h 38426"/>
                <a:gd name="connsiteX2" fmla="*/ 175260 w 175260"/>
                <a:gd name="connsiteY2" fmla="*/ 15240 h 38426"/>
                <a:gd name="connsiteX0-1" fmla="*/ 0 w 175260"/>
                <a:gd name="connsiteY0-2" fmla="*/ 0 h 38426"/>
                <a:gd name="connsiteX1-3" fmla="*/ 84772 w 175260"/>
                <a:gd name="connsiteY1-4" fmla="*/ 38100 h 38426"/>
                <a:gd name="connsiteX2-5" fmla="*/ 175260 w 175260"/>
                <a:gd name="connsiteY2-6" fmla="*/ 15240 h 38426"/>
                <a:gd name="connsiteX0-7" fmla="*/ 0 w 194310"/>
                <a:gd name="connsiteY0-8" fmla="*/ 0 h 38309"/>
                <a:gd name="connsiteX1-9" fmla="*/ 84772 w 194310"/>
                <a:gd name="connsiteY1-10" fmla="*/ 38100 h 38309"/>
                <a:gd name="connsiteX2-11" fmla="*/ 194310 w 194310"/>
                <a:gd name="connsiteY2-12" fmla="*/ 12859 h 38309"/>
                <a:gd name="connsiteX0-13" fmla="*/ 0 w 194310"/>
                <a:gd name="connsiteY0-14" fmla="*/ 0 h 38683"/>
                <a:gd name="connsiteX1-15" fmla="*/ 84772 w 194310"/>
                <a:gd name="connsiteY1-16" fmla="*/ 38100 h 38683"/>
                <a:gd name="connsiteX2-17" fmla="*/ 194310 w 194310"/>
                <a:gd name="connsiteY2-18" fmla="*/ 12859 h 38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310" h="38683">
                  <a:moveTo>
                    <a:pt x="0" y="0"/>
                  </a:moveTo>
                  <a:cubicBezTo>
                    <a:pt x="15875" y="17780"/>
                    <a:pt x="52387" y="35957"/>
                    <a:pt x="84772" y="38100"/>
                  </a:cubicBezTo>
                  <a:cubicBezTo>
                    <a:pt x="117157" y="40243"/>
                    <a:pt x="151765" y="37466"/>
                    <a:pt x="194310" y="12859"/>
                  </a:cubicBezTo>
                </a:path>
              </a:pathLst>
            </a:cu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2" name="任意多边形: 形状 21"/>
          <p:cNvSpPr/>
          <p:nvPr/>
        </p:nvSpPr>
        <p:spPr>
          <a:xfrm rot="6239976">
            <a:off x="7980562" y="3071754"/>
            <a:ext cx="128415" cy="36986"/>
          </a:xfrm>
          <a:custGeom>
            <a:avLst/>
            <a:gdLst>
              <a:gd name="connsiteX0" fmla="*/ 0 w 175260"/>
              <a:gd name="connsiteY0" fmla="*/ 0 h 38426"/>
              <a:gd name="connsiteX1" fmla="*/ 60960 w 175260"/>
              <a:gd name="connsiteY1" fmla="*/ 38100 h 38426"/>
              <a:gd name="connsiteX2" fmla="*/ 175260 w 175260"/>
              <a:gd name="connsiteY2" fmla="*/ 15240 h 38426"/>
              <a:gd name="connsiteX0-1" fmla="*/ 0 w 175260"/>
              <a:gd name="connsiteY0-2" fmla="*/ 0 h 38426"/>
              <a:gd name="connsiteX1-3" fmla="*/ 84772 w 175260"/>
              <a:gd name="connsiteY1-4" fmla="*/ 38100 h 38426"/>
              <a:gd name="connsiteX2-5" fmla="*/ 175260 w 175260"/>
              <a:gd name="connsiteY2-6" fmla="*/ 15240 h 38426"/>
              <a:gd name="connsiteX0-7" fmla="*/ 0 w 194310"/>
              <a:gd name="connsiteY0-8" fmla="*/ 0 h 38309"/>
              <a:gd name="connsiteX1-9" fmla="*/ 84772 w 194310"/>
              <a:gd name="connsiteY1-10" fmla="*/ 38100 h 38309"/>
              <a:gd name="connsiteX2-11" fmla="*/ 194310 w 194310"/>
              <a:gd name="connsiteY2-12" fmla="*/ 12859 h 38309"/>
              <a:gd name="connsiteX0-13" fmla="*/ 0 w 194310"/>
              <a:gd name="connsiteY0-14" fmla="*/ 0 h 38683"/>
              <a:gd name="connsiteX1-15" fmla="*/ 84772 w 194310"/>
              <a:gd name="connsiteY1-16" fmla="*/ 38100 h 38683"/>
              <a:gd name="connsiteX2-17" fmla="*/ 194310 w 194310"/>
              <a:gd name="connsiteY2-18" fmla="*/ 12859 h 386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310" h="38683">
                <a:moveTo>
                  <a:pt x="0" y="0"/>
                </a:moveTo>
                <a:cubicBezTo>
                  <a:pt x="15875" y="17780"/>
                  <a:pt x="52387" y="35957"/>
                  <a:pt x="84772" y="38100"/>
                </a:cubicBezTo>
                <a:cubicBezTo>
                  <a:pt x="117157" y="40243"/>
                  <a:pt x="151765" y="37466"/>
                  <a:pt x="194310" y="12859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任意多边形: 形状 22"/>
          <p:cNvSpPr/>
          <p:nvPr/>
        </p:nvSpPr>
        <p:spPr>
          <a:xfrm rot="17470315">
            <a:off x="8240925" y="3210821"/>
            <a:ext cx="128415" cy="36986"/>
          </a:xfrm>
          <a:custGeom>
            <a:avLst/>
            <a:gdLst>
              <a:gd name="connsiteX0" fmla="*/ 0 w 175260"/>
              <a:gd name="connsiteY0" fmla="*/ 0 h 38426"/>
              <a:gd name="connsiteX1" fmla="*/ 60960 w 175260"/>
              <a:gd name="connsiteY1" fmla="*/ 38100 h 38426"/>
              <a:gd name="connsiteX2" fmla="*/ 175260 w 175260"/>
              <a:gd name="connsiteY2" fmla="*/ 15240 h 38426"/>
              <a:gd name="connsiteX0-1" fmla="*/ 0 w 175260"/>
              <a:gd name="connsiteY0-2" fmla="*/ 0 h 38426"/>
              <a:gd name="connsiteX1-3" fmla="*/ 84772 w 175260"/>
              <a:gd name="connsiteY1-4" fmla="*/ 38100 h 38426"/>
              <a:gd name="connsiteX2-5" fmla="*/ 175260 w 175260"/>
              <a:gd name="connsiteY2-6" fmla="*/ 15240 h 38426"/>
              <a:gd name="connsiteX0-7" fmla="*/ 0 w 194310"/>
              <a:gd name="connsiteY0-8" fmla="*/ 0 h 38309"/>
              <a:gd name="connsiteX1-9" fmla="*/ 84772 w 194310"/>
              <a:gd name="connsiteY1-10" fmla="*/ 38100 h 38309"/>
              <a:gd name="connsiteX2-11" fmla="*/ 194310 w 194310"/>
              <a:gd name="connsiteY2-12" fmla="*/ 12859 h 38309"/>
              <a:gd name="connsiteX0-13" fmla="*/ 0 w 194310"/>
              <a:gd name="connsiteY0-14" fmla="*/ 0 h 38683"/>
              <a:gd name="connsiteX1-15" fmla="*/ 84772 w 194310"/>
              <a:gd name="connsiteY1-16" fmla="*/ 38100 h 38683"/>
              <a:gd name="connsiteX2-17" fmla="*/ 194310 w 194310"/>
              <a:gd name="connsiteY2-18" fmla="*/ 12859 h 386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310" h="38683">
                <a:moveTo>
                  <a:pt x="0" y="0"/>
                </a:moveTo>
                <a:cubicBezTo>
                  <a:pt x="15875" y="17780"/>
                  <a:pt x="52387" y="35957"/>
                  <a:pt x="84772" y="38100"/>
                </a:cubicBezTo>
                <a:cubicBezTo>
                  <a:pt x="117157" y="40243"/>
                  <a:pt x="151765" y="37466"/>
                  <a:pt x="194310" y="12859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Text Box 4"/>
          <p:cNvSpPr txBox="1"/>
          <p:nvPr/>
        </p:nvSpPr>
        <p:spPr>
          <a:xfrm>
            <a:off x="453438" y="3940336"/>
            <a:ext cx="7440259" cy="4924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∴∠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E</a:t>
            </a:r>
            <a:r>
              <a:rPr lang="zh-CN" altLang="en-US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= 180</a:t>
            </a:r>
            <a:r>
              <a:rPr lang="en-US" altLang="zh-CN" sz="26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</a:t>
            </a:r>
            <a:r>
              <a:rPr lang="en-US" altLang="zh-CN" sz="2600" b="1">
                <a:solidFill>
                  <a:srgbClr val="FF0000"/>
                </a:solidFill>
                <a:latin typeface="times" panose="02020603050405020304" pitchFamily="18" charset="0"/>
                <a:ea typeface="等线" panose="02010600030101010101" charset="-122"/>
                <a:cs typeface="times" panose="02020603050405020304" pitchFamily="18" charset="0"/>
                <a:sym typeface="Times New Roman" panose="02020603050405020304" pitchFamily="18" charset="0"/>
              </a:rPr>
              <a:t> – 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(∠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A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 +∠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ABC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) = 180</a:t>
            </a:r>
            <a:r>
              <a:rPr lang="en-US" altLang="zh-CN" sz="26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Times New Roman" panose="02020603050405020304" pitchFamily="18" charset="0"/>
              </a:rPr>
              <a:t>° </a:t>
            </a:r>
            <a:r>
              <a:rPr lang="en-US" altLang="zh-CN" sz="2600" b="1">
                <a:solidFill>
                  <a:srgbClr val="FF0000"/>
                </a:solidFill>
                <a:latin typeface="times" panose="02020603050405020304" pitchFamily="18" charset="0"/>
                <a:ea typeface="等线" panose="02010600030101010101" charset="-122"/>
                <a:cs typeface="times" panose="02020603050405020304" pitchFamily="18" charset="0"/>
                <a:sym typeface="Times New Roman" panose="02020603050405020304" pitchFamily="18" charset="0"/>
              </a:rPr>
              <a:t>– 90° = 90°</a:t>
            </a: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2" charset="-122"/>
                <a:sym typeface="Times New Roman" panose="02020603050405020304" pitchFamily="18" charset="0"/>
              </a:rPr>
              <a:t>.</a:t>
            </a:r>
            <a:endParaRPr lang="en-US" altLang="zh-CN" sz="2600" b="1" dirty="0">
              <a:solidFill>
                <a:srgbClr val="FF0000"/>
              </a:solidFill>
              <a:latin typeface="times" panose="02020603050405020304" pitchFamily="18" charset="0"/>
              <a:ea typeface="等线" panose="02010600030101010101" charset="-122"/>
              <a:cs typeface="times" panose="02020603050405020304" pitchFamily="18" charset="0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7" grpId="0" uiExpand="1" build="p"/>
      <p:bldP spid="10" grpId="0" uiExpand="1" build="p"/>
      <p:bldP spid="12" grpId="0" uiExpand="1" build="p"/>
      <p:bldP spid="22" grpId="0" bldLvl="0" animBg="1"/>
      <p:bldP spid="23" grpId="0" bldLvl="0" animBg="1"/>
      <p:bldP spid="24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8"/>
          <p:cNvGrpSpPr/>
          <p:nvPr/>
        </p:nvGrpSpPr>
        <p:grpSpPr bwMode="auto">
          <a:xfrm>
            <a:off x="2887404" y="75655"/>
            <a:ext cx="3369191" cy="595258"/>
            <a:chOff x="2027646" y="383427"/>
            <a:chExt cx="5117692" cy="902943"/>
          </a:xfrm>
        </p:grpSpPr>
        <p:pic>
          <p:nvPicPr>
            <p:cNvPr id="12" name="图片 1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649" b="36475"/>
            <a:stretch>
              <a:fillRect/>
            </a:stretch>
          </p:blipFill>
          <p:spPr bwMode="auto">
            <a:xfrm>
              <a:off x="2027646" y="383427"/>
              <a:ext cx="5117692" cy="902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文本框 1"/>
            <p:cNvSpPr txBox="1">
              <a:spLocks noChangeArrowheads="1"/>
            </p:cNvSpPr>
            <p:nvPr/>
          </p:nvSpPr>
          <p:spPr bwMode="auto">
            <a:xfrm>
              <a:off x="3308875" y="395740"/>
              <a:ext cx="3142009" cy="887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课堂小结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22220" y="1774737"/>
            <a:ext cx="1371600" cy="159402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>
                <a:latin typeface="+mj-lt"/>
                <a:ea typeface="+mj-ea"/>
              </a:rPr>
              <a:t>三角形的</a:t>
            </a:r>
            <a:endParaRPr lang="en-US" altLang="zh-CN" sz="2800" b="1">
              <a:latin typeface="+mj-lt"/>
              <a:ea typeface="+mj-ea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800" b="1">
                <a:latin typeface="+mj-lt"/>
                <a:ea typeface="+mj-ea"/>
              </a:rPr>
              <a:t>内角和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59219" y="885954"/>
            <a:ext cx="4838739" cy="526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600" b="1">
                <a:latin typeface="+mj-lt"/>
                <a:ea typeface="+mj-ea"/>
              </a:rPr>
              <a:t>三角形的内角和等于 </a:t>
            </a:r>
            <a:r>
              <a:rPr lang="en-US" altLang="zh-CN" sz="2600" b="1">
                <a:latin typeface="+mj-lt"/>
                <a:ea typeface="+mj-ea"/>
              </a:rPr>
              <a:t>180°</a:t>
            </a:r>
            <a:endParaRPr lang="zh-CN" altLang="en-US" sz="2600" b="1" dirty="0">
              <a:latin typeface="+mj-lt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59219" y="2303279"/>
            <a:ext cx="4838739" cy="526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600" b="1">
                <a:latin typeface="+mj-lt"/>
                <a:ea typeface="+mj-ea"/>
              </a:rPr>
              <a:t>直角三角形的两个锐角互余</a:t>
            </a:r>
            <a:endParaRPr lang="zh-CN" altLang="en-US" sz="2600" b="1" dirty="0">
              <a:latin typeface="+mj-lt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59219" y="3621652"/>
            <a:ext cx="5463891" cy="526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600" b="1">
                <a:latin typeface="+mj-lt"/>
                <a:ea typeface="+mj-ea"/>
              </a:rPr>
              <a:t>有两个角互余的三角形是直角三角形</a:t>
            </a:r>
            <a:endParaRPr lang="zh-CN" altLang="en-US" sz="2600" b="1" dirty="0">
              <a:latin typeface="+mj-lt"/>
              <a:ea typeface="+mj-ea"/>
            </a:endParaRPr>
          </a:p>
        </p:txBody>
      </p:sp>
      <p:cxnSp>
        <p:nvCxnSpPr>
          <p:cNvPr id="9" name="连接符: 曲线 8"/>
          <p:cNvCxnSpPr>
            <a:stCxn id="5" idx="3"/>
            <a:endCxn id="6" idx="1"/>
          </p:cNvCxnSpPr>
          <p:nvPr/>
        </p:nvCxnSpPr>
        <p:spPr>
          <a:xfrm flipV="1">
            <a:off x="1693820" y="1149231"/>
            <a:ext cx="465399" cy="1422519"/>
          </a:xfrm>
          <a:prstGeom prst="curvedConnector3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连接符: 曲线 9"/>
          <p:cNvCxnSpPr>
            <a:stCxn id="5" idx="3"/>
            <a:endCxn id="7" idx="1"/>
          </p:cNvCxnSpPr>
          <p:nvPr/>
        </p:nvCxnSpPr>
        <p:spPr>
          <a:xfrm flipV="1">
            <a:off x="1693820" y="2566556"/>
            <a:ext cx="465399" cy="5194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连接符: 曲线 13"/>
          <p:cNvCxnSpPr>
            <a:stCxn id="5" idx="3"/>
            <a:endCxn id="8" idx="1"/>
          </p:cNvCxnSpPr>
          <p:nvPr/>
        </p:nvCxnSpPr>
        <p:spPr>
          <a:xfrm>
            <a:off x="1693820" y="2571750"/>
            <a:ext cx="465399" cy="1313179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箭头: 下 22"/>
          <p:cNvSpPr/>
          <p:nvPr/>
        </p:nvSpPr>
        <p:spPr>
          <a:xfrm>
            <a:off x="3825898" y="1480908"/>
            <a:ext cx="372878" cy="753971"/>
          </a:xfrm>
          <a:prstGeom prst="downArrow">
            <a:avLst>
              <a:gd name="adj1" fmla="val 39991"/>
              <a:gd name="adj2" fmla="val 8779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箭头: 下 24"/>
          <p:cNvSpPr/>
          <p:nvPr/>
        </p:nvSpPr>
        <p:spPr>
          <a:xfrm>
            <a:off x="3825898" y="2848757"/>
            <a:ext cx="372878" cy="753971"/>
          </a:xfrm>
          <a:prstGeom prst="downArrow">
            <a:avLst>
              <a:gd name="adj1" fmla="val 39991"/>
              <a:gd name="adj2" fmla="val 8779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747838" y="1712913"/>
            <a:ext cx="5978525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1.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教材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92</a:t>
            </a:r>
            <a:r>
              <a: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页第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题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；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2.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完成练习册本课时的习题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.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grpSp>
        <p:nvGrpSpPr>
          <p:cNvPr id="11" name="组合 18"/>
          <p:cNvGrpSpPr/>
          <p:nvPr/>
        </p:nvGrpSpPr>
        <p:grpSpPr bwMode="auto">
          <a:xfrm>
            <a:off x="2887404" y="75655"/>
            <a:ext cx="3369191" cy="595258"/>
            <a:chOff x="2027646" y="383427"/>
            <a:chExt cx="5117692" cy="902943"/>
          </a:xfrm>
        </p:grpSpPr>
        <p:pic>
          <p:nvPicPr>
            <p:cNvPr id="12" name="图片 1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649" b="36475"/>
            <a:stretch>
              <a:fillRect/>
            </a:stretch>
          </p:blipFill>
          <p:spPr bwMode="auto">
            <a:xfrm>
              <a:off x="2027646" y="383427"/>
              <a:ext cx="5117692" cy="902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文本框 1"/>
            <p:cNvSpPr txBox="1">
              <a:spLocks noChangeArrowheads="1"/>
            </p:cNvSpPr>
            <p:nvPr/>
          </p:nvSpPr>
          <p:spPr bwMode="auto">
            <a:xfrm>
              <a:off x="3308875" y="395740"/>
              <a:ext cx="3142009" cy="887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课后作业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3261</Words>
  <Application>WPS 演示</Application>
  <PresentationFormat>全屏显示(16:9)</PresentationFormat>
  <Paragraphs>580</Paragraphs>
  <Slides>27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2" baseType="lpstr">
      <vt:lpstr>Arial</vt:lpstr>
      <vt:lpstr>宋体</vt:lpstr>
      <vt:lpstr>Wingdings</vt:lpstr>
      <vt:lpstr>Times New Roman</vt:lpstr>
      <vt:lpstr>黑体</vt:lpstr>
      <vt:lpstr>Calibri</vt:lpstr>
      <vt:lpstr>楷体</vt:lpstr>
      <vt:lpstr>times</vt:lpstr>
      <vt:lpstr>微软雅黑</vt:lpstr>
      <vt:lpstr>华文中宋</vt:lpstr>
      <vt:lpstr>等线</vt:lpstr>
      <vt:lpstr>Arial Unicode MS</vt:lpstr>
      <vt:lpstr>1_Office 主题​​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状元成才路;User</dc:creator>
  <cp:keywords>状元成才路</cp:keywords>
  <dc:description>状元成才路</dc:description>
  <dc:subject>状元成才路</dc:subject>
  <cp:category>状元成才路</cp:category>
  <cp:lastModifiedBy>平萍</cp:lastModifiedBy>
  <cp:revision>251</cp:revision>
  <dcterms:created xsi:type="dcterms:W3CDTF">2016-01-14T05:53:00Z</dcterms:created>
  <dcterms:modified xsi:type="dcterms:W3CDTF">2026-01-21T06:38:23Z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ACBC8349E1BE40C8BEF518284D97D6F0_13</vt:lpwstr>
  </property>
  <property fmtid="{D5CDD505-2E9C-101B-9397-08002B2CF9AE}" pid="3" name="KSOProductBuildVer">
    <vt:lpwstr>2052-12.1.0.24034</vt:lpwstr>
  </property>
</Properties>
</file>