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2"/>
  </p:notesMasterIdLst>
  <p:sldIdLst>
    <p:sldId id="256" r:id="rId2"/>
    <p:sldId id="506" r:id="rId3"/>
    <p:sldId id="484" r:id="rId4"/>
    <p:sldId id="482" r:id="rId5"/>
    <p:sldId id="483" r:id="rId6"/>
    <p:sldId id="547" r:id="rId7"/>
    <p:sldId id="526" r:id="rId8"/>
    <p:sldId id="538" r:id="rId9"/>
    <p:sldId id="548" r:id="rId10"/>
    <p:sldId id="528" r:id="rId11"/>
    <p:sldId id="527" r:id="rId12"/>
    <p:sldId id="559" r:id="rId13"/>
    <p:sldId id="540" r:id="rId14"/>
    <p:sldId id="560" r:id="rId15"/>
    <p:sldId id="561" r:id="rId16"/>
    <p:sldId id="529" r:id="rId17"/>
    <p:sldId id="492" r:id="rId18"/>
    <p:sldId id="539" r:id="rId19"/>
    <p:sldId id="520" r:id="rId20"/>
    <p:sldId id="268" r:id="rId21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DE6"/>
    <a:srgbClr val="EFA6EB"/>
    <a:srgbClr val="F89EEF"/>
    <a:srgbClr val="F48FE7"/>
    <a:srgbClr val="F768A1"/>
    <a:srgbClr val="CB0D50"/>
    <a:srgbClr val="5934F8"/>
    <a:srgbClr val="EC8CDB"/>
    <a:srgbClr val="EE5CD8"/>
    <a:srgbClr val="84EE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09" autoAdjust="0"/>
    <p:restoredTop sz="94660"/>
  </p:normalViewPr>
  <p:slideViewPr>
    <p:cSldViewPr snapToGrid="0">
      <p:cViewPr varScale="1">
        <p:scale>
          <a:sx n="80" d="100"/>
          <a:sy n="80" d="100"/>
        </p:scale>
        <p:origin x="4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CD30F-6DEF-41BB-AD91-7B7D6CEA5079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D10A0-96BD-43E1-A419-0935D998F7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699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61093"/>
            <a:ext cx="3868340" cy="61804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9135"/>
            <a:ext cx="3868340" cy="27639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1093"/>
            <a:ext cx="3887391" cy="61804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135"/>
            <a:ext cx="3887391" cy="27639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D16FA71-E5A1-4B22-877B-790B2D8CCF13}" type="slidenum">
              <a:rPr kumimoji="0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9D1D7-A954-4059-857A-77E829A4281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10.xml"/><Relationship Id="rId7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Relationship Id="rId9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.jpe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11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5" Type="http://schemas.openxmlformats.org/officeDocument/2006/relationships/image" Target="../media/image5.png"/><Relationship Id="rId10" Type="http://schemas.openxmlformats.org/officeDocument/2006/relationships/image" Target="../media/image19.emf"/><Relationship Id="rId4" Type="http://schemas.openxmlformats.org/officeDocument/2006/relationships/image" Target="../media/image4.png"/><Relationship Id="rId9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&#25945;&#23398;&#32032;&#26448;\&#20960;&#20309;\2&#24179;&#38754;&#22270;&#24418;\&#24179;&#38138;\&#21516;&#31181;&#25340;.exe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0"/>
          <p:cNvSpPr txBox="1"/>
          <p:nvPr/>
        </p:nvSpPr>
        <p:spPr>
          <a:xfrm>
            <a:off x="2857500" y="638175"/>
            <a:ext cx="4554855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0" spc="500" normalizeH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</a:rPr>
              <a:t>第</a:t>
            </a:r>
            <a:r>
              <a:rPr kumimoji="0" lang="en-US" altLang="zh-CN" sz="4000" b="1" i="0" u="none" strike="noStrike" kern="0" spc="500" normalizeH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</a:rPr>
              <a:t>8</a:t>
            </a:r>
            <a:r>
              <a:rPr kumimoji="0" lang="zh-CN" altLang="en-US" sz="4000" b="1" i="0" u="none" strike="noStrike" kern="0" spc="500" normalizeH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</a:rPr>
              <a:t>章</a:t>
            </a:r>
            <a:r>
              <a:rPr kumimoji="0" lang="en-US" altLang="zh-CN" sz="4000" b="1" i="0" u="none" strike="noStrike" kern="0" spc="500" normalizeH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</a:rPr>
              <a:t> </a:t>
            </a:r>
            <a:r>
              <a:rPr kumimoji="0" lang="zh-CN" altLang="en-US" sz="4000" b="1" i="0" u="none" strike="noStrike" kern="0" spc="500" normalizeH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</a:rPr>
              <a:t>三角形</a:t>
            </a:r>
            <a:endParaRPr kumimoji="0" lang="zh-CN" altLang="en-US" sz="4000" b="1" i="0" u="none" strike="noStrike" kern="0" spc="500" normalizeH="0" noProof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华文新魏" panose="02010800040101010101" charset="-122"/>
              <a:ea typeface="华文新魏" panose="0201080004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0" spc="500" normalizeH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</a:rPr>
              <a:t>8.3</a:t>
            </a:r>
            <a:r>
              <a:rPr kumimoji="0" lang="zh-CN" altLang="zh-CN" sz="4000" b="1" i="0" u="none" strike="noStrike" kern="0" spc="500" normalizeH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</a:rPr>
              <a:t>用正多边形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0" spc="500" normalizeH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</a:rPr>
              <a:t>铺设地面</a:t>
            </a:r>
          </a:p>
        </p:txBody>
      </p:sp>
      <p:grpSp>
        <p:nvGrpSpPr>
          <p:cNvPr id="132" name="组合 131"/>
          <p:cNvGrpSpPr/>
          <p:nvPr/>
        </p:nvGrpSpPr>
        <p:grpSpPr>
          <a:xfrm>
            <a:off x="7183755" y="325120"/>
            <a:ext cx="1701165" cy="2035175"/>
            <a:chOff x="3419" y="4681"/>
            <a:chExt cx="2579" cy="3085"/>
          </a:xfrm>
        </p:grpSpPr>
        <p:sp>
          <p:nvSpPr>
            <p:cNvPr id="52" name="AutoShape 25"/>
            <p:cNvSpPr/>
            <p:nvPr/>
          </p:nvSpPr>
          <p:spPr>
            <a:xfrm rot="3549025" flipH="1" flipV="1">
              <a:off x="4564" y="6945"/>
              <a:ext cx="876" cy="766"/>
            </a:xfrm>
            <a:prstGeom prst="triangle">
              <a:avLst>
                <a:gd name="adj" fmla="val 50000"/>
              </a:avLst>
            </a:prstGeom>
            <a:solidFill>
              <a:srgbClr val="EE5CD8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419" y="4681"/>
              <a:ext cx="2579" cy="2842"/>
              <a:chOff x="3738" y="4824"/>
              <a:chExt cx="2579" cy="2842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3738" y="4824"/>
                <a:ext cx="1976" cy="1658"/>
                <a:chOff x="3727" y="4824"/>
                <a:chExt cx="1976" cy="1658"/>
              </a:xfrm>
            </p:grpSpPr>
            <p:sp>
              <p:nvSpPr>
                <p:cNvPr id="38" name="Rectangle 9"/>
                <p:cNvSpPr/>
                <p:nvPr/>
              </p:nvSpPr>
              <p:spPr>
                <a:xfrm rot="1817865" flipH="1">
                  <a:off x="4827" y="4984"/>
                  <a:ext cx="876" cy="876"/>
                </a:xfrm>
                <a:prstGeom prst="rect">
                  <a:avLst/>
                </a:prstGeom>
                <a:solidFill>
                  <a:srgbClr val="5934F8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39" name="Rectangle 15"/>
                <p:cNvSpPr/>
                <p:nvPr/>
              </p:nvSpPr>
              <p:spPr>
                <a:xfrm rot="17867" flipH="1">
                  <a:off x="3778" y="5606"/>
                  <a:ext cx="876" cy="876"/>
                </a:xfrm>
                <a:prstGeom prst="rect">
                  <a:avLst/>
                </a:prstGeom>
                <a:solidFill>
                  <a:srgbClr val="00B0F0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40" name="AutoShape 18"/>
                <p:cNvSpPr/>
                <p:nvPr/>
              </p:nvSpPr>
              <p:spPr>
                <a:xfrm rot="19790974" flipH="1">
                  <a:off x="4412" y="5539"/>
                  <a:ext cx="876" cy="76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4747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41" name="AutoShape 24"/>
                <p:cNvSpPr/>
                <p:nvPr/>
              </p:nvSpPr>
              <p:spPr>
                <a:xfrm rot="9026" flipH="1" flipV="1">
                  <a:off x="4213" y="4824"/>
                  <a:ext cx="876" cy="76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FED53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rot="10800000"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42" name="AutoShape 25"/>
                <p:cNvSpPr/>
                <p:nvPr/>
              </p:nvSpPr>
              <p:spPr>
                <a:xfrm rot="3549025" flipH="1" flipV="1">
                  <a:off x="3672" y="5036"/>
                  <a:ext cx="876" cy="76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EE5CD8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rot="10800000"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</p:grpSp>
          <p:sp>
            <p:nvSpPr>
              <p:cNvPr id="44" name="Rectangle 15"/>
              <p:cNvSpPr/>
              <p:nvPr/>
            </p:nvSpPr>
            <p:spPr>
              <a:xfrm rot="17867" flipH="1">
                <a:off x="5420" y="6021"/>
                <a:ext cx="876" cy="876"/>
              </a:xfrm>
              <a:prstGeom prst="rect">
                <a:avLst/>
              </a:prstGeom>
              <a:solidFill>
                <a:srgbClr val="00B0F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46" name="AutoShape 24"/>
              <p:cNvSpPr/>
              <p:nvPr/>
            </p:nvSpPr>
            <p:spPr>
              <a:xfrm rot="19809025" flipH="1" flipV="1">
                <a:off x="4799" y="6198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3FED53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47" name="AutoShape 25"/>
              <p:cNvSpPr/>
              <p:nvPr/>
            </p:nvSpPr>
            <p:spPr>
              <a:xfrm rot="3549025" flipH="1" flipV="1">
                <a:off x="5326" y="5450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EE5CD8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0" name="AutoShape 18"/>
              <p:cNvSpPr/>
              <p:nvPr/>
            </p:nvSpPr>
            <p:spPr>
              <a:xfrm rot="18050974" flipH="1">
                <a:off x="3696" y="6286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FF4747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1" name="AutoShape 24"/>
              <p:cNvSpPr/>
              <p:nvPr/>
            </p:nvSpPr>
            <p:spPr>
              <a:xfrm rot="9026" flipH="1" flipV="1">
                <a:off x="5441" y="6900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3FED53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3" name="Rectangle 9"/>
              <p:cNvSpPr/>
              <p:nvPr/>
            </p:nvSpPr>
            <p:spPr>
              <a:xfrm rot="1817865" flipH="1">
                <a:off x="4381" y="6623"/>
                <a:ext cx="876" cy="876"/>
              </a:xfrm>
              <a:prstGeom prst="rect">
                <a:avLst/>
              </a:prstGeom>
              <a:solidFill>
                <a:srgbClr val="5934F8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50" y="2800985"/>
            <a:ext cx="2181860" cy="2181860"/>
          </a:xfrm>
          <a:prstGeom prst="ellipse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50" y="560070"/>
            <a:ext cx="2019300" cy="20383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114" name="文本框 113"/>
          <p:cNvSpPr txBox="1"/>
          <p:nvPr/>
        </p:nvSpPr>
        <p:spPr>
          <a:xfrm>
            <a:off x="963930" y="139700"/>
            <a:ext cx="1967230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你熟悉吗？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135890" y="828040"/>
            <a:ext cx="8863330" cy="4119245"/>
            <a:chOff x="214" y="1304"/>
            <a:chExt cx="13958" cy="648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/>
            <a:srcRect t="4574" r="1825" b="738"/>
            <a:stretch>
              <a:fillRect/>
            </a:stretch>
          </p:blipFill>
          <p:spPr>
            <a:xfrm>
              <a:off x="269" y="1306"/>
              <a:ext cx="4481" cy="3073"/>
            </a:xfrm>
            <a:prstGeom prst="round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94" y="1305"/>
              <a:ext cx="4451" cy="3074"/>
            </a:xfrm>
            <a:prstGeom prst="round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4" y="4695"/>
              <a:ext cx="4611" cy="3097"/>
            </a:xfrm>
            <a:prstGeom prst="round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/>
            <a:srcRect l="2592" t="1877" r="3760"/>
            <a:stretch>
              <a:fillRect/>
            </a:stretch>
          </p:blipFill>
          <p:spPr>
            <a:xfrm>
              <a:off x="5025" y="4651"/>
              <a:ext cx="4414" cy="3097"/>
            </a:xfrm>
            <a:prstGeom prst="roundRect">
              <a:avLst/>
            </a:prstGeom>
          </p:spPr>
        </p:pic>
        <p:pic>
          <p:nvPicPr>
            <p:cNvPr id="22" name="图片 21" descr="06"/>
            <p:cNvPicPr>
              <a:picLocks noChangeAspect="1"/>
            </p:cNvPicPr>
            <p:nvPr/>
          </p:nvPicPr>
          <p:blipFill>
            <a:blip r:embed="rId10"/>
            <a:srcRect t="10338" b="3575"/>
            <a:stretch>
              <a:fillRect/>
            </a:stretch>
          </p:blipFill>
          <p:spPr>
            <a:xfrm>
              <a:off x="9645" y="1367"/>
              <a:ext cx="4466" cy="3012"/>
            </a:xfrm>
            <a:prstGeom prst="roundRect">
              <a:avLst/>
            </a:prstGeom>
          </p:spPr>
        </p:pic>
        <p:pic>
          <p:nvPicPr>
            <p:cNvPr id="23" name="图片 22" descr="07"/>
            <p:cNvPicPr>
              <a:picLocks noChangeAspect="1"/>
            </p:cNvPicPr>
            <p:nvPr/>
          </p:nvPicPr>
          <p:blipFill>
            <a:blip r:embed="rId11"/>
            <a:srcRect l="1015" t="9208" r="15179"/>
            <a:stretch>
              <a:fillRect/>
            </a:stretch>
          </p:blipFill>
          <p:spPr>
            <a:xfrm>
              <a:off x="9681" y="4651"/>
              <a:ext cx="4443" cy="3085"/>
            </a:xfrm>
            <a:prstGeom prst="roundRect">
              <a:avLst/>
            </a:prstGeom>
          </p:spPr>
        </p:pic>
        <p:sp>
          <p:nvSpPr>
            <p:cNvPr id="25" name="圆角矩形 24"/>
            <p:cNvSpPr/>
            <p:nvPr/>
          </p:nvSpPr>
          <p:spPr>
            <a:xfrm>
              <a:off x="269" y="1304"/>
              <a:ext cx="4495" cy="3075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957" y="1305"/>
              <a:ext cx="4495" cy="3075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659" y="1320"/>
              <a:ext cx="4495" cy="3075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270" y="4664"/>
              <a:ext cx="4495" cy="3075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4974" y="4673"/>
              <a:ext cx="4495" cy="3075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9678" y="4662"/>
              <a:ext cx="4495" cy="3075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0325" y="-6985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60465" name="Rectangle 49"/>
          <p:cNvSpPr>
            <a:spLocks noChangeArrowheads="1"/>
          </p:cNvSpPr>
          <p:nvPr/>
        </p:nvSpPr>
        <p:spPr bwMode="auto">
          <a:xfrm>
            <a:off x="482600" y="3663315"/>
            <a:ext cx="5844540" cy="10039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30000"/>
              </a:spcBef>
            </a:pP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【探究问题】</a:t>
            </a:r>
          </a:p>
          <a:p>
            <a:pPr algn="l">
              <a:lnSpc>
                <a:spcPct val="120000"/>
              </a:lnSpc>
              <a:spcBef>
                <a:spcPct val="30000"/>
              </a:spcBef>
            </a:pP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2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使用某种</a:t>
            </a: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sym typeface="+mn-ea"/>
              </a:rPr>
              <a:t>正多边形</a:t>
            </a:r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，能否铺满地面呢？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rgbClr val="6600CC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" name="Rectangle 49"/>
          <p:cNvSpPr>
            <a:spLocks noChangeArrowheads="1"/>
          </p:cNvSpPr>
          <p:nvPr/>
        </p:nvSpPr>
        <p:spPr bwMode="auto">
          <a:xfrm>
            <a:off x="639445" y="2110105"/>
            <a:ext cx="5223510" cy="13646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zh-CN" altLang="en-US" sz="23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sym typeface="+mn-ea"/>
              </a:rPr>
              <a:t>当围绕每一点拼在一起的几个多边形</a:t>
            </a:r>
          </a:p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zh-CN" altLang="en-US" sz="23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sym typeface="+mn-ea"/>
              </a:rPr>
              <a:t>的内角加在一起恰好组成一个</a:t>
            </a:r>
            <a:r>
              <a:rPr lang="zh-CN" altLang="en-US" sz="23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周角</a:t>
            </a:r>
            <a:r>
              <a:rPr lang="zh-CN" altLang="en-US" sz="23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sym typeface="+mn-ea"/>
              </a:rPr>
              <a:t>时，</a:t>
            </a:r>
          </a:p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zh-CN" altLang="en-US" sz="23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sym typeface="+mn-ea"/>
              </a:rPr>
              <a:t>就可以铺满地面</a:t>
            </a:r>
            <a:r>
              <a:rPr lang="en-US" altLang="zh-CN" sz="23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sym typeface="+mn-ea"/>
              </a:rPr>
              <a:t>.</a:t>
            </a:r>
            <a:endParaRPr kumimoji="0" lang="en-US" altLang="zh-CN" sz="23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482600" y="765175"/>
            <a:ext cx="8313420" cy="12788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【思</a:t>
            </a:r>
            <a:r>
              <a:rPr lang="en-US" altLang="zh-CN" sz="2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考】</a:t>
            </a:r>
          </a:p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为什么这些地砖能铺满地面，既不留一丝空白，又不互相重叠呢？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6800" y="1701165"/>
            <a:ext cx="1592580" cy="167767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557270" y="3237865"/>
            <a:ext cx="2726690" cy="604520"/>
            <a:chOff x="4811" y="5102"/>
            <a:chExt cx="4294" cy="952"/>
          </a:xfrm>
        </p:grpSpPr>
        <p:sp>
          <p:nvSpPr>
            <p:cNvPr id="8" name="圆角矩形标注 7"/>
            <p:cNvSpPr/>
            <p:nvPr/>
          </p:nvSpPr>
          <p:spPr>
            <a:xfrm>
              <a:off x="4811" y="5102"/>
              <a:ext cx="4294" cy="952"/>
            </a:xfrm>
            <a:prstGeom prst="wedgeRoundRectCallout">
              <a:avLst>
                <a:gd name="adj1" fmla="val 50815"/>
                <a:gd name="adj2" fmla="val -100210"/>
                <a:gd name="adj3" fmla="val 16667"/>
              </a:avLst>
            </a:prstGeom>
            <a:solidFill>
              <a:srgbClr val="FDFAC6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987" y="5183"/>
              <a:ext cx="4118" cy="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sz="2600" b="1">
                  <a:gradFill>
                    <a:gsLst>
                      <a:gs pos="0">
                        <a:srgbClr val="14CD68"/>
                      </a:gs>
                      <a:gs pos="100000">
                        <a:srgbClr val="0B6E38"/>
                      </a:gs>
                    </a:gsLst>
                    <a:lin scaled="0"/>
                  </a:gradFill>
                  <a:effectLst>
                    <a:reflection blurRad="6350" stA="53000" endA="300" endPos="35500" dir="5400000" sy="-90000" algn="bl" rotWithShape="0"/>
                  </a:effectLst>
                  <a:latin typeface="微软雅黑" panose="020B0503020204020204" charset="-122"/>
                  <a:ea typeface="微软雅黑" panose="020B0503020204020204" charset="-122"/>
                </a:rPr>
                <a:t>无缝隙、无重叠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65" grpId="0" bldLvl="0" animBg="1"/>
      <p:bldP spid="2" grpId="0" bldLvl="0" animBg="1"/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115" name="矩形 4114"/>
          <p:cNvSpPr/>
          <p:nvPr/>
        </p:nvSpPr>
        <p:spPr>
          <a:xfrm>
            <a:off x="407035" y="3061970"/>
            <a:ext cx="802830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【发现】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若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正多边形的每个内角度数能整除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360º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，则能平铺</a:t>
            </a:r>
            <a:r>
              <a:rPr lang="en-US" altLang="zh-CN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zh-CN" sz="24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46" name="TextBox 26"/>
          <p:cNvSpPr txBox="1">
            <a:spLocks noChangeArrowheads="1"/>
          </p:cNvSpPr>
          <p:nvPr/>
        </p:nvSpPr>
        <p:spPr bwMode="auto">
          <a:xfrm>
            <a:off x="976630" y="3751580"/>
            <a:ext cx="6889750" cy="6076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4572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∴</a:t>
            </a:r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只有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正六边形</a:t>
            </a:r>
            <a:r>
              <a:rPr lang="zh-CN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才能平铺</a:t>
            </a:r>
            <a:r>
              <a:rPr kumimoji="0" lang="en-US" altLang="zh-CN" sz="2400" b="1" kern="1200" cap="none" spc="0" normalizeH="0" baseline="0" noProof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55683" name="Text Box 3">
            <a:hlinkClick r:id="rId7" action="ppaction://hlinkfile"/>
          </p:cNvPr>
          <p:cNvSpPr txBox="1"/>
          <p:nvPr/>
        </p:nvSpPr>
        <p:spPr>
          <a:xfrm>
            <a:off x="3196590" y="165100"/>
            <a:ext cx="458914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【探究一】用</a:t>
            </a:r>
            <a:r>
              <a:rPr lang="zh-CN" altLang="en-US" sz="2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相同的</a:t>
            </a: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  <p:graphicFrame>
        <p:nvGraphicFramePr>
          <p:cNvPr id="8195" name="表格 8194"/>
          <p:cNvGraphicFramePr/>
          <p:nvPr>
            <p:custDataLst>
              <p:tags r:id="rId1"/>
            </p:custDataLst>
          </p:nvPr>
        </p:nvGraphicFramePr>
        <p:xfrm>
          <a:off x="666750" y="922020"/>
          <a:ext cx="7810500" cy="1366520"/>
        </p:xfrm>
        <a:graphic>
          <a:graphicData uri="http://schemas.openxmlformats.org/drawingml/2006/table">
            <a:tbl>
              <a:tblPr/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02920"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边 数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3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4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5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6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7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8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9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12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…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每个</a:t>
                      </a:r>
                    </a:p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内角</a:t>
                      </a:r>
                      <a:r>
                        <a:rPr lang="en-US" altLang="zh-CN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(º)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675765" y="1612900"/>
            <a:ext cx="47752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60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301240" y="1613535"/>
            <a:ext cx="52959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90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37815" y="1613535"/>
            <a:ext cx="64389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108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53765" y="1621790"/>
            <a:ext cx="6223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120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076700" y="1525270"/>
            <a:ext cx="622300" cy="768350"/>
            <a:chOff x="6269" y="3057"/>
            <a:chExt cx="980" cy="1210"/>
          </a:xfrm>
        </p:grpSpPr>
        <p:sp>
          <p:nvSpPr>
            <p:cNvPr id="8" name="文本框 7"/>
            <p:cNvSpPr txBox="1"/>
            <p:nvPr/>
          </p:nvSpPr>
          <p:spPr>
            <a:xfrm>
              <a:off x="6269" y="3057"/>
              <a:ext cx="980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900</a:t>
              </a:r>
            </a:p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 7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405" y="3652"/>
              <a:ext cx="70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4700270" y="1613535"/>
            <a:ext cx="6223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135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23840" y="1604010"/>
            <a:ext cx="6223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140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944870" y="1604010"/>
            <a:ext cx="6223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144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557010" y="1482090"/>
            <a:ext cx="817880" cy="768350"/>
            <a:chOff x="10252" y="3066"/>
            <a:chExt cx="1288" cy="1210"/>
          </a:xfrm>
        </p:grpSpPr>
        <p:sp>
          <p:nvSpPr>
            <p:cNvPr id="15" name="文本框 14"/>
            <p:cNvSpPr txBox="1"/>
            <p:nvPr/>
          </p:nvSpPr>
          <p:spPr>
            <a:xfrm>
              <a:off x="10252" y="3066"/>
              <a:ext cx="1289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1620</a:t>
              </a:r>
            </a:p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 11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0376" y="3671"/>
              <a:ext cx="87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7231380" y="1597025"/>
            <a:ext cx="6223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150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665605" y="2098040"/>
            <a:ext cx="533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✔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268855" y="2098040"/>
            <a:ext cx="533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✔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506470" y="2098040"/>
            <a:ext cx="533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✔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633220" y="2598420"/>
            <a:ext cx="60769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CB0D50"/>
                </a:solidFill>
                <a:latin typeface="Times New Roman" panose="02020603050405020304" charset="0"/>
                <a:cs typeface="Times New Roman" panose="02020603050405020304" charset="0"/>
              </a:rPr>
              <a:t>6</a:t>
            </a:r>
            <a:r>
              <a:rPr lang="zh-CN" altLang="en-US" sz="2200" b="1">
                <a:solidFill>
                  <a:srgbClr val="CB0D50"/>
                </a:solidFill>
                <a:latin typeface="Times New Roman" panose="02020603050405020304" charset="0"/>
                <a:cs typeface="Times New Roman" panose="02020603050405020304" charset="0"/>
              </a:rPr>
              <a:t>个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221230" y="2606675"/>
            <a:ext cx="60769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CB0D50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zh-CN" altLang="en-US" sz="2200" b="1">
                <a:solidFill>
                  <a:srgbClr val="CB0D50"/>
                </a:solidFill>
                <a:latin typeface="Times New Roman" panose="02020603050405020304" charset="0"/>
                <a:cs typeface="Times New Roman" panose="02020603050405020304" charset="0"/>
              </a:rPr>
              <a:t>个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521710" y="2614930"/>
            <a:ext cx="60769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CB0D50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zh-CN" altLang="en-US" sz="2200" b="1">
                <a:solidFill>
                  <a:srgbClr val="CB0D50"/>
                </a:solidFill>
                <a:latin typeface="Times New Roman" panose="02020603050405020304" charset="0"/>
                <a:cs typeface="Times New Roman" panose="02020603050405020304" charset="0"/>
              </a:rPr>
              <a:t>个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813040" y="1604010"/>
            <a:ext cx="6223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 ...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5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" grpId="0"/>
      <p:bldP spid="146" grpId="0"/>
      <p:bldP spid="455683" grpId="0"/>
      <p:bldP spid="2" grpId="0"/>
      <p:bldP spid="5" grpId="0"/>
      <p:bldP spid="6" grpId="0"/>
      <p:bldP spid="7" grpId="0"/>
      <p:bldP spid="11" grpId="0"/>
      <p:bldP spid="12" grpId="0"/>
      <p:bldP spid="14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9" name="图片 8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448050" y="1689735"/>
            <a:ext cx="1409700" cy="1290955"/>
            <a:chOff x="5530" y="1453"/>
            <a:chExt cx="2982" cy="2730"/>
          </a:xfrm>
        </p:grpSpPr>
        <p:grpSp>
          <p:nvGrpSpPr>
            <p:cNvPr id="12" name="组合 11"/>
            <p:cNvGrpSpPr/>
            <p:nvPr/>
          </p:nvGrpSpPr>
          <p:grpSpPr>
            <a:xfrm>
              <a:off x="5530" y="1453"/>
              <a:ext cx="2982" cy="2730"/>
              <a:chOff x="5446" y="1763"/>
              <a:chExt cx="2648" cy="2424"/>
            </a:xfrm>
          </p:grpSpPr>
          <p:sp>
            <p:nvSpPr>
              <p:cNvPr id="9235" name="Rectangle 9"/>
              <p:cNvSpPr/>
              <p:nvPr/>
            </p:nvSpPr>
            <p:spPr>
              <a:xfrm>
                <a:off x="5446" y="2975"/>
                <a:ext cx="1324" cy="1212"/>
              </a:xfrm>
              <a:prstGeom prst="rect">
                <a:avLst/>
              </a:prstGeom>
              <a:solidFill>
                <a:srgbClr val="00B0F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6" name="Rectangle 10" descr="粉色面巾纸"/>
              <p:cNvSpPr/>
              <p:nvPr/>
            </p:nvSpPr>
            <p:spPr>
              <a:xfrm>
                <a:off x="5446" y="1763"/>
                <a:ext cx="1324" cy="1212"/>
              </a:xfrm>
              <a:prstGeom prst="rect">
                <a:avLst/>
              </a:prstGeom>
              <a:solidFill>
                <a:srgbClr val="FF4747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7" name="Rectangle 11" descr="粉色面巾纸"/>
              <p:cNvSpPr/>
              <p:nvPr/>
            </p:nvSpPr>
            <p:spPr>
              <a:xfrm>
                <a:off x="6770" y="2975"/>
                <a:ext cx="1324" cy="1212"/>
              </a:xfrm>
              <a:prstGeom prst="rect">
                <a:avLst/>
              </a:prstGeom>
              <a:solidFill>
                <a:srgbClr val="FF4747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8" name="Rectangle 12"/>
              <p:cNvSpPr/>
              <p:nvPr/>
            </p:nvSpPr>
            <p:spPr>
              <a:xfrm>
                <a:off x="6770" y="1763"/>
                <a:ext cx="1324" cy="1212"/>
              </a:xfrm>
              <a:prstGeom prst="rect">
                <a:avLst/>
              </a:prstGeom>
              <a:solidFill>
                <a:srgbClr val="00B0F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6965" y="2752"/>
              <a:ext cx="122" cy="122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099810" y="1485900"/>
            <a:ext cx="1445260" cy="1436370"/>
            <a:chOff x="9283" y="1151"/>
            <a:chExt cx="3493" cy="3471"/>
          </a:xfrm>
        </p:grpSpPr>
        <p:sp>
          <p:nvSpPr>
            <p:cNvPr id="9239" name="AutoShape 13"/>
            <p:cNvSpPr/>
            <p:nvPr/>
          </p:nvSpPr>
          <p:spPr>
            <a:xfrm>
              <a:off x="9283" y="2006"/>
              <a:ext cx="1998" cy="1735"/>
            </a:xfrm>
            <a:prstGeom prst="hexagon">
              <a:avLst>
                <a:gd name="adj" fmla="val 28786"/>
                <a:gd name="vf" fmla="val 115470"/>
              </a:avLst>
            </a:prstGeom>
            <a:solidFill>
              <a:srgbClr val="FF4747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9240" name="AutoShape 14"/>
            <p:cNvSpPr/>
            <p:nvPr/>
          </p:nvSpPr>
          <p:spPr>
            <a:xfrm>
              <a:off x="10778" y="2888"/>
              <a:ext cx="1998" cy="1735"/>
            </a:xfrm>
            <a:prstGeom prst="hexagon">
              <a:avLst>
                <a:gd name="adj" fmla="val 28786"/>
                <a:gd name="vf" fmla="val 115470"/>
              </a:avLst>
            </a:prstGeom>
            <a:solidFill>
              <a:srgbClr val="7FF38A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9241" name="AutoShape 15"/>
            <p:cNvSpPr/>
            <p:nvPr/>
          </p:nvSpPr>
          <p:spPr>
            <a:xfrm>
              <a:off x="10778" y="1151"/>
              <a:ext cx="1998" cy="1737"/>
            </a:xfrm>
            <a:prstGeom prst="hexagon">
              <a:avLst>
                <a:gd name="adj" fmla="val 28751"/>
                <a:gd name="vf" fmla="val 115470"/>
              </a:avLst>
            </a:prstGeom>
            <a:solidFill>
              <a:srgbClr val="EE5CD8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1216" y="2818"/>
              <a:ext cx="122" cy="122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7995" y="1319530"/>
            <a:ext cx="1443355" cy="1176020"/>
            <a:chOff x="1040" y="1442"/>
            <a:chExt cx="3524" cy="2870"/>
          </a:xfrm>
        </p:grpSpPr>
        <p:grpSp>
          <p:nvGrpSpPr>
            <p:cNvPr id="14" name="组合 13"/>
            <p:cNvGrpSpPr/>
            <p:nvPr/>
          </p:nvGrpSpPr>
          <p:grpSpPr>
            <a:xfrm>
              <a:off x="1040" y="1442"/>
              <a:ext cx="3525" cy="2871"/>
              <a:chOff x="1040" y="1651"/>
              <a:chExt cx="3525" cy="2871"/>
            </a:xfrm>
          </p:grpSpPr>
          <p:sp>
            <p:nvSpPr>
              <p:cNvPr id="9229" name="AutoShape 3"/>
              <p:cNvSpPr/>
              <p:nvPr/>
            </p:nvSpPr>
            <p:spPr>
              <a:xfrm>
                <a:off x="1922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0" name="AutoShape 4"/>
              <p:cNvSpPr/>
              <p:nvPr/>
            </p:nvSpPr>
            <p:spPr>
              <a:xfrm flipV="1">
                <a:off x="1922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1" name="AutoShape 5"/>
              <p:cNvSpPr/>
              <p:nvPr/>
            </p:nvSpPr>
            <p:spPr>
              <a:xfrm>
                <a:off x="1040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2" name="AutoShape 6"/>
              <p:cNvSpPr/>
              <p:nvPr/>
            </p:nvSpPr>
            <p:spPr>
              <a:xfrm flipV="1">
                <a:off x="1040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3" name="AutoShape 7"/>
              <p:cNvSpPr/>
              <p:nvPr/>
            </p:nvSpPr>
            <p:spPr>
              <a:xfrm flipV="1">
                <a:off x="2803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4" name="AutoShape 8"/>
              <p:cNvSpPr/>
              <p:nvPr/>
            </p:nvSpPr>
            <p:spPr>
              <a:xfrm>
                <a:off x="2803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2759" y="2818"/>
              <a:ext cx="122" cy="122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1645" y="1906270"/>
            <a:ext cx="2541270" cy="2943225"/>
            <a:chOff x="727" y="3170"/>
            <a:chExt cx="4002" cy="4635"/>
          </a:xfrm>
        </p:grpSpPr>
        <p:grpSp>
          <p:nvGrpSpPr>
            <p:cNvPr id="4" name="组合 3"/>
            <p:cNvGrpSpPr/>
            <p:nvPr/>
          </p:nvGrpSpPr>
          <p:grpSpPr>
            <a:xfrm>
              <a:off x="727" y="4099"/>
              <a:ext cx="2274" cy="1853"/>
              <a:chOff x="1040" y="1651"/>
              <a:chExt cx="3525" cy="2871"/>
            </a:xfrm>
          </p:grpSpPr>
          <p:sp>
            <p:nvSpPr>
              <p:cNvPr id="6" name="AutoShape 3"/>
              <p:cNvSpPr/>
              <p:nvPr/>
            </p:nvSpPr>
            <p:spPr>
              <a:xfrm>
                <a:off x="1922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1" name="AutoShape 4"/>
              <p:cNvSpPr/>
              <p:nvPr/>
            </p:nvSpPr>
            <p:spPr>
              <a:xfrm flipV="1">
                <a:off x="1922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" name="AutoShape 5"/>
              <p:cNvSpPr/>
              <p:nvPr/>
            </p:nvSpPr>
            <p:spPr>
              <a:xfrm>
                <a:off x="1040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8" name="AutoShape 6"/>
              <p:cNvSpPr/>
              <p:nvPr/>
            </p:nvSpPr>
            <p:spPr>
              <a:xfrm flipV="1">
                <a:off x="1040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0" name="AutoShape 7"/>
              <p:cNvSpPr/>
              <p:nvPr/>
            </p:nvSpPr>
            <p:spPr>
              <a:xfrm flipV="1">
                <a:off x="2803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1" name="AutoShape 8"/>
              <p:cNvSpPr/>
              <p:nvPr/>
            </p:nvSpPr>
            <p:spPr>
              <a:xfrm>
                <a:off x="2803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432" y="3170"/>
              <a:ext cx="2274" cy="1853"/>
              <a:chOff x="1040" y="1651"/>
              <a:chExt cx="3525" cy="2871"/>
            </a:xfrm>
          </p:grpSpPr>
          <p:sp>
            <p:nvSpPr>
              <p:cNvPr id="24" name="AutoShape 3"/>
              <p:cNvSpPr/>
              <p:nvPr/>
            </p:nvSpPr>
            <p:spPr>
              <a:xfrm>
                <a:off x="1922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" name="AutoShape 4"/>
              <p:cNvSpPr/>
              <p:nvPr/>
            </p:nvSpPr>
            <p:spPr>
              <a:xfrm flipV="1">
                <a:off x="1922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6" name="AutoShape 5"/>
              <p:cNvSpPr/>
              <p:nvPr/>
            </p:nvSpPr>
            <p:spPr>
              <a:xfrm>
                <a:off x="1040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7" name="AutoShape 6"/>
              <p:cNvSpPr/>
              <p:nvPr/>
            </p:nvSpPr>
            <p:spPr>
              <a:xfrm flipV="1">
                <a:off x="1040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" name="AutoShape 7"/>
              <p:cNvSpPr/>
              <p:nvPr/>
            </p:nvSpPr>
            <p:spPr>
              <a:xfrm flipV="1">
                <a:off x="2803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9" name="AutoShape 8"/>
              <p:cNvSpPr/>
              <p:nvPr/>
            </p:nvSpPr>
            <p:spPr>
              <a:xfrm>
                <a:off x="2803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2455" y="5020"/>
              <a:ext cx="2274" cy="1853"/>
              <a:chOff x="1040" y="1651"/>
              <a:chExt cx="3525" cy="2871"/>
            </a:xfrm>
          </p:grpSpPr>
          <p:sp>
            <p:nvSpPr>
              <p:cNvPr id="32" name="AutoShape 3"/>
              <p:cNvSpPr/>
              <p:nvPr/>
            </p:nvSpPr>
            <p:spPr>
              <a:xfrm>
                <a:off x="1922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3" name="AutoShape 4"/>
              <p:cNvSpPr/>
              <p:nvPr/>
            </p:nvSpPr>
            <p:spPr>
              <a:xfrm flipV="1">
                <a:off x="1922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4" name="AutoShape 5"/>
              <p:cNvSpPr/>
              <p:nvPr/>
            </p:nvSpPr>
            <p:spPr>
              <a:xfrm>
                <a:off x="1040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AutoShape 6"/>
              <p:cNvSpPr/>
              <p:nvPr/>
            </p:nvSpPr>
            <p:spPr>
              <a:xfrm flipV="1">
                <a:off x="1040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6" name="AutoShape 7"/>
              <p:cNvSpPr/>
              <p:nvPr/>
            </p:nvSpPr>
            <p:spPr>
              <a:xfrm flipV="1">
                <a:off x="2803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" name="AutoShape 8"/>
              <p:cNvSpPr/>
              <p:nvPr/>
            </p:nvSpPr>
            <p:spPr>
              <a:xfrm>
                <a:off x="2803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776" y="5953"/>
              <a:ext cx="2274" cy="1853"/>
              <a:chOff x="1040" y="1651"/>
              <a:chExt cx="3525" cy="2871"/>
            </a:xfrm>
          </p:grpSpPr>
          <p:sp>
            <p:nvSpPr>
              <p:cNvPr id="40" name="AutoShape 3"/>
              <p:cNvSpPr/>
              <p:nvPr/>
            </p:nvSpPr>
            <p:spPr>
              <a:xfrm>
                <a:off x="1922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1" name="AutoShape 4"/>
              <p:cNvSpPr/>
              <p:nvPr/>
            </p:nvSpPr>
            <p:spPr>
              <a:xfrm flipV="1">
                <a:off x="1922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AutoShape 5"/>
              <p:cNvSpPr/>
              <p:nvPr/>
            </p:nvSpPr>
            <p:spPr>
              <a:xfrm>
                <a:off x="1040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3" name="AutoShape 6"/>
              <p:cNvSpPr/>
              <p:nvPr/>
            </p:nvSpPr>
            <p:spPr>
              <a:xfrm flipV="1">
                <a:off x="1040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4" name="AutoShape 7"/>
              <p:cNvSpPr/>
              <p:nvPr/>
            </p:nvSpPr>
            <p:spPr>
              <a:xfrm flipV="1">
                <a:off x="2803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5" name="AutoShape 8"/>
              <p:cNvSpPr/>
              <p:nvPr/>
            </p:nvSpPr>
            <p:spPr>
              <a:xfrm>
                <a:off x="2803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812165" y="833755"/>
            <a:ext cx="1426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正三角形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99840" y="828675"/>
            <a:ext cx="1426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正四边形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3448050" y="1692910"/>
            <a:ext cx="2124710" cy="2572385"/>
            <a:chOff x="5430" y="2834"/>
            <a:chExt cx="3346" cy="4051"/>
          </a:xfrm>
        </p:grpSpPr>
        <p:grpSp>
          <p:nvGrpSpPr>
            <p:cNvPr id="49" name="组合 48"/>
            <p:cNvGrpSpPr/>
            <p:nvPr/>
          </p:nvGrpSpPr>
          <p:grpSpPr>
            <a:xfrm>
              <a:off x="5430" y="4852"/>
              <a:ext cx="2220" cy="2033"/>
              <a:chOff x="5446" y="1763"/>
              <a:chExt cx="2648" cy="2424"/>
            </a:xfrm>
          </p:grpSpPr>
          <p:sp>
            <p:nvSpPr>
              <p:cNvPr id="50" name="Rectangle 9"/>
              <p:cNvSpPr/>
              <p:nvPr/>
            </p:nvSpPr>
            <p:spPr>
              <a:xfrm>
                <a:off x="5446" y="2975"/>
                <a:ext cx="1324" cy="1212"/>
              </a:xfrm>
              <a:prstGeom prst="rect">
                <a:avLst/>
              </a:prstGeom>
              <a:solidFill>
                <a:srgbClr val="00B0F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" name="Rectangle 10" descr="粉色面巾纸"/>
              <p:cNvSpPr/>
              <p:nvPr/>
            </p:nvSpPr>
            <p:spPr>
              <a:xfrm>
                <a:off x="5446" y="1763"/>
                <a:ext cx="1324" cy="1212"/>
              </a:xfrm>
              <a:prstGeom prst="rect">
                <a:avLst/>
              </a:prstGeom>
              <a:solidFill>
                <a:srgbClr val="FF4747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2" name="Rectangle 11" descr="粉色面巾纸"/>
              <p:cNvSpPr/>
              <p:nvPr/>
            </p:nvSpPr>
            <p:spPr>
              <a:xfrm>
                <a:off x="6770" y="2975"/>
                <a:ext cx="1324" cy="1212"/>
              </a:xfrm>
              <a:prstGeom prst="rect">
                <a:avLst/>
              </a:prstGeom>
              <a:solidFill>
                <a:srgbClr val="FF4747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3" name="Rectangle 12"/>
              <p:cNvSpPr/>
              <p:nvPr/>
            </p:nvSpPr>
            <p:spPr>
              <a:xfrm>
                <a:off x="6770" y="1763"/>
                <a:ext cx="1324" cy="1212"/>
              </a:xfrm>
              <a:prstGeom prst="rect">
                <a:avLst/>
              </a:prstGeom>
              <a:solidFill>
                <a:srgbClr val="00B0F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7" name="Rectangle 9"/>
            <p:cNvSpPr/>
            <p:nvPr/>
          </p:nvSpPr>
          <p:spPr>
            <a:xfrm>
              <a:off x="7666" y="3840"/>
              <a:ext cx="1110" cy="1017"/>
            </a:xfrm>
            <a:prstGeom prst="rect">
              <a:avLst/>
            </a:prstGeom>
            <a:solidFill>
              <a:srgbClr val="00B0F0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58" name="Rectangle 10" descr="粉色面巾纸"/>
            <p:cNvSpPr/>
            <p:nvPr/>
          </p:nvSpPr>
          <p:spPr>
            <a:xfrm>
              <a:off x="7666" y="2834"/>
              <a:ext cx="1110" cy="1017"/>
            </a:xfrm>
            <a:prstGeom prst="rect">
              <a:avLst/>
            </a:prstGeom>
            <a:solidFill>
              <a:srgbClr val="FF4747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59" name="Rectangle 11" descr="粉色面巾纸"/>
            <p:cNvSpPr/>
            <p:nvPr/>
          </p:nvSpPr>
          <p:spPr>
            <a:xfrm>
              <a:off x="7666" y="4852"/>
              <a:ext cx="1110" cy="1017"/>
            </a:xfrm>
            <a:prstGeom prst="rect">
              <a:avLst/>
            </a:prstGeom>
            <a:solidFill>
              <a:srgbClr val="FF4747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60" name="Rectangle 12"/>
            <p:cNvSpPr/>
            <p:nvPr/>
          </p:nvSpPr>
          <p:spPr>
            <a:xfrm>
              <a:off x="7666" y="5869"/>
              <a:ext cx="1110" cy="1017"/>
            </a:xfrm>
            <a:prstGeom prst="rect">
              <a:avLst/>
            </a:prstGeom>
            <a:solidFill>
              <a:srgbClr val="00B0F0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6704330" y="836295"/>
            <a:ext cx="1426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正六边形</a:t>
            </a:r>
          </a:p>
        </p:txBody>
      </p:sp>
      <p:grpSp>
        <p:nvGrpSpPr>
          <p:cNvPr id="87" name="组合 86"/>
          <p:cNvGrpSpPr/>
          <p:nvPr/>
        </p:nvGrpSpPr>
        <p:grpSpPr>
          <a:xfrm>
            <a:off x="6101080" y="1500505"/>
            <a:ext cx="2681605" cy="3219450"/>
            <a:chOff x="9828" y="2630"/>
            <a:chExt cx="4223" cy="5070"/>
          </a:xfrm>
        </p:grpSpPr>
        <p:grpSp>
          <p:nvGrpSpPr>
            <p:cNvPr id="67" name="组合 66"/>
            <p:cNvGrpSpPr/>
            <p:nvPr/>
          </p:nvGrpSpPr>
          <p:grpSpPr>
            <a:xfrm>
              <a:off x="11775" y="2630"/>
              <a:ext cx="2276" cy="2263"/>
              <a:chOff x="9283" y="1151"/>
              <a:chExt cx="3493" cy="3472"/>
            </a:xfrm>
          </p:grpSpPr>
          <p:sp>
            <p:nvSpPr>
              <p:cNvPr id="68" name="AutoShape 13"/>
              <p:cNvSpPr/>
              <p:nvPr/>
            </p:nvSpPr>
            <p:spPr>
              <a:xfrm>
                <a:off x="9283" y="2006"/>
                <a:ext cx="1998" cy="1735"/>
              </a:xfrm>
              <a:prstGeom prst="hexagon">
                <a:avLst>
                  <a:gd name="adj" fmla="val 28786"/>
                  <a:gd name="vf" fmla="val 115470"/>
                </a:avLst>
              </a:prstGeom>
              <a:solidFill>
                <a:srgbClr val="FF4747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9" name="AutoShape 14"/>
              <p:cNvSpPr/>
              <p:nvPr/>
            </p:nvSpPr>
            <p:spPr>
              <a:xfrm>
                <a:off x="10778" y="2888"/>
                <a:ext cx="1998" cy="1735"/>
              </a:xfrm>
              <a:prstGeom prst="hexagon">
                <a:avLst>
                  <a:gd name="adj" fmla="val 28786"/>
                  <a:gd name="vf" fmla="val 11547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0" name="AutoShape 15"/>
              <p:cNvSpPr/>
              <p:nvPr/>
            </p:nvSpPr>
            <p:spPr>
              <a:xfrm>
                <a:off x="10778" y="1151"/>
                <a:ext cx="1998" cy="1737"/>
              </a:xfrm>
              <a:prstGeom prst="hexagon">
                <a:avLst>
                  <a:gd name="adj" fmla="val 28751"/>
                  <a:gd name="vf" fmla="val 115470"/>
                </a:avLst>
              </a:prstGeom>
              <a:solidFill>
                <a:srgbClr val="EE5CD8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10801" y="4318"/>
              <a:ext cx="2276" cy="2263"/>
              <a:chOff x="9283" y="1151"/>
              <a:chExt cx="3493" cy="3472"/>
            </a:xfrm>
          </p:grpSpPr>
          <p:sp>
            <p:nvSpPr>
              <p:cNvPr id="73" name="AutoShape 13"/>
              <p:cNvSpPr/>
              <p:nvPr/>
            </p:nvSpPr>
            <p:spPr>
              <a:xfrm>
                <a:off x="9283" y="2006"/>
                <a:ext cx="1998" cy="1735"/>
              </a:xfrm>
              <a:prstGeom prst="hexagon">
                <a:avLst>
                  <a:gd name="adj" fmla="val 28786"/>
                  <a:gd name="vf" fmla="val 115470"/>
                </a:avLst>
              </a:prstGeom>
              <a:solidFill>
                <a:srgbClr val="FF4747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4" name="AutoShape 14"/>
              <p:cNvSpPr/>
              <p:nvPr/>
            </p:nvSpPr>
            <p:spPr>
              <a:xfrm>
                <a:off x="10778" y="2888"/>
                <a:ext cx="1998" cy="1735"/>
              </a:xfrm>
              <a:prstGeom prst="hexagon">
                <a:avLst>
                  <a:gd name="adj" fmla="val 28786"/>
                  <a:gd name="vf" fmla="val 11547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5" name="AutoShape 15"/>
              <p:cNvSpPr/>
              <p:nvPr/>
            </p:nvSpPr>
            <p:spPr>
              <a:xfrm>
                <a:off x="10778" y="1151"/>
                <a:ext cx="1998" cy="1737"/>
              </a:xfrm>
              <a:prstGeom prst="hexagon">
                <a:avLst>
                  <a:gd name="adj" fmla="val 28751"/>
                  <a:gd name="vf" fmla="val 115470"/>
                </a:avLst>
              </a:prstGeom>
              <a:solidFill>
                <a:srgbClr val="EE5CD8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7" name="AutoShape 13"/>
            <p:cNvSpPr/>
            <p:nvPr/>
          </p:nvSpPr>
          <p:spPr>
            <a:xfrm>
              <a:off x="12749" y="4862"/>
              <a:ext cx="1302" cy="1131"/>
            </a:xfrm>
            <a:prstGeom prst="hexagon">
              <a:avLst>
                <a:gd name="adj" fmla="val 28786"/>
                <a:gd name="vf" fmla="val 115470"/>
              </a:avLst>
            </a:prstGeom>
            <a:solidFill>
              <a:srgbClr val="FF4747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79" name="AutoShape 15"/>
            <p:cNvSpPr/>
            <p:nvPr/>
          </p:nvSpPr>
          <p:spPr>
            <a:xfrm>
              <a:off x="10790" y="6013"/>
              <a:ext cx="1302" cy="1132"/>
            </a:xfrm>
            <a:prstGeom prst="hexagon">
              <a:avLst>
                <a:gd name="adj" fmla="val 28751"/>
                <a:gd name="vf" fmla="val 115470"/>
              </a:avLst>
            </a:prstGeom>
            <a:solidFill>
              <a:srgbClr val="EE5CD8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81" name="AutoShape 13"/>
            <p:cNvSpPr/>
            <p:nvPr/>
          </p:nvSpPr>
          <p:spPr>
            <a:xfrm>
              <a:off x="11775" y="6570"/>
              <a:ext cx="1302" cy="1131"/>
            </a:xfrm>
            <a:prstGeom prst="hexagon">
              <a:avLst>
                <a:gd name="adj" fmla="val 28786"/>
                <a:gd name="vf" fmla="val 115470"/>
              </a:avLst>
            </a:prstGeom>
            <a:solidFill>
              <a:srgbClr val="FF4747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83" name="AutoShape 15"/>
            <p:cNvSpPr/>
            <p:nvPr/>
          </p:nvSpPr>
          <p:spPr>
            <a:xfrm>
              <a:off x="12749" y="6013"/>
              <a:ext cx="1302" cy="1132"/>
            </a:xfrm>
            <a:prstGeom prst="hexagon">
              <a:avLst>
                <a:gd name="adj" fmla="val 28751"/>
                <a:gd name="vf" fmla="val 115470"/>
              </a:avLst>
            </a:prstGeom>
            <a:solidFill>
              <a:srgbClr val="EE5CD8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84" name="AutoShape 14"/>
            <p:cNvSpPr/>
            <p:nvPr/>
          </p:nvSpPr>
          <p:spPr>
            <a:xfrm>
              <a:off x="9828" y="5428"/>
              <a:ext cx="1302" cy="1131"/>
            </a:xfrm>
            <a:prstGeom prst="hexagon">
              <a:avLst>
                <a:gd name="adj" fmla="val 28786"/>
                <a:gd name="vf" fmla="val 115470"/>
              </a:avLst>
            </a:prstGeom>
            <a:solidFill>
              <a:srgbClr val="7FF38A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85" name="AutoShape 15"/>
            <p:cNvSpPr/>
            <p:nvPr/>
          </p:nvSpPr>
          <p:spPr>
            <a:xfrm>
              <a:off x="9828" y="4296"/>
              <a:ext cx="1302" cy="1132"/>
            </a:xfrm>
            <a:prstGeom prst="hexagon">
              <a:avLst>
                <a:gd name="adj" fmla="val 28751"/>
                <a:gd name="vf" fmla="val 115470"/>
              </a:avLst>
            </a:prstGeom>
            <a:solidFill>
              <a:srgbClr val="EE5CD8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86" name="AutoShape 13"/>
            <p:cNvSpPr/>
            <p:nvPr/>
          </p:nvSpPr>
          <p:spPr>
            <a:xfrm>
              <a:off x="9828" y="6559"/>
              <a:ext cx="1302" cy="1131"/>
            </a:xfrm>
            <a:prstGeom prst="hexagon">
              <a:avLst>
                <a:gd name="adj" fmla="val 28786"/>
                <a:gd name="vf" fmla="val 115470"/>
              </a:avLst>
            </a:prstGeom>
            <a:solidFill>
              <a:srgbClr val="FF4747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</p:grpSp>
      <p:sp>
        <p:nvSpPr>
          <p:cNvPr id="455683" name="Text Box 3">
            <a:hlinkClick r:id="rId6" action="ppaction://hlinkfile"/>
          </p:cNvPr>
          <p:cNvSpPr txBox="1"/>
          <p:nvPr/>
        </p:nvSpPr>
        <p:spPr>
          <a:xfrm>
            <a:off x="2988945" y="179705"/>
            <a:ext cx="50342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【探究一】用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相同的</a:t>
            </a: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9" name="图片 8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67984" name="AutoShape 16"/>
          <p:cNvSpPr>
            <a:spLocks noChangeArrowheads="1"/>
          </p:cNvSpPr>
          <p:nvPr/>
        </p:nvSpPr>
        <p:spPr bwMode="auto">
          <a:xfrm>
            <a:off x="612775" y="2611120"/>
            <a:ext cx="1604010" cy="1532890"/>
          </a:xfrm>
          <a:prstGeom prst="pentagon">
            <a:avLst/>
          </a:prstGeom>
          <a:solidFill>
            <a:srgbClr val="FF5B5B"/>
          </a:solidFill>
          <a:ln w="38100">
            <a:solidFill>
              <a:srgbClr val="660066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7985" name="AutoShape 17"/>
          <p:cNvSpPr>
            <a:spLocks noChangeArrowheads="1"/>
          </p:cNvSpPr>
          <p:nvPr/>
        </p:nvSpPr>
        <p:spPr bwMode="auto">
          <a:xfrm flipV="1">
            <a:off x="1398270" y="1659255"/>
            <a:ext cx="1604010" cy="1532890"/>
          </a:xfrm>
          <a:prstGeom prst="pentagon">
            <a:avLst/>
          </a:prstGeom>
          <a:solidFill>
            <a:srgbClr val="84EEAF"/>
          </a:solidFill>
          <a:ln w="38100">
            <a:solidFill>
              <a:srgbClr val="660066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7986" name="AutoShape 18"/>
          <p:cNvSpPr>
            <a:spLocks noChangeArrowheads="1"/>
          </p:cNvSpPr>
          <p:nvPr/>
        </p:nvSpPr>
        <p:spPr bwMode="auto">
          <a:xfrm>
            <a:off x="2194560" y="2600325"/>
            <a:ext cx="1604010" cy="1532890"/>
          </a:xfrm>
          <a:prstGeom prst="pentagon">
            <a:avLst/>
          </a:prstGeom>
          <a:solidFill>
            <a:srgbClr val="EC8CDB"/>
          </a:solidFill>
          <a:ln w="38100">
            <a:solidFill>
              <a:srgbClr val="660066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171700" y="3135630"/>
            <a:ext cx="88265" cy="8826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1492250" y="876300"/>
            <a:ext cx="1426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正五边形</a:t>
            </a:r>
          </a:p>
        </p:txBody>
      </p:sp>
      <p:sp>
        <p:nvSpPr>
          <p:cNvPr id="3" name="弧形 2"/>
          <p:cNvSpPr/>
          <p:nvPr/>
        </p:nvSpPr>
        <p:spPr>
          <a:xfrm rot="7860000">
            <a:off x="2025015" y="3289935"/>
            <a:ext cx="351155" cy="386715"/>
          </a:xfrm>
          <a:prstGeom prst="arc">
            <a:avLst/>
          </a:prstGeom>
          <a:ln w="28575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011680" y="3629025"/>
            <a:ext cx="4292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？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011680" y="4294505"/>
            <a:ext cx="722630" cy="398780"/>
            <a:chOff x="5647" y="7061"/>
            <a:chExt cx="1138" cy="628"/>
          </a:xfrm>
        </p:grpSpPr>
        <p:sp>
          <p:nvSpPr>
            <p:cNvPr id="11" name="椭圆形标注 10"/>
            <p:cNvSpPr/>
            <p:nvPr/>
          </p:nvSpPr>
          <p:spPr>
            <a:xfrm>
              <a:off x="5647" y="7061"/>
              <a:ext cx="1139" cy="618"/>
            </a:xfrm>
            <a:prstGeom prst="wedgeEllipseCallout">
              <a:avLst>
                <a:gd name="adj1" fmla="val -14442"/>
                <a:gd name="adj2" fmla="val -87702"/>
              </a:avLst>
            </a:prstGeom>
            <a:solidFill>
              <a:srgbClr val="FDFAC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03" y="7061"/>
              <a:ext cx="82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scaled="0"/>
                  </a:gradFill>
                  <a:latin typeface="Times New Roman" panose="02020603050405020304" charset="0"/>
                  <a:cs typeface="Times New Roman" panose="02020603050405020304" charset="0"/>
                </a:rPr>
                <a:t>36º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057265" y="875665"/>
            <a:ext cx="1426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正八边形</a:t>
            </a:r>
          </a:p>
        </p:txBody>
      </p:sp>
      <p:sp>
        <p:nvSpPr>
          <p:cNvPr id="20" name="八边形 19"/>
          <p:cNvSpPr/>
          <p:nvPr/>
        </p:nvSpPr>
        <p:spPr>
          <a:xfrm>
            <a:off x="5501005" y="1863725"/>
            <a:ext cx="1271905" cy="1271905"/>
          </a:xfrm>
          <a:prstGeom prst="octagon">
            <a:avLst/>
          </a:prstGeom>
          <a:solidFill>
            <a:srgbClr val="EC8CDB"/>
          </a:solidFill>
          <a:ln w="38100">
            <a:gradFill>
              <a:gsLst>
                <a:gs pos="0">
                  <a:srgbClr val="012D86"/>
                </a:gs>
                <a:gs pos="100000">
                  <a:srgbClr val="0E2557"/>
                </a:gs>
              </a:gsLst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八边形 21"/>
          <p:cNvSpPr/>
          <p:nvPr/>
        </p:nvSpPr>
        <p:spPr>
          <a:xfrm>
            <a:off x="6779260" y="1863725"/>
            <a:ext cx="1271905" cy="1271905"/>
          </a:xfrm>
          <a:prstGeom prst="octagon">
            <a:avLst/>
          </a:prstGeom>
          <a:solidFill>
            <a:srgbClr val="FF4747"/>
          </a:solidFill>
          <a:ln w="38100">
            <a:gradFill>
              <a:gsLst>
                <a:gs pos="0">
                  <a:srgbClr val="012D86"/>
                </a:gs>
                <a:gs pos="100000">
                  <a:srgbClr val="0E2557"/>
                </a:gs>
              </a:gsLst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八边形 22"/>
          <p:cNvSpPr/>
          <p:nvPr/>
        </p:nvSpPr>
        <p:spPr>
          <a:xfrm>
            <a:off x="5874385" y="2762250"/>
            <a:ext cx="1271905" cy="1271905"/>
          </a:xfrm>
          <a:prstGeom prst="octagon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84EEA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726555" y="2734310"/>
            <a:ext cx="88265" cy="8826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 rot="11880000">
            <a:off x="6412865" y="2635885"/>
            <a:ext cx="351155" cy="386715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064885" y="2741295"/>
            <a:ext cx="42926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>
                <a:solidFill>
                  <a:srgbClr val="FFFF00"/>
                </a:solidFill>
              </a:rPr>
              <a:t>？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226810" y="3291205"/>
            <a:ext cx="723265" cy="398780"/>
            <a:chOff x="5647" y="7061"/>
            <a:chExt cx="1139" cy="628"/>
          </a:xfrm>
        </p:grpSpPr>
        <p:sp>
          <p:nvSpPr>
            <p:cNvPr id="29" name="椭圆形标注 28"/>
            <p:cNvSpPr/>
            <p:nvPr/>
          </p:nvSpPr>
          <p:spPr>
            <a:xfrm>
              <a:off x="5647" y="7061"/>
              <a:ext cx="1139" cy="618"/>
            </a:xfrm>
            <a:prstGeom prst="wedgeEllipseCallout">
              <a:avLst>
                <a:gd name="adj1" fmla="val -14442"/>
                <a:gd name="adj2" fmla="val -87702"/>
              </a:avLst>
            </a:prstGeom>
            <a:solidFill>
              <a:srgbClr val="FDFAC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803" y="7061"/>
              <a:ext cx="82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scaled="0"/>
                  </a:gradFill>
                  <a:latin typeface="Times New Roman" panose="02020603050405020304" charset="0"/>
                  <a:cs typeface="Times New Roman" panose="02020603050405020304" charset="0"/>
                </a:rPr>
                <a:t>45º</a:t>
              </a:r>
            </a:p>
          </p:txBody>
        </p:sp>
      </p:grpSp>
      <p:sp>
        <p:nvSpPr>
          <p:cNvPr id="455683" name="Text Box 3">
            <a:hlinkClick r:id="rId6" action="ppaction://hlinkfile"/>
          </p:cNvPr>
          <p:cNvSpPr txBox="1"/>
          <p:nvPr/>
        </p:nvSpPr>
        <p:spPr>
          <a:xfrm>
            <a:off x="2988945" y="179705"/>
            <a:ext cx="50342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【探究一】用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相同的</a:t>
            </a: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7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67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6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84" grpId="0" animBg="1"/>
      <p:bldP spid="467985" grpId="0" animBg="1"/>
      <p:bldP spid="467986" grpId="0" animBg="1"/>
      <p:bldP spid="19" grpId="0" animBg="1"/>
      <p:bldP spid="47" grpId="0"/>
      <p:bldP spid="3" grpId="0" animBg="1"/>
      <p:bldP spid="4" grpId="0"/>
      <p:bldP spid="18" grpId="0"/>
      <p:bldP spid="20" grpId="0" animBg="1"/>
      <p:bldP spid="22" grpId="0" animBg="1"/>
      <p:bldP spid="23" grpId="0" animBg="1"/>
      <p:bldP spid="24" grpId="0" animBg="1"/>
      <p:bldP spid="25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115" name="矩形 4114"/>
          <p:cNvSpPr/>
          <p:nvPr/>
        </p:nvSpPr>
        <p:spPr>
          <a:xfrm>
            <a:off x="383540" y="2268220"/>
            <a:ext cx="469709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【发现】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⑴ 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用</a:t>
            </a:r>
            <a:r>
              <a:rPr lang="zh-CN" altLang="en-US" sz="2400" b="1" dirty="0">
                <a:solidFill>
                  <a:srgbClr val="CB0D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两种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正多边形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平铺：</a:t>
            </a:r>
            <a:endParaRPr lang="en-US" altLang="zh-CN" sz="20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55683" name="Text Box 3">
            <a:hlinkClick r:id="rId7" action="ppaction://hlinkfile"/>
          </p:cNvPr>
          <p:cNvSpPr txBox="1"/>
          <p:nvPr/>
        </p:nvSpPr>
        <p:spPr>
          <a:xfrm>
            <a:off x="3314065" y="163830"/>
            <a:ext cx="50952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【探究二】用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不同的</a:t>
            </a: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  <p:graphicFrame>
        <p:nvGraphicFramePr>
          <p:cNvPr id="8195" name="表格 8194"/>
          <p:cNvGraphicFramePr/>
          <p:nvPr>
            <p:custDataLst>
              <p:tags r:id="rId1"/>
            </p:custDataLst>
          </p:nvPr>
        </p:nvGraphicFramePr>
        <p:xfrm>
          <a:off x="666750" y="775970"/>
          <a:ext cx="7810500" cy="1317943"/>
        </p:xfrm>
        <a:graphic>
          <a:graphicData uri="http://schemas.openxmlformats.org/drawingml/2006/table">
            <a:tbl>
              <a:tblPr/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81305"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边 数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3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4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5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6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7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8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9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12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…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每</a:t>
                      </a:r>
                      <a:r>
                        <a:rPr lang="en-US" altLang="zh-CN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 </a:t>
                      </a: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个</a:t>
                      </a:r>
                    </a:p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内角</a:t>
                      </a:r>
                      <a:r>
                        <a:rPr lang="en-US" altLang="zh-CN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(º)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8" name="组合 27"/>
          <p:cNvGrpSpPr/>
          <p:nvPr/>
        </p:nvGrpSpPr>
        <p:grpSpPr>
          <a:xfrm>
            <a:off x="1181735" y="3232150"/>
            <a:ext cx="1845945" cy="398780"/>
            <a:chOff x="1505" y="5578"/>
            <a:chExt cx="2907" cy="628"/>
          </a:xfrm>
        </p:grpSpPr>
        <p:sp>
          <p:nvSpPr>
            <p:cNvPr id="23" name="文本框 22"/>
            <p:cNvSpPr txBox="1"/>
            <p:nvPr/>
          </p:nvSpPr>
          <p:spPr>
            <a:xfrm>
              <a:off x="150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3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5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936365" y="3274060"/>
            <a:ext cx="1845945" cy="398780"/>
            <a:chOff x="1505" y="5578"/>
            <a:chExt cx="2907" cy="628"/>
          </a:xfrm>
        </p:grpSpPr>
        <p:sp>
          <p:nvSpPr>
            <p:cNvPr id="30" name="文本框 29"/>
            <p:cNvSpPr txBox="1"/>
            <p:nvPr/>
          </p:nvSpPr>
          <p:spPr>
            <a:xfrm>
              <a:off x="150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45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07790" y="4380230"/>
            <a:ext cx="1845945" cy="398780"/>
            <a:chOff x="1505" y="5578"/>
            <a:chExt cx="2907" cy="628"/>
          </a:xfrm>
        </p:grpSpPr>
        <p:sp>
          <p:nvSpPr>
            <p:cNvPr id="33" name="文本框 32"/>
            <p:cNvSpPr txBox="1"/>
            <p:nvPr/>
          </p:nvSpPr>
          <p:spPr>
            <a:xfrm>
              <a:off x="150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45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43985" y="3575685"/>
            <a:ext cx="1845945" cy="398780"/>
            <a:chOff x="1505" y="5567"/>
            <a:chExt cx="2907" cy="628"/>
          </a:xfrm>
        </p:grpSpPr>
        <p:sp>
          <p:nvSpPr>
            <p:cNvPr id="36" name="文本框 35"/>
            <p:cNvSpPr txBox="1"/>
            <p:nvPr/>
          </p:nvSpPr>
          <p:spPr>
            <a:xfrm>
              <a:off x="1505" y="5567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Times New Roman" panose="02020603050405020304" charset="0"/>
                  <a:cs typeface="Times New Roman" panose="02020603050405020304" charset="0"/>
                </a:rPr>
                <a:t>4</a:t>
              </a:r>
              <a:r>
                <a:rPr lang="zh-CN" altLang="en-US" sz="20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455" y="5567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000" b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139825" y="4387215"/>
            <a:ext cx="1845945" cy="398780"/>
            <a:chOff x="1505" y="5578"/>
            <a:chExt cx="2907" cy="628"/>
          </a:xfrm>
        </p:grpSpPr>
        <p:sp>
          <p:nvSpPr>
            <p:cNvPr id="39" name="文本框 38"/>
            <p:cNvSpPr txBox="1"/>
            <p:nvPr/>
          </p:nvSpPr>
          <p:spPr>
            <a:xfrm>
              <a:off x="150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45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153150" y="2914650"/>
            <a:ext cx="2595880" cy="9036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60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x</a:t>
            </a:r>
            <a:r>
              <a:rPr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＋</a:t>
            </a:r>
            <a:r>
              <a:rPr lang="en-US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120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y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＝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360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，</a:t>
            </a:r>
            <a:endParaRPr lang="en-US" altLang="zh-CN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20000"/>
              </a:lnSpc>
            </a:pPr>
            <a:r>
              <a:rPr lang="zh-CN" altLang="en-US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即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x</a:t>
            </a:r>
            <a:r>
              <a:rPr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y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＝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6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找正整数解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679950" y="2374900"/>
            <a:ext cx="1978660" cy="597535"/>
            <a:chOff x="7449" y="4226"/>
            <a:chExt cx="3116" cy="941"/>
          </a:xfrm>
        </p:grpSpPr>
        <p:sp>
          <p:nvSpPr>
            <p:cNvPr id="20" name="文本框 19"/>
            <p:cNvSpPr txBox="1"/>
            <p:nvPr/>
          </p:nvSpPr>
          <p:spPr>
            <a:xfrm>
              <a:off x="7831" y="4226"/>
              <a:ext cx="273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设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x</a:t>
              </a:r>
              <a:r>
                <a:rPr lang="zh-CN" altLang="en-US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  <a:r>
                <a:rPr lang="en-US" altLang="zh-CN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zh-CN" altLang="en-US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，</a:t>
              </a:r>
              <a:r>
                <a:rPr lang="en-US" altLang="zh-CN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  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y</a:t>
              </a:r>
              <a:r>
                <a:rPr lang="zh-CN" altLang="en-US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22" name="右箭头 21"/>
            <p:cNvSpPr/>
            <p:nvPr/>
          </p:nvSpPr>
          <p:spPr>
            <a:xfrm rot="20400000">
              <a:off x="7449" y="4947"/>
              <a:ext cx="819" cy="221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右箭头 23"/>
            <p:cNvSpPr/>
            <p:nvPr/>
          </p:nvSpPr>
          <p:spPr>
            <a:xfrm rot="20400000">
              <a:off x="8788" y="4903"/>
              <a:ext cx="819" cy="221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75765" y="1336040"/>
            <a:ext cx="6759575" cy="811530"/>
            <a:chOff x="2532" y="2711"/>
            <a:chExt cx="10645" cy="1278"/>
          </a:xfrm>
        </p:grpSpPr>
        <p:grpSp>
          <p:nvGrpSpPr>
            <p:cNvPr id="26" name="组合 25"/>
            <p:cNvGrpSpPr/>
            <p:nvPr/>
          </p:nvGrpSpPr>
          <p:grpSpPr>
            <a:xfrm>
              <a:off x="2532" y="2711"/>
              <a:ext cx="9729" cy="1278"/>
              <a:chOff x="2532" y="2879"/>
              <a:chExt cx="9729" cy="1278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2532" y="3085"/>
                <a:ext cx="752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60</a:t>
                </a: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3517" y="3086"/>
                <a:ext cx="834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90</a:t>
                </a: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362" y="3086"/>
                <a:ext cx="1014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108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332" y="3099"/>
                <a:ext cx="980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120</a:t>
                </a: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6313" y="2947"/>
                <a:ext cx="980" cy="1210"/>
                <a:chOff x="6269" y="3057"/>
                <a:chExt cx="980" cy="1210"/>
              </a:xfrm>
            </p:grpSpPr>
            <p:sp>
              <p:nvSpPr>
                <p:cNvPr id="8" name="文本框 7"/>
                <p:cNvSpPr txBox="1"/>
                <p:nvPr/>
              </p:nvSpPr>
              <p:spPr>
                <a:xfrm>
                  <a:off x="6269" y="3057"/>
                  <a:ext cx="980" cy="12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200" b="1">
                      <a:solidFill>
                        <a:srgbClr val="FF0000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900</a:t>
                  </a:r>
                </a:p>
                <a:p>
                  <a:r>
                    <a:rPr lang="en-US" altLang="zh-CN" sz="2200" b="1">
                      <a:solidFill>
                        <a:srgbClr val="FF0000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  7</a:t>
                  </a:r>
                </a:p>
              </p:txBody>
            </p:sp>
            <p:cxnSp>
              <p:nvCxnSpPr>
                <p:cNvPr id="9" name="直接连接符 8"/>
                <p:cNvCxnSpPr/>
                <p:nvPr/>
              </p:nvCxnSpPr>
              <p:spPr>
                <a:xfrm>
                  <a:off x="6405" y="3652"/>
                  <a:ext cx="70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文本框 10"/>
              <p:cNvSpPr txBox="1"/>
              <p:nvPr/>
            </p:nvSpPr>
            <p:spPr>
              <a:xfrm>
                <a:off x="7295" y="3086"/>
                <a:ext cx="980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135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277" y="3071"/>
                <a:ext cx="980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140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9255" y="3071"/>
                <a:ext cx="980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144</a:t>
                </a: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10219" y="2879"/>
                <a:ext cx="1288" cy="1210"/>
                <a:chOff x="10252" y="3066"/>
                <a:chExt cx="1288" cy="1210"/>
              </a:xfrm>
            </p:grpSpPr>
            <p:sp>
              <p:nvSpPr>
                <p:cNvPr id="15" name="文本框 14"/>
                <p:cNvSpPr txBox="1"/>
                <p:nvPr/>
              </p:nvSpPr>
              <p:spPr>
                <a:xfrm>
                  <a:off x="10252" y="3066"/>
                  <a:ext cx="1289" cy="12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200" b="1">
                      <a:solidFill>
                        <a:srgbClr val="FF0000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1620</a:t>
                  </a:r>
                </a:p>
                <a:p>
                  <a:r>
                    <a:rPr lang="en-US" altLang="zh-CN" sz="2200" b="1">
                      <a:solidFill>
                        <a:srgbClr val="FF0000"/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  11</a:t>
                  </a: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>
                <a:xfrm>
                  <a:off x="10376" y="3671"/>
                  <a:ext cx="87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文本框 18"/>
              <p:cNvSpPr txBox="1"/>
              <p:nvPr/>
            </p:nvSpPr>
            <p:spPr>
              <a:xfrm>
                <a:off x="11281" y="3060"/>
                <a:ext cx="980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150</a:t>
                </a: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12197" y="2891"/>
              <a:ext cx="9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  ...</a:t>
              </a:r>
            </a:p>
          </p:txBody>
        </p:sp>
      </p:grpSp>
      <p:sp>
        <p:nvSpPr>
          <p:cNvPr id="43" name="矩形 42"/>
          <p:cNvSpPr/>
          <p:nvPr/>
        </p:nvSpPr>
        <p:spPr>
          <a:xfrm>
            <a:off x="3602990" y="2861310"/>
            <a:ext cx="26733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0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正六边形</a:t>
            </a:r>
            <a:r>
              <a:rPr lang="zh-CN" altLang="en-US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endParaRPr lang="en-US" altLang="zh-CN" sz="20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31850" y="2851150"/>
            <a:ext cx="26403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0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zh-CN" altLang="en-US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endParaRPr lang="en-US" altLang="zh-CN" sz="20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5650" y="3928745"/>
            <a:ext cx="30759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zh-CN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0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正十二边形</a:t>
            </a:r>
            <a:r>
              <a:rPr lang="zh-CN" altLang="en-US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endParaRPr lang="en-US" altLang="zh-CN" sz="20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632200" y="3917315"/>
            <a:ext cx="27533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zh-CN" altLang="en-US" sz="20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正八边形</a:t>
            </a:r>
            <a:r>
              <a:rPr lang="en-US" altLang="zh-CN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endParaRPr lang="zh-CN" altLang="en-US" sz="20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27405" y="3545205"/>
            <a:ext cx="26911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60º×3</a:t>
            </a:r>
            <a:r>
              <a:rPr lang="zh-CN" altLang="en-US" sz="2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＋</a:t>
            </a:r>
            <a:r>
              <a:rPr lang="en-US" altLang="zh-CN" sz="2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90º×2＝360º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6504940" y="4368800"/>
            <a:ext cx="1845945" cy="398780"/>
            <a:chOff x="1505" y="5578"/>
            <a:chExt cx="2907" cy="628"/>
          </a:xfrm>
        </p:grpSpPr>
        <p:sp>
          <p:nvSpPr>
            <p:cNvPr id="51" name="文本框 50"/>
            <p:cNvSpPr txBox="1"/>
            <p:nvPr/>
          </p:nvSpPr>
          <p:spPr>
            <a:xfrm>
              <a:off x="150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455" y="5578"/>
              <a:ext cx="95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0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</p:grpSp>
      <p:sp>
        <p:nvSpPr>
          <p:cNvPr id="53" name="矩形 52"/>
          <p:cNvSpPr/>
          <p:nvPr/>
        </p:nvSpPr>
        <p:spPr>
          <a:xfrm>
            <a:off x="6153150" y="3905885"/>
            <a:ext cx="27533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正五边形</a:t>
            </a:r>
            <a:r>
              <a:rPr lang="zh-CN" altLang="en-US" sz="20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正十边形</a:t>
            </a:r>
            <a:r>
              <a:rPr lang="en-US" altLang="zh-CN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.</a:t>
            </a:r>
            <a:endParaRPr lang="en-US" altLang="zh-CN" sz="20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5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" grpId="0" build="p"/>
      <p:bldP spid="455683" grpId="0"/>
      <p:bldP spid="21" grpId="0" build="p" animBg="1"/>
      <p:bldP spid="43" grpId="0" uiExpand="1" build="p"/>
      <p:bldP spid="44" grpId="0" uiExpand="1" build="p"/>
      <p:bldP spid="45" grpId="0" build="p"/>
      <p:bldP spid="46" grpId="0" build="p"/>
      <p:bldP spid="48" grpId="0"/>
      <p:bldP spid="5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" name="图片 10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115" name="矩形 4114"/>
          <p:cNvSpPr/>
          <p:nvPr/>
        </p:nvSpPr>
        <p:spPr>
          <a:xfrm>
            <a:off x="501015" y="643255"/>
            <a:ext cx="7832090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【发现】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⑴ 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用</a:t>
            </a:r>
            <a:r>
              <a:rPr lang="zh-CN" altLang="en-US" sz="2400" b="1" dirty="0">
                <a:solidFill>
                  <a:srgbClr val="CB0D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两种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正多边形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平铺：</a:t>
            </a:r>
          </a:p>
          <a:p>
            <a:pPr>
              <a:lnSpc>
                <a:spcPct val="140000"/>
              </a:lnSpc>
            </a:pPr>
            <a:r>
              <a:rPr lang="en-US" altLang="zh-CN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en-US" altLang="zh-CN" sz="24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正六边形</a:t>
            </a:r>
            <a:endParaRPr lang="en-US" altLang="zh-CN" sz="24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467360" y="1974215"/>
            <a:ext cx="1112520" cy="1046480"/>
            <a:chOff x="736" y="3122"/>
            <a:chExt cx="1752" cy="1648"/>
          </a:xfrm>
        </p:grpSpPr>
        <p:grpSp>
          <p:nvGrpSpPr>
            <p:cNvPr id="18" name="组合 17"/>
            <p:cNvGrpSpPr/>
            <p:nvPr/>
          </p:nvGrpSpPr>
          <p:grpSpPr>
            <a:xfrm>
              <a:off x="736" y="3122"/>
              <a:ext cx="1752" cy="1649"/>
              <a:chOff x="630" y="2717"/>
              <a:chExt cx="1752" cy="1649"/>
            </a:xfrm>
          </p:grpSpPr>
          <p:sp>
            <p:nvSpPr>
              <p:cNvPr id="12298" name="Rectangle 9"/>
              <p:cNvSpPr/>
              <p:nvPr/>
            </p:nvSpPr>
            <p:spPr>
              <a:xfrm rot="17867" flipH="1">
                <a:off x="1506" y="3490"/>
                <a:ext cx="876" cy="876"/>
              </a:xfrm>
              <a:prstGeom prst="rect">
                <a:avLst/>
              </a:prstGeom>
              <a:solidFill>
                <a:srgbClr val="00B0F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2305" name="AutoShape 16"/>
              <p:cNvSpPr/>
              <p:nvPr/>
            </p:nvSpPr>
            <p:spPr>
              <a:xfrm rot="21590974" flipH="1">
                <a:off x="1506" y="2724"/>
                <a:ext cx="876" cy="766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2313" name="AutoShape 24"/>
              <p:cNvSpPr/>
              <p:nvPr/>
            </p:nvSpPr>
            <p:spPr>
              <a:xfrm rot="9026" flipH="1" flipV="1">
                <a:off x="1068" y="2717"/>
                <a:ext cx="876" cy="766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2317" name="Rectangle 28"/>
              <p:cNvSpPr/>
              <p:nvPr/>
            </p:nvSpPr>
            <p:spPr>
              <a:xfrm rot="17867" flipH="1">
                <a:off x="630" y="3490"/>
                <a:ext cx="876" cy="876"/>
              </a:xfrm>
              <a:prstGeom prst="rect">
                <a:avLst/>
              </a:prstGeom>
              <a:solidFill>
                <a:srgbClr val="EA31CD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2318" name="AutoShape 29"/>
              <p:cNvSpPr/>
              <p:nvPr/>
            </p:nvSpPr>
            <p:spPr>
              <a:xfrm rot="21590974" flipH="1">
                <a:off x="630" y="2720"/>
                <a:ext cx="876" cy="766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sp>
          <p:nvSpPr>
            <p:cNvPr id="3" name="椭圆 2"/>
            <p:cNvSpPr/>
            <p:nvPr/>
          </p:nvSpPr>
          <p:spPr>
            <a:xfrm>
              <a:off x="1549" y="3819"/>
              <a:ext cx="139" cy="139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193040" y="1981200"/>
            <a:ext cx="1952625" cy="2089785"/>
            <a:chOff x="304" y="3133"/>
            <a:chExt cx="3075" cy="3291"/>
          </a:xfrm>
        </p:grpSpPr>
        <p:grpSp>
          <p:nvGrpSpPr>
            <p:cNvPr id="4" name="组合 3"/>
            <p:cNvGrpSpPr/>
            <p:nvPr/>
          </p:nvGrpSpPr>
          <p:grpSpPr>
            <a:xfrm>
              <a:off x="1185" y="4776"/>
              <a:ext cx="1752" cy="1649"/>
              <a:chOff x="630" y="2717"/>
              <a:chExt cx="1752" cy="1649"/>
            </a:xfrm>
          </p:grpSpPr>
          <p:sp>
            <p:nvSpPr>
              <p:cNvPr id="8" name="Rectangle 9"/>
              <p:cNvSpPr/>
              <p:nvPr/>
            </p:nvSpPr>
            <p:spPr>
              <a:xfrm rot="17867" flipH="1">
                <a:off x="1506" y="3490"/>
                <a:ext cx="876" cy="876"/>
              </a:xfrm>
              <a:prstGeom prst="rect">
                <a:avLst/>
              </a:prstGeom>
              <a:solidFill>
                <a:srgbClr val="00B0F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5" name="AutoShape 16"/>
              <p:cNvSpPr/>
              <p:nvPr/>
            </p:nvSpPr>
            <p:spPr>
              <a:xfrm rot="21590974" flipH="1">
                <a:off x="1506" y="2724"/>
                <a:ext cx="876" cy="766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6" name="AutoShape 24"/>
              <p:cNvSpPr/>
              <p:nvPr/>
            </p:nvSpPr>
            <p:spPr>
              <a:xfrm rot="9026" flipH="1" flipV="1">
                <a:off x="1068" y="2717"/>
                <a:ext cx="876" cy="766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21" name="Rectangle 28"/>
              <p:cNvSpPr/>
              <p:nvPr/>
            </p:nvSpPr>
            <p:spPr>
              <a:xfrm rot="17867" flipH="1">
                <a:off x="630" y="3490"/>
                <a:ext cx="876" cy="876"/>
              </a:xfrm>
              <a:prstGeom prst="rect">
                <a:avLst/>
              </a:prstGeom>
              <a:solidFill>
                <a:srgbClr val="EA31CD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23" name="AutoShape 29"/>
              <p:cNvSpPr/>
              <p:nvPr/>
            </p:nvSpPr>
            <p:spPr>
              <a:xfrm rot="21590974" flipH="1">
                <a:off x="630" y="2720"/>
                <a:ext cx="876" cy="766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sp>
          <p:nvSpPr>
            <p:cNvPr id="24" name="AutoShape 24"/>
            <p:cNvSpPr/>
            <p:nvPr/>
          </p:nvSpPr>
          <p:spPr>
            <a:xfrm rot="9026" flipH="1" flipV="1">
              <a:off x="756" y="4774"/>
              <a:ext cx="876" cy="766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  <a:lin scaled="0"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26" name="Rectangle 28"/>
            <p:cNvSpPr/>
            <p:nvPr/>
          </p:nvSpPr>
          <p:spPr>
            <a:xfrm rot="17867" flipH="1">
              <a:off x="2502" y="3906"/>
              <a:ext cx="876" cy="876"/>
            </a:xfrm>
            <a:prstGeom prst="rect">
              <a:avLst/>
            </a:prstGeom>
            <a:solidFill>
              <a:srgbClr val="EA31CD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27" name="Rectangle 9"/>
            <p:cNvSpPr/>
            <p:nvPr/>
          </p:nvSpPr>
          <p:spPr>
            <a:xfrm rot="17867" flipH="1">
              <a:off x="304" y="5545"/>
              <a:ext cx="876" cy="876"/>
            </a:xfrm>
            <a:prstGeom prst="rect">
              <a:avLst/>
            </a:prstGeom>
            <a:solidFill>
              <a:srgbClr val="00B0F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30" name="AutoShape 24"/>
            <p:cNvSpPr/>
            <p:nvPr/>
          </p:nvSpPr>
          <p:spPr>
            <a:xfrm rot="9026" flipH="1" flipV="1">
              <a:off x="2492" y="4764"/>
              <a:ext cx="876" cy="766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  <a:lin scaled="0"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34" name="AutoShape 24"/>
            <p:cNvSpPr/>
            <p:nvPr/>
          </p:nvSpPr>
          <p:spPr>
            <a:xfrm rot="9026" flipH="1" flipV="1">
              <a:off x="2064" y="3133"/>
              <a:ext cx="876" cy="766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  <a:lin scaled="0"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35" name="AutoShape 16"/>
            <p:cNvSpPr/>
            <p:nvPr/>
          </p:nvSpPr>
          <p:spPr>
            <a:xfrm rot="21590974" flipH="1">
              <a:off x="2503" y="3133"/>
              <a:ext cx="876" cy="766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scaled="0"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36" name="AutoShape 16"/>
            <p:cNvSpPr/>
            <p:nvPr/>
          </p:nvSpPr>
          <p:spPr>
            <a:xfrm rot="21590974" flipH="1">
              <a:off x="314" y="4775"/>
              <a:ext cx="876" cy="766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scaled="0"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2171065" y="2276475"/>
            <a:ext cx="1908810" cy="2646680"/>
            <a:chOff x="3419" y="3598"/>
            <a:chExt cx="3006" cy="4168"/>
          </a:xfrm>
        </p:grpSpPr>
        <p:sp>
          <p:nvSpPr>
            <p:cNvPr id="52" name="AutoShape 25"/>
            <p:cNvSpPr/>
            <p:nvPr/>
          </p:nvSpPr>
          <p:spPr>
            <a:xfrm rot="3549025" flipH="1" flipV="1">
              <a:off x="4564" y="6945"/>
              <a:ext cx="876" cy="766"/>
            </a:xfrm>
            <a:prstGeom prst="triangle">
              <a:avLst>
                <a:gd name="adj" fmla="val 50000"/>
              </a:avLst>
            </a:prstGeom>
            <a:solidFill>
              <a:srgbClr val="EE5CD8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419" y="3598"/>
              <a:ext cx="3006" cy="3925"/>
              <a:chOff x="3738" y="3741"/>
              <a:chExt cx="3006" cy="3925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3738" y="4824"/>
                <a:ext cx="1976" cy="1658"/>
                <a:chOff x="3727" y="4824"/>
                <a:chExt cx="1976" cy="1658"/>
              </a:xfrm>
            </p:grpSpPr>
            <p:sp>
              <p:nvSpPr>
                <p:cNvPr id="38" name="Rectangle 9"/>
                <p:cNvSpPr/>
                <p:nvPr/>
              </p:nvSpPr>
              <p:spPr>
                <a:xfrm rot="1817865" flipH="1">
                  <a:off x="4827" y="4984"/>
                  <a:ext cx="876" cy="876"/>
                </a:xfrm>
                <a:prstGeom prst="rect">
                  <a:avLst/>
                </a:prstGeom>
                <a:solidFill>
                  <a:srgbClr val="5934F8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39" name="Rectangle 15"/>
                <p:cNvSpPr/>
                <p:nvPr/>
              </p:nvSpPr>
              <p:spPr>
                <a:xfrm rot="17867" flipH="1">
                  <a:off x="3778" y="5606"/>
                  <a:ext cx="876" cy="876"/>
                </a:xfrm>
                <a:prstGeom prst="rect">
                  <a:avLst/>
                </a:prstGeom>
                <a:solidFill>
                  <a:srgbClr val="00B0F0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40" name="AutoShape 18"/>
                <p:cNvSpPr/>
                <p:nvPr/>
              </p:nvSpPr>
              <p:spPr>
                <a:xfrm rot="19790974" flipH="1">
                  <a:off x="4412" y="5539"/>
                  <a:ext cx="876" cy="76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4747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41" name="AutoShape 24"/>
                <p:cNvSpPr/>
                <p:nvPr/>
              </p:nvSpPr>
              <p:spPr>
                <a:xfrm rot="9026" flipH="1" flipV="1">
                  <a:off x="4213" y="4824"/>
                  <a:ext cx="876" cy="76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FED53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rot="10800000"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42" name="AutoShape 25"/>
                <p:cNvSpPr/>
                <p:nvPr/>
              </p:nvSpPr>
              <p:spPr>
                <a:xfrm rot="3549025" flipH="1" flipV="1">
                  <a:off x="3672" y="5036"/>
                  <a:ext cx="876" cy="766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EE5CD8"/>
                </a:solidFill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rot="10800000"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</p:grpSp>
          <p:sp>
            <p:nvSpPr>
              <p:cNvPr id="44" name="Rectangle 15"/>
              <p:cNvSpPr/>
              <p:nvPr/>
            </p:nvSpPr>
            <p:spPr>
              <a:xfrm rot="17867" flipH="1">
                <a:off x="5420" y="6021"/>
                <a:ext cx="876" cy="876"/>
              </a:xfrm>
              <a:prstGeom prst="rect">
                <a:avLst/>
              </a:prstGeom>
              <a:solidFill>
                <a:srgbClr val="00B0F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46" name="AutoShape 24"/>
              <p:cNvSpPr/>
              <p:nvPr/>
            </p:nvSpPr>
            <p:spPr>
              <a:xfrm rot="19809025" flipH="1" flipV="1">
                <a:off x="4799" y="6198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3FED53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47" name="AutoShape 25"/>
              <p:cNvSpPr/>
              <p:nvPr/>
            </p:nvSpPr>
            <p:spPr>
              <a:xfrm rot="3549025" flipH="1" flipV="1">
                <a:off x="5326" y="5450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EE5CD8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0" name="AutoShape 18"/>
              <p:cNvSpPr/>
              <p:nvPr/>
            </p:nvSpPr>
            <p:spPr>
              <a:xfrm rot="18050974" flipH="1">
                <a:off x="3696" y="6286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FF4747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1" name="AutoShape 24"/>
              <p:cNvSpPr/>
              <p:nvPr/>
            </p:nvSpPr>
            <p:spPr>
              <a:xfrm rot="9026" flipH="1" flipV="1">
                <a:off x="5441" y="6900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3FED53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3" name="Rectangle 9"/>
              <p:cNvSpPr/>
              <p:nvPr/>
            </p:nvSpPr>
            <p:spPr>
              <a:xfrm rot="1817865" flipH="1">
                <a:off x="4381" y="6623"/>
                <a:ext cx="876" cy="876"/>
              </a:xfrm>
              <a:prstGeom prst="rect">
                <a:avLst/>
              </a:prstGeom>
              <a:solidFill>
                <a:srgbClr val="5934F8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4" name="Rectangle 15"/>
              <p:cNvSpPr/>
              <p:nvPr/>
            </p:nvSpPr>
            <p:spPr>
              <a:xfrm rot="17867" flipH="1">
                <a:off x="5868" y="4362"/>
                <a:ext cx="876" cy="876"/>
              </a:xfrm>
              <a:prstGeom prst="rect">
                <a:avLst/>
              </a:prstGeom>
              <a:solidFill>
                <a:srgbClr val="00B0F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5" name="AutoShape 18"/>
              <p:cNvSpPr/>
              <p:nvPr/>
            </p:nvSpPr>
            <p:spPr>
              <a:xfrm rot="17990974" flipH="1">
                <a:off x="5758" y="5046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FF4747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6" name="AutoShape 24"/>
              <p:cNvSpPr/>
              <p:nvPr/>
            </p:nvSpPr>
            <p:spPr>
              <a:xfrm rot="19809025" flipH="1" flipV="1">
                <a:off x="5249" y="4538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3FED53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57" name="AutoShape 25"/>
              <p:cNvSpPr/>
              <p:nvPr/>
            </p:nvSpPr>
            <p:spPr>
              <a:xfrm rot="3609025" flipH="1" flipV="1">
                <a:off x="5770" y="3796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EE5CD8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</p:grpSp>
      <p:grpSp>
        <p:nvGrpSpPr>
          <p:cNvPr id="137" name="组合 136"/>
          <p:cNvGrpSpPr/>
          <p:nvPr/>
        </p:nvGrpSpPr>
        <p:grpSpPr>
          <a:xfrm>
            <a:off x="2452370" y="1909445"/>
            <a:ext cx="1254760" cy="1052830"/>
            <a:chOff x="3862" y="3020"/>
            <a:chExt cx="1976" cy="1658"/>
          </a:xfrm>
        </p:grpSpPr>
        <p:grpSp>
          <p:nvGrpSpPr>
            <p:cNvPr id="17" name="组合 16"/>
            <p:cNvGrpSpPr/>
            <p:nvPr/>
          </p:nvGrpSpPr>
          <p:grpSpPr>
            <a:xfrm>
              <a:off x="3862" y="3020"/>
              <a:ext cx="1976" cy="1658"/>
              <a:chOff x="6182" y="3073"/>
              <a:chExt cx="1976" cy="1658"/>
            </a:xfrm>
          </p:grpSpPr>
          <p:sp>
            <p:nvSpPr>
              <p:cNvPr id="5" name="Rectangle 9"/>
              <p:cNvSpPr/>
              <p:nvPr/>
            </p:nvSpPr>
            <p:spPr>
              <a:xfrm rot="1817865" flipH="1">
                <a:off x="7282" y="3233"/>
                <a:ext cx="876" cy="876"/>
              </a:xfrm>
              <a:prstGeom prst="rect">
                <a:avLst/>
              </a:prstGeom>
              <a:solidFill>
                <a:srgbClr val="5934F8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7" name="Rectangle 15"/>
              <p:cNvSpPr/>
              <p:nvPr/>
            </p:nvSpPr>
            <p:spPr>
              <a:xfrm rot="17867" flipH="1">
                <a:off x="6233" y="3855"/>
                <a:ext cx="876" cy="876"/>
              </a:xfrm>
              <a:prstGeom prst="rect">
                <a:avLst/>
              </a:prstGeom>
              <a:solidFill>
                <a:srgbClr val="00B0F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9" name="AutoShape 18"/>
              <p:cNvSpPr/>
              <p:nvPr/>
            </p:nvSpPr>
            <p:spPr>
              <a:xfrm rot="19790974" flipH="1">
                <a:off x="6867" y="3788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FF4747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3" name="AutoShape 24"/>
              <p:cNvSpPr/>
              <p:nvPr/>
            </p:nvSpPr>
            <p:spPr>
              <a:xfrm rot="9026" flipH="1" flipV="1">
                <a:off x="6668" y="3073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3FED53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4" name="AutoShape 25"/>
              <p:cNvSpPr/>
              <p:nvPr/>
            </p:nvSpPr>
            <p:spPr>
              <a:xfrm rot="3549025" flipH="1" flipV="1">
                <a:off x="6127" y="3285"/>
                <a:ext cx="876" cy="766"/>
              </a:xfrm>
              <a:prstGeom prst="triangle">
                <a:avLst>
                  <a:gd name="adj" fmla="val 50000"/>
                </a:avLst>
              </a:prstGeom>
              <a:solidFill>
                <a:srgbClr val="EE5CD8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4728" y="3718"/>
              <a:ext cx="139" cy="139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4556760" y="2371090"/>
            <a:ext cx="2280920" cy="2291080"/>
            <a:chOff x="7164" y="3763"/>
            <a:chExt cx="3592" cy="3608"/>
          </a:xfrm>
        </p:grpSpPr>
        <p:sp>
          <p:nvSpPr>
            <p:cNvPr id="14339" name="AutoShape 2"/>
            <p:cNvSpPr/>
            <p:nvPr/>
          </p:nvSpPr>
          <p:spPr>
            <a:xfrm>
              <a:off x="7801" y="4296"/>
              <a:ext cx="1190" cy="1030"/>
            </a:xfrm>
            <a:prstGeom prst="hexagon">
              <a:avLst>
                <a:gd name="adj" fmla="val 28903"/>
                <a:gd name="vf" fmla="val 115470"/>
              </a:avLst>
            </a:prstGeom>
            <a:gradFill rotWithShape="0">
              <a:gsLst>
                <a:gs pos="0">
                  <a:srgbClr val="CCCCFF">
                    <a:alpha val="100000"/>
                  </a:srgbClr>
                </a:gs>
                <a:gs pos="9000">
                  <a:srgbClr val="99CCFF">
                    <a:alpha val="100000"/>
                  </a:srgbClr>
                </a:gs>
                <a:gs pos="19501">
                  <a:srgbClr val="CC99FF">
                    <a:alpha val="100000"/>
                  </a:srgbClr>
                </a:gs>
                <a:gs pos="32001">
                  <a:srgbClr val="9966FF">
                    <a:alpha val="100000"/>
                  </a:srgbClr>
                </a:gs>
                <a:gs pos="41000">
                  <a:srgbClr val="99CCFF">
                    <a:alpha val="100000"/>
                  </a:srgbClr>
                </a:gs>
                <a:gs pos="50000">
                  <a:srgbClr val="CCCCFF">
                    <a:alpha val="100000"/>
                  </a:srgbClr>
                </a:gs>
                <a:gs pos="59000">
                  <a:srgbClr val="99CCFF">
                    <a:alpha val="100000"/>
                  </a:srgbClr>
                </a:gs>
                <a:gs pos="67999">
                  <a:srgbClr val="9966FF">
                    <a:alpha val="100000"/>
                  </a:srgbClr>
                </a:gs>
                <a:gs pos="80499">
                  <a:srgbClr val="CC99FF">
                    <a:alpha val="100000"/>
                  </a:srgbClr>
                </a:gs>
                <a:gs pos="91000">
                  <a:srgbClr val="99CCFF">
                    <a:alpha val="100000"/>
                  </a:srgbClr>
                </a:gs>
                <a:gs pos="100000">
                  <a:srgbClr val="CCCCFF">
                    <a:alpha val="100000"/>
                  </a:srgbClr>
                </a:gs>
              </a:gsLst>
              <a:lin ang="27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4340" name="AutoShape 3"/>
            <p:cNvSpPr/>
            <p:nvPr/>
          </p:nvSpPr>
          <p:spPr>
            <a:xfrm>
              <a:off x="8992" y="4296"/>
              <a:ext cx="1190" cy="1030"/>
            </a:xfrm>
            <a:prstGeom prst="hexagon">
              <a:avLst>
                <a:gd name="adj" fmla="val 28903"/>
                <a:gd name="vf" fmla="val 115470"/>
              </a:avLst>
            </a:prstGeom>
            <a:gradFill rotWithShape="0">
              <a:gsLst>
                <a:gs pos="0">
                  <a:srgbClr val="CCCCFF">
                    <a:alpha val="100000"/>
                  </a:srgbClr>
                </a:gs>
                <a:gs pos="9000">
                  <a:srgbClr val="99CCFF">
                    <a:alpha val="100000"/>
                  </a:srgbClr>
                </a:gs>
                <a:gs pos="19501">
                  <a:srgbClr val="CC99FF">
                    <a:alpha val="100000"/>
                  </a:srgbClr>
                </a:gs>
                <a:gs pos="32001">
                  <a:srgbClr val="9966FF">
                    <a:alpha val="100000"/>
                  </a:srgbClr>
                </a:gs>
                <a:gs pos="41000">
                  <a:srgbClr val="99CCFF">
                    <a:alpha val="100000"/>
                  </a:srgbClr>
                </a:gs>
                <a:gs pos="50000">
                  <a:srgbClr val="CCCCFF">
                    <a:alpha val="100000"/>
                  </a:srgbClr>
                </a:gs>
                <a:gs pos="59000">
                  <a:srgbClr val="99CCFF">
                    <a:alpha val="100000"/>
                  </a:srgbClr>
                </a:gs>
                <a:gs pos="67999">
                  <a:srgbClr val="9966FF">
                    <a:alpha val="100000"/>
                  </a:srgbClr>
                </a:gs>
                <a:gs pos="80499">
                  <a:srgbClr val="CC99FF">
                    <a:alpha val="100000"/>
                  </a:srgbClr>
                </a:gs>
                <a:gs pos="91000">
                  <a:srgbClr val="99CCFF">
                    <a:alpha val="100000"/>
                  </a:srgbClr>
                </a:gs>
                <a:gs pos="100000">
                  <a:srgbClr val="CCCCFF">
                    <a:alpha val="100000"/>
                  </a:srgbClr>
                </a:gs>
              </a:gsLst>
              <a:lin ang="27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4342" name="AutoShape 5"/>
            <p:cNvSpPr/>
            <p:nvPr/>
          </p:nvSpPr>
          <p:spPr>
            <a:xfrm>
              <a:off x="9279" y="3763"/>
              <a:ext cx="616" cy="53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4343" name="AutoShape 6"/>
            <p:cNvSpPr/>
            <p:nvPr/>
          </p:nvSpPr>
          <p:spPr>
            <a:xfrm>
              <a:off x="9853" y="4789"/>
              <a:ext cx="616" cy="53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4346" name="AutoShape 9"/>
            <p:cNvSpPr/>
            <p:nvPr/>
          </p:nvSpPr>
          <p:spPr>
            <a:xfrm flipV="1">
              <a:off x="7473" y="4297"/>
              <a:ext cx="616" cy="533"/>
            </a:xfrm>
            <a:prstGeom prst="triangle">
              <a:avLst>
                <a:gd name="adj" fmla="val 51106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4348" name="AutoShape 11"/>
            <p:cNvSpPr/>
            <p:nvPr/>
          </p:nvSpPr>
          <p:spPr>
            <a:xfrm>
              <a:off x="7473" y="4790"/>
              <a:ext cx="616" cy="53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4349" name="AutoShape 12"/>
            <p:cNvSpPr/>
            <p:nvPr/>
          </p:nvSpPr>
          <p:spPr>
            <a:xfrm>
              <a:off x="8704" y="4789"/>
              <a:ext cx="616" cy="53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4350" name="AutoShape 13"/>
            <p:cNvSpPr/>
            <p:nvPr/>
          </p:nvSpPr>
          <p:spPr>
            <a:xfrm flipV="1">
              <a:off x="8704" y="4296"/>
              <a:ext cx="616" cy="53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63" name="AutoShape 2"/>
            <p:cNvSpPr/>
            <p:nvPr/>
          </p:nvSpPr>
          <p:spPr>
            <a:xfrm>
              <a:off x="8375" y="5316"/>
              <a:ext cx="1190" cy="1030"/>
            </a:xfrm>
            <a:prstGeom prst="hexagon">
              <a:avLst>
                <a:gd name="adj" fmla="val 28903"/>
                <a:gd name="vf" fmla="val 115470"/>
              </a:avLst>
            </a:prstGeom>
            <a:gradFill rotWithShape="0">
              <a:gsLst>
                <a:gs pos="0">
                  <a:srgbClr val="CCCCFF">
                    <a:alpha val="100000"/>
                  </a:srgbClr>
                </a:gs>
                <a:gs pos="9000">
                  <a:srgbClr val="99CCFF">
                    <a:alpha val="100000"/>
                  </a:srgbClr>
                </a:gs>
                <a:gs pos="19501">
                  <a:srgbClr val="CC99FF">
                    <a:alpha val="100000"/>
                  </a:srgbClr>
                </a:gs>
                <a:gs pos="32001">
                  <a:srgbClr val="9966FF">
                    <a:alpha val="100000"/>
                  </a:srgbClr>
                </a:gs>
                <a:gs pos="41000">
                  <a:srgbClr val="99CCFF">
                    <a:alpha val="100000"/>
                  </a:srgbClr>
                </a:gs>
                <a:gs pos="50000">
                  <a:srgbClr val="CCCCFF">
                    <a:alpha val="100000"/>
                  </a:srgbClr>
                </a:gs>
                <a:gs pos="59000">
                  <a:srgbClr val="99CCFF">
                    <a:alpha val="100000"/>
                  </a:srgbClr>
                </a:gs>
                <a:gs pos="67999">
                  <a:srgbClr val="9966FF">
                    <a:alpha val="100000"/>
                  </a:srgbClr>
                </a:gs>
                <a:gs pos="80499">
                  <a:srgbClr val="CC99FF">
                    <a:alpha val="100000"/>
                  </a:srgbClr>
                </a:gs>
                <a:gs pos="91000">
                  <a:srgbClr val="99CCFF">
                    <a:alpha val="100000"/>
                  </a:srgbClr>
                </a:gs>
                <a:gs pos="100000">
                  <a:srgbClr val="CCCCFF">
                    <a:alpha val="100000"/>
                  </a:srgbClr>
                </a:gs>
              </a:gsLst>
              <a:lin ang="27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64" name="AutoShape 3"/>
            <p:cNvSpPr/>
            <p:nvPr/>
          </p:nvSpPr>
          <p:spPr>
            <a:xfrm>
              <a:off x="9566" y="5316"/>
              <a:ext cx="1190" cy="1030"/>
            </a:xfrm>
            <a:prstGeom prst="hexagon">
              <a:avLst>
                <a:gd name="adj" fmla="val 28903"/>
                <a:gd name="vf" fmla="val 115470"/>
              </a:avLst>
            </a:prstGeom>
            <a:gradFill rotWithShape="0">
              <a:gsLst>
                <a:gs pos="0">
                  <a:srgbClr val="CCCCFF">
                    <a:alpha val="100000"/>
                  </a:srgbClr>
                </a:gs>
                <a:gs pos="9000">
                  <a:srgbClr val="99CCFF">
                    <a:alpha val="100000"/>
                  </a:srgbClr>
                </a:gs>
                <a:gs pos="19501">
                  <a:srgbClr val="CC99FF">
                    <a:alpha val="100000"/>
                  </a:srgbClr>
                </a:gs>
                <a:gs pos="32001">
                  <a:srgbClr val="9966FF">
                    <a:alpha val="100000"/>
                  </a:srgbClr>
                </a:gs>
                <a:gs pos="41000">
                  <a:srgbClr val="99CCFF">
                    <a:alpha val="100000"/>
                  </a:srgbClr>
                </a:gs>
                <a:gs pos="50000">
                  <a:srgbClr val="CCCCFF">
                    <a:alpha val="100000"/>
                  </a:srgbClr>
                </a:gs>
                <a:gs pos="59000">
                  <a:srgbClr val="99CCFF">
                    <a:alpha val="100000"/>
                  </a:srgbClr>
                </a:gs>
                <a:gs pos="67999">
                  <a:srgbClr val="9966FF">
                    <a:alpha val="100000"/>
                  </a:srgbClr>
                </a:gs>
                <a:gs pos="80499">
                  <a:srgbClr val="CC99FF">
                    <a:alpha val="100000"/>
                  </a:srgbClr>
                </a:gs>
                <a:gs pos="91000">
                  <a:srgbClr val="99CCFF">
                    <a:alpha val="100000"/>
                  </a:srgbClr>
                </a:gs>
                <a:gs pos="100000">
                  <a:srgbClr val="CCCCFF">
                    <a:alpha val="100000"/>
                  </a:srgbClr>
                </a:gs>
              </a:gsLst>
              <a:lin ang="27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66" name="AutoShape 9"/>
            <p:cNvSpPr/>
            <p:nvPr/>
          </p:nvSpPr>
          <p:spPr>
            <a:xfrm flipV="1">
              <a:off x="8047" y="5317"/>
              <a:ext cx="616" cy="533"/>
            </a:xfrm>
            <a:prstGeom prst="triangle">
              <a:avLst>
                <a:gd name="adj" fmla="val 51106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68" name="AutoShape 11"/>
            <p:cNvSpPr/>
            <p:nvPr/>
          </p:nvSpPr>
          <p:spPr>
            <a:xfrm>
              <a:off x="8047" y="5810"/>
              <a:ext cx="616" cy="53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69" name="AutoShape 12"/>
            <p:cNvSpPr/>
            <p:nvPr/>
          </p:nvSpPr>
          <p:spPr>
            <a:xfrm>
              <a:off x="9278" y="5809"/>
              <a:ext cx="616" cy="53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70" name="AutoShape 13"/>
            <p:cNvSpPr/>
            <p:nvPr/>
          </p:nvSpPr>
          <p:spPr>
            <a:xfrm flipV="1">
              <a:off x="9278" y="5316"/>
              <a:ext cx="616" cy="53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7462" y="6341"/>
              <a:ext cx="2996" cy="1030"/>
              <a:chOff x="7598" y="3847"/>
              <a:chExt cx="2996" cy="1030"/>
            </a:xfrm>
          </p:grpSpPr>
          <p:sp>
            <p:nvSpPr>
              <p:cNvPr id="72" name="AutoShape 2"/>
              <p:cNvSpPr/>
              <p:nvPr/>
            </p:nvSpPr>
            <p:spPr>
              <a:xfrm>
                <a:off x="7926" y="3847"/>
                <a:ext cx="1190" cy="1030"/>
              </a:xfrm>
              <a:prstGeom prst="hexagon">
                <a:avLst>
                  <a:gd name="adj" fmla="val 28903"/>
                  <a:gd name="vf" fmla="val 115470"/>
                </a:avLst>
              </a:prstGeom>
              <a:gradFill rotWithShape="0">
                <a:gsLst>
                  <a:gs pos="0">
                    <a:srgbClr val="CCCCFF">
                      <a:alpha val="100000"/>
                    </a:srgbClr>
                  </a:gs>
                  <a:gs pos="9000">
                    <a:srgbClr val="99CCFF">
                      <a:alpha val="100000"/>
                    </a:srgbClr>
                  </a:gs>
                  <a:gs pos="19501">
                    <a:srgbClr val="CC99FF">
                      <a:alpha val="100000"/>
                    </a:srgbClr>
                  </a:gs>
                  <a:gs pos="32001">
                    <a:srgbClr val="9966FF">
                      <a:alpha val="100000"/>
                    </a:srgbClr>
                  </a:gs>
                  <a:gs pos="41000">
                    <a:srgbClr val="99CCFF">
                      <a:alpha val="100000"/>
                    </a:srgbClr>
                  </a:gs>
                  <a:gs pos="50000">
                    <a:srgbClr val="CCCCFF">
                      <a:alpha val="100000"/>
                    </a:srgbClr>
                  </a:gs>
                  <a:gs pos="59000">
                    <a:srgbClr val="99CCFF">
                      <a:alpha val="100000"/>
                    </a:srgbClr>
                  </a:gs>
                  <a:gs pos="67999">
                    <a:srgbClr val="9966FF">
                      <a:alpha val="100000"/>
                    </a:srgbClr>
                  </a:gs>
                  <a:gs pos="80499">
                    <a:srgbClr val="CC99FF">
                      <a:alpha val="100000"/>
                    </a:srgbClr>
                  </a:gs>
                  <a:gs pos="91000">
                    <a:srgbClr val="99CCFF">
                      <a:alpha val="100000"/>
                    </a:srgbClr>
                  </a:gs>
                  <a:gs pos="100000">
                    <a:srgbClr val="CCCCFF">
                      <a:alpha val="100000"/>
                    </a:srgbClr>
                  </a:gs>
                </a:gsLst>
                <a:lin ang="2700000" scaled="1"/>
                <a:tileRect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73" name="AutoShape 3"/>
              <p:cNvSpPr/>
              <p:nvPr/>
            </p:nvSpPr>
            <p:spPr>
              <a:xfrm>
                <a:off x="9117" y="3847"/>
                <a:ext cx="1190" cy="1030"/>
              </a:xfrm>
              <a:prstGeom prst="hexagon">
                <a:avLst>
                  <a:gd name="adj" fmla="val 28903"/>
                  <a:gd name="vf" fmla="val 115470"/>
                </a:avLst>
              </a:prstGeom>
              <a:gradFill rotWithShape="0">
                <a:gsLst>
                  <a:gs pos="0">
                    <a:srgbClr val="CCCCFF">
                      <a:alpha val="100000"/>
                    </a:srgbClr>
                  </a:gs>
                  <a:gs pos="9000">
                    <a:srgbClr val="99CCFF">
                      <a:alpha val="100000"/>
                    </a:srgbClr>
                  </a:gs>
                  <a:gs pos="19501">
                    <a:srgbClr val="CC99FF">
                      <a:alpha val="100000"/>
                    </a:srgbClr>
                  </a:gs>
                  <a:gs pos="32001">
                    <a:srgbClr val="9966FF">
                      <a:alpha val="100000"/>
                    </a:srgbClr>
                  </a:gs>
                  <a:gs pos="41000">
                    <a:srgbClr val="99CCFF">
                      <a:alpha val="100000"/>
                    </a:srgbClr>
                  </a:gs>
                  <a:gs pos="50000">
                    <a:srgbClr val="CCCCFF">
                      <a:alpha val="100000"/>
                    </a:srgbClr>
                  </a:gs>
                  <a:gs pos="59000">
                    <a:srgbClr val="99CCFF">
                      <a:alpha val="100000"/>
                    </a:srgbClr>
                  </a:gs>
                  <a:gs pos="67999">
                    <a:srgbClr val="9966FF">
                      <a:alpha val="100000"/>
                    </a:srgbClr>
                  </a:gs>
                  <a:gs pos="80499">
                    <a:srgbClr val="CC99FF">
                      <a:alpha val="100000"/>
                    </a:srgbClr>
                  </a:gs>
                  <a:gs pos="91000">
                    <a:srgbClr val="99CCFF">
                      <a:alpha val="100000"/>
                    </a:srgbClr>
                  </a:gs>
                  <a:gs pos="100000">
                    <a:srgbClr val="CCCCFF">
                      <a:alpha val="100000"/>
                    </a:srgbClr>
                  </a:gs>
                </a:gsLst>
                <a:lin ang="2700000" scaled="1"/>
                <a:tileRect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74" name="AutoShape 6"/>
              <p:cNvSpPr/>
              <p:nvPr/>
            </p:nvSpPr>
            <p:spPr>
              <a:xfrm>
                <a:off x="9978" y="4340"/>
                <a:ext cx="616" cy="533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75" name="AutoShape 9"/>
              <p:cNvSpPr/>
              <p:nvPr/>
            </p:nvSpPr>
            <p:spPr>
              <a:xfrm flipV="1">
                <a:off x="7598" y="3848"/>
                <a:ext cx="616" cy="533"/>
              </a:xfrm>
              <a:prstGeom prst="triangle">
                <a:avLst>
                  <a:gd name="adj" fmla="val 51106"/>
                </a:avLst>
              </a:prstGeom>
              <a:solidFill>
                <a:srgbClr val="FF000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76" name="AutoShape 10"/>
              <p:cNvSpPr/>
              <p:nvPr/>
            </p:nvSpPr>
            <p:spPr>
              <a:xfrm flipV="1">
                <a:off x="9978" y="3847"/>
                <a:ext cx="616" cy="533"/>
              </a:xfrm>
              <a:prstGeom prst="triangle">
                <a:avLst>
                  <a:gd name="adj" fmla="val 50968"/>
                </a:avLst>
              </a:prstGeom>
              <a:solidFill>
                <a:srgbClr val="FF000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77" name="AutoShape 11"/>
              <p:cNvSpPr/>
              <p:nvPr/>
            </p:nvSpPr>
            <p:spPr>
              <a:xfrm>
                <a:off x="7598" y="4341"/>
                <a:ext cx="616" cy="533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78" name="AutoShape 12"/>
              <p:cNvSpPr/>
              <p:nvPr/>
            </p:nvSpPr>
            <p:spPr>
              <a:xfrm>
                <a:off x="8829" y="4340"/>
                <a:ext cx="616" cy="533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79" name="AutoShape 13"/>
              <p:cNvSpPr/>
              <p:nvPr/>
            </p:nvSpPr>
            <p:spPr>
              <a:xfrm flipV="1">
                <a:off x="8829" y="3847"/>
                <a:ext cx="616" cy="533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sp>
          <p:nvSpPr>
            <p:cNvPr id="82" name="AutoShape 3"/>
            <p:cNvSpPr/>
            <p:nvPr/>
          </p:nvSpPr>
          <p:spPr>
            <a:xfrm>
              <a:off x="7164" y="5300"/>
              <a:ext cx="1190" cy="1030"/>
            </a:xfrm>
            <a:prstGeom prst="hexagon">
              <a:avLst>
                <a:gd name="adj" fmla="val 28903"/>
                <a:gd name="vf" fmla="val 115470"/>
              </a:avLst>
            </a:prstGeom>
            <a:gradFill rotWithShape="0">
              <a:gsLst>
                <a:gs pos="0">
                  <a:srgbClr val="CCCCFF">
                    <a:alpha val="100000"/>
                  </a:srgbClr>
                </a:gs>
                <a:gs pos="9000">
                  <a:srgbClr val="99CCFF">
                    <a:alpha val="100000"/>
                  </a:srgbClr>
                </a:gs>
                <a:gs pos="19501">
                  <a:srgbClr val="CC99FF">
                    <a:alpha val="100000"/>
                  </a:srgbClr>
                </a:gs>
                <a:gs pos="32001">
                  <a:srgbClr val="9966FF">
                    <a:alpha val="100000"/>
                  </a:srgbClr>
                </a:gs>
                <a:gs pos="41000">
                  <a:srgbClr val="99CCFF">
                    <a:alpha val="100000"/>
                  </a:srgbClr>
                </a:gs>
                <a:gs pos="50000">
                  <a:srgbClr val="CCCCFF">
                    <a:alpha val="100000"/>
                  </a:srgbClr>
                </a:gs>
                <a:gs pos="59000">
                  <a:srgbClr val="99CCFF">
                    <a:alpha val="100000"/>
                  </a:srgbClr>
                </a:gs>
                <a:gs pos="67999">
                  <a:srgbClr val="9966FF">
                    <a:alpha val="100000"/>
                  </a:srgbClr>
                </a:gs>
                <a:gs pos="80499">
                  <a:srgbClr val="CC99FF">
                    <a:alpha val="100000"/>
                  </a:srgbClr>
                </a:gs>
                <a:gs pos="91000">
                  <a:srgbClr val="99CCFF">
                    <a:alpha val="100000"/>
                  </a:srgbClr>
                </a:gs>
                <a:gs pos="100000">
                  <a:srgbClr val="CCCCFF">
                    <a:alpha val="100000"/>
                  </a:srgbClr>
                </a:gs>
              </a:gsLst>
              <a:lin ang="27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6636385" y="1765300"/>
            <a:ext cx="2374265" cy="3151505"/>
            <a:chOff x="10419" y="2793"/>
            <a:chExt cx="3739" cy="4963"/>
          </a:xfrm>
        </p:grpSpPr>
        <p:sp>
          <p:nvSpPr>
            <p:cNvPr id="33" name="AutoShape 9"/>
            <p:cNvSpPr/>
            <p:nvPr/>
          </p:nvSpPr>
          <p:spPr>
            <a:xfrm flipV="1">
              <a:off x="10419" y="4210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37" name="AutoShape 12"/>
            <p:cNvSpPr/>
            <p:nvPr/>
          </p:nvSpPr>
          <p:spPr>
            <a:xfrm>
              <a:off x="10838" y="4206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43" name="AutoShape 13"/>
            <p:cNvSpPr/>
            <p:nvPr/>
          </p:nvSpPr>
          <p:spPr>
            <a:xfrm flipV="1">
              <a:off x="10827" y="4926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45" name="AutoShape 9"/>
            <p:cNvSpPr/>
            <p:nvPr/>
          </p:nvSpPr>
          <p:spPr>
            <a:xfrm flipV="1">
              <a:off x="11665" y="4926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71" name="AutoShape 2"/>
            <p:cNvSpPr/>
            <p:nvPr/>
          </p:nvSpPr>
          <p:spPr>
            <a:xfrm>
              <a:off x="11712" y="5625"/>
              <a:ext cx="1605" cy="1390"/>
            </a:xfrm>
            <a:prstGeom prst="hexagon">
              <a:avLst>
                <a:gd name="adj" fmla="val 28903"/>
                <a:gd name="vf" fmla="val 115470"/>
              </a:avLst>
            </a:prstGeom>
            <a:gradFill rotWithShape="0">
              <a:gsLst>
                <a:gs pos="0">
                  <a:srgbClr val="CCCCFF">
                    <a:alpha val="100000"/>
                  </a:srgbClr>
                </a:gs>
                <a:gs pos="9000">
                  <a:srgbClr val="99CCFF">
                    <a:alpha val="100000"/>
                  </a:srgbClr>
                </a:gs>
                <a:gs pos="19501">
                  <a:srgbClr val="CC99FF">
                    <a:alpha val="100000"/>
                  </a:srgbClr>
                </a:gs>
                <a:gs pos="32001">
                  <a:srgbClr val="9966FF">
                    <a:alpha val="100000"/>
                  </a:srgbClr>
                </a:gs>
                <a:gs pos="41000">
                  <a:srgbClr val="99CCFF">
                    <a:alpha val="100000"/>
                  </a:srgbClr>
                </a:gs>
                <a:gs pos="50000">
                  <a:srgbClr val="CCCCFF">
                    <a:alpha val="100000"/>
                  </a:srgbClr>
                </a:gs>
                <a:gs pos="59000">
                  <a:srgbClr val="99CCFF">
                    <a:alpha val="100000"/>
                  </a:srgbClr>
                </a:gs>
                <a:gs pos="67999">
                  <a:srgbClr val="9966FF">
                    <a:alpha val="100000"/>
                  </a:srgbClr>
                </a:gs>
                <a:gs pos="80499">
                  <a:srgbClr val="CC99FF">
                    <a:alpha val="100000"/>
                  </a:srgbClr>
                </a:gs>
                <a:gs pos="91000">
                  <a:srgbClr val="99CCFF">
                    <a:alpha val="100000"/>
                  </a:srgbClr>
                </a:gs>
                <a:gs pos="100000">
                  <a:srgbClr val="CCCCFF">
                    <a:alpha val="100000"/>
                  </a:srgbClr>
                </a:gs>
              </a:gsLst>
              <a:lin ang="27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96" name="AutoShape 4"/>
            <p:cNvSpPr/>
            <p:nvPr/>
          </p:nvSpPr>
          <p:spPr>
            <a:xfrm>
              <a:off x="12068" y="4926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97" name="AutoShape 9"/>
            <p:cNvSpPr/>
            <p:nvPr/>
          </p:nvSpPr>
          <p:spPr>
            <a:xfrm flipV="1">
              <a:off x="12495" y="4926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98" name="AutoShape 12"/>
            <p:cNvSpPr/>
            <p:nvPr/>
          </p:nvSpPr>
          <p:spPr>
            <a:xfrm>
              <a:off x="12452" y="4220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99" name="AutoShape 13"/>
            <p:cNvSpPr/>
            <p:nvPr/>
          </p:nvSpPr>
          <p:spPr>
            <a:xfrm flipV="1">
              <a:off x="12898" y="4228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00" name="AutoShape 12"/>
            <p:cNvSpPr/>
            <p:nvPr/>
          </p:nvSpPr>
          <p:spPr>
            <a:xfrm>
              <a:off x="12877" y="3502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01" name="AutoShape 9"/>
            <p:cNvSpPr/>
            <p:nvPr/>
          </p:nvSpPr>
          <p:spPr>
            <a:xfrm flipV="1">
              <a:off x="11272" y="5625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02" name="AutoShape 4"/>
            <p:cNvSpPr/>
            <p:nvPr/>
          </p:nvSpPr>
          <p:spPr>
            <a:xfrm>
              <a:off x="10420" y="3510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03" name="AutoShape 9"/>
            <p:cNvSpPr/>
            <p:nvPr/>
          </p:nvSpPr>
          <p:spPr>
            <a:xfrm flipV="1">
              <a:off x="10835" y="3498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04" name="AutoShape 12"/>
            <p:cNvSpPr/>
            <p:nvPr/>
          </p:nvSpPr>
          <p:spPr>
            <a:xfrm>
              <a:off x="10816" y="2793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05" name="AutoShape 13"/>
            <p:cNvSpPr/>
            <p:nvPr/>
          </p:nvSpPr>
          <p:spPr>
            <a:xfrm flipV="1">
              <a:off x="11238" y="2811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06" name="AutoShape 4"/>
            <p:cNvSpPr/>
            <p:nvPr/>
          </p:nvSpPr>
          <p:spPr>
            <a:xfrm>
              <a:off x="11237" y="4907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09" name="AutoShape 4"/>
            <p:cNvSpPr/>
            <p:nvPr/>
          </p:nvSpPr>
          <p:spPr>
            <a:xfrm>
              <a:off x="13307" y="5665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10" name="AutoShape 4"/>
            <p:cNvSpPr/>
            <p:nvPr/>
          </p:nvSpPr>
          <p:spPr>
            <a:xfrm>
              <a:off x="12897" y="4946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11" name="AutoShape 9"/>
            <p:cNvSpPr/>
            <p:nvPr/>
          </p:nvSpPr>
          <p:spPr>
            <a:xfrm flipV="1">
              <a:off x="12898" y="5642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12" name="AutoShape 9"/>
            <p:cNvSpPr/>
            <p:nvPr/>
          </p:nvSpPr>
          <p:spPr>
            <a:xfrm flipV="1">
              <a:off x="13327" y="6350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13" name="AutoShape 4"/>
            <p:cNvSpPr/>
            <p:nvPr/>
          </p:nvSpPr>
          <p:spPr>
            <a:xfrm>
              <a:off x="11295" y="6319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16" name="AutoShape 12"/>
            <p:cNvSpPr/>
            <p:nvPr/>
          </p:nvSpPr>
          <p:spPr>
            <a:xfrm>
              <a:off x="12899" y="6314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19" name="AutoShape 13"/>
            <p:cNvSpPr/>
            <p:nvPr/>
          </p:nvSpPr>
          <p:spPr>
            <a:xfrm flipV="1">
              <a:off x="11275" y="7037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20" name="AutoShape 9"/>
            <p:cNvSpPr/>
            <p:nvPr/>
          </p:nvSpPr>
          <p:spPr>
            <a:xfrm flipV="1">
              <a:off x="12113" y="7037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21" name="AutoShape 4"/>
            <p:cNvSpPr/>
            <p:nvPr/>
          </p:nvSpPr>
          <p:spPr>
            <a:xfrm>
              <a:off x="12516" y="7037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22" name="AutoShape 9"/>
            <p:cNvSpPr/>
            <p:nvPr/>
          </p:nvSpPr>
          <p:spPr>
            <a:xfrm flipV="1">
              <a:off x="12932" y="7037"/>
              <a:ext cx="831" cy="719"/>
            </a:xfrm>
            <a:prstGeom prst="triangle">
              <a:avLst>
                <a:gd name="adj" fmla="val 51106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23" name="AutoShape 4"/>
            <p:cNvSpPr/>
            <p:nvPr/>
          </p:nvSpPr>
          <p:spPr>
            <a:xfrm>
              <a:off x="11685" y="7018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25" name="AutoShape 4"/>
            <p:cNvSpPr/>
            <p:nvPr/>
          </p:nvSpPr>
          <p:spPr>
            <a:xfrm>
              <a:off x="10852" y="5623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26" name="AutoShape 13"/>
            <p:cNvSpPr/>
            <p:nvPr/>
          </p:nvSpPr>
          <p:spPr>
            <a:xfrm flipV="1">
              <a:off x="10854" y="6341"/>
              <a:ext cx="831" cy="719"/>
            </a:xfrm>
            <a:prstGeom prst="triangle">
              <a:avLst>
                <a:gd name="adj" fmla="val 50000"/>
              </a:avLst>
            </a:prstGeom>
            <a:solidFill>
              <a:srgbClr val="FF4747"/>
            </a:soli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4570095" y="2054860"/>
            <a:ext cx="1521460" cy="664210"/>
            <a:chOff x="7197" y="3249"/>
            <a:chExt cx="2396" cy="104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7197" y="3249"/>
              <a:ext cx="2397" cy="1046"/>
              <a:chOff x="7197" y="3249"/>
              <a:chExt cx="2397" cy="1046"/>
            </a:xfrm>
          </p:grpSpPr>
          <p:sp>
            <p:nvSpPr>
              <p:cNvPr id="14341" name="AutoShape 4"/>
              <p:cNvSpPr/>
              <p:nvPr/>
            </p:nvSpPr>
            <p:spPr>
              <a:xfrm>
                <a:off x="8089" y="3763"/>
                <a:ext cx="616" cy="533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4347" name="AutoShape 10"/>
              <p:cNvSpPr/>
              <p:nvPr/>
            </p:nvSpPr>
            <p:spPr>
              <a:xfrm flipV="1">
                <a:off x="8089" y="3249"/>
                <a:ext cx="616" cy="533"/>
              </a:xfrm>
              <a:prstGeom prst="triangle">
                <a:avLst>
                  <a:gd name="adj" fmla="val 50968"/>
                </a:avLst>
              </a:prstGeom>
              <a:solidFill>
                <a:srgbClr val="FF0000"/>
              </a:soli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14351" name="AutoShape 14"/>
              <p:cNvSpPr/>
              <p:nvPr/>
            </p:nvSpPr>
            <p:spPr>
              <a:xfrm>
                <a:off x="8404" y="3252"/>
                <a:ext cx="1190" cy="1030"/>
              </a:xfrm>
              <a:prstGeom prst="hexagon">
                <a:avLst>
                  <a:gd name="adj" fmla="val 28903"/>
                  <a:gd name="vf" fmla="val 115470"/>
                </a:avLst>
              </a:prstGeom>
              <a:gradFill rotWithShape="0">
                <a:gsLst>
                  <a:gs pos="0">
                    <a:srgbClr val="CCCCFF">
                      <a:alpha val="100000"/>
                    </a:srgbClr>
                  </a:gs>
                  <a:gs pos="9000">
                    <a:srgbClr val="99CCFF">
                      <a:alpha val="100000"/>
                    </a:srgbClr>
                  </a:gs>
                  <a:gs pos="19501">
                    <a:srgbClr val="CC99FF">
                      <a:alpha val="100000"/>
                    </a:srgbClr>
                  </a:gs>
                  <a:gs pos="32001">
                    <a:srgbClr val="9966FF">
                      <a:alpha val="100000"/>
                    </a:srgbClr>
                  </a:gs>
                  <a:gs pos="41000">
                    <a:srgbClr val="99CCFF">
                      <a:alpha val="100000"/>
                    </a:srgbClr>
                  </a:gs>
                  <a:gs pos="50000">
                    <a:srgbClr val="CCCCFF">
                      <a:alpha val="100000"/>
                    </a:srgbClr>
                  </a:gs>
                  <a:gs pos="59000">
                    <a:srgbClr val="99CCFF">
                      <a:alpha val="100000"/>
                    </a:srgbClr>
                  </a:gs>
                  <a:gs pos="67999">
                    <a:srgbClr val="9966FF">
                      <a:alpha val="100000"/>
                    </a:srgbClr>
                  </a:gs>
                  <a:gs pos="80499">
                    <a:srgbClr val="CC99FF">
                      <a:alpha val="100000"/>
                    </a:srgbClr>
                  </a:gs>
                  <a:gs pos="91000">
                    <a:srgbClr val="99CCFF">
                      <a:alpha val="100000"/>
                    </a:srgbClr>
                  </a:gs>
                  <a:gs pos="100000">
                    <a:srgbClr val="CCCCFF">
                      <a:alpha val="100000"/>
                    </a:srgbClr>
                  </a:gs>
                </a:gsLst>
                <a:lin ang="2700000" scaled="1"/>
                <a:tileRect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  <p:sp>
            <p:nvSpPr>
              <p:cNvPr id="81" name="AutoShape 14"/>
              <p:cNvSpPr/>
              <p:nvPr/>
            </p:nvSpPr>
            <p:spPr>
              <a:xfrm>
                <a:off x="7197" y="3249"/>
                <a:ext cx="1190" cy="1030"/>
              </a:xfrm>
              <a:prstGeom prst="hexagon">
                <a:avLst>
                  <a:gd name="adj" fmla="val 28903"/>
                  <a:gd name="vf" fmla="val 115470"/>
                </a:avLst>
              </a:prstGeom>
              <a:gradFill rotWithShape="0">
                <a:gsLst>
                  <a:gs pos="0">
                    <a:srgbClr val="CCCCFF">
                      <a:alpha val="100000"/>
                    </a:srgbClr>
                  </a:gs>
                  <a:gs pos="9000">
                    <a:srgbClr val="99CCFF">
                      <a:alpha val="100000"/>
                    </a:srgbClr>
                  </a:gs>
                  <a:gs pos="19501">
                    <a:srgbClr val="CC99FF">
                      <a:alpha val="100000"/>
                    </a:srgbClr>
                  </a:gs>
                  <a:gs pos="32001">
                    <a:srgbClr val="9966FF">
                      <a:alpha val="100000"/>
                    </a:srgbClr>
                  </a:gs>
                  <a:gs pos="41000">
                    <a:srgbClr val="99CCFF">
                      <a:alpha val="100000"/>
                    </a:srgbClr>
                  </a:gs>
                  <a:gs pos="50000">
                    <a:srgbClr val="CCCCFF">
                      <a:alpha val="100000"/>
                    </a:srgbClr>
                  </a:gs>
                  <a:gs pos="59000">
                    <a:srgbClr val="99CCFF">
                      <a:alpha val="100000"/>
                    </a:srgbClr>
                  </a:gs>
                  <a:gs pos="67999">
                    <a:srgbClr val="9966FF">
                      <a:alpha val="100000"/>
                    </a:srgbClr>
                  </a:gs>
                  <a:gs pos="80499">
                    <a:srgbClr val="CC99FF">
                      <a:alpha val="100000"/>
                    </a:srgbClr>
                  </a:gs>
                  <a:gs pos="91000">
                    <a:srgbClr val="99CCFF">
                      <a:alpha val="100000"/>
                    </a:srgbClr>
                  </a:gs>
                  <a:gs pos="100000">
                    <a:srgbClr val="CCCCFF">
                      <a:alpha val="100000"/>
                    </a:srgbClr>
                  </a:gs>
                </a:gsLst>
                <a:lin ang="2700000" scaled="1"/>
                <a:tileRect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sp>
          <p:nvSpPr>
            <p:cNvPr id="128" name="椭圆 127"/>
            <p:cNvSpPr/>
            <p:nvPr/>
          </p:nvSpPr>
          <p:spPr>
            <a:xfrm>
              <a:off x="8337" y="3683"/>
              <a:ext cx="139" cy="139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7157085" y="1763395"/>
            <a:ext cx="1299210" cy="1347470"/>
            <a:chOff x="11271" y="2779"/>
            <a:chExt cx="2046" cy="2122"/>
          </a:xfrm>
        </p:grpSpPr>
        <p:grpSp>
          <p:nvGrpSpPr>
            <p:cNvPr id="134" name="组合 133"/>
            <p:cNvGrpSpPr/>
            <p:nvPr/>
          </p:nvGrpSpPr>
          <p:grpSpPr>
            <a:xfrm>
              <a:off x="11271" y="2779"/>
              <a:ext cx="2046" cy="2122"/>
              <a:chOff x="11271" y="2779"/>
              <a:chExt cx="2046" cy="2122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11271" y="2779"/>
                <a:ext cx="2046" cy="2122"/>
                <a:chOff x="4698" y="1519"/>
                <a:chExt cx="3326" cy="3449"/>
              </a:xfrm>
              <a:solidFill>
                <a:srgbClr val="FF4747"/>
              </a:solidFill>
            </p:grpSpPr>
            <p:sp>
              <p:nvSpPr>
                <p:cNvPr id="49" name="AutoShape 2"/>
                <p:cNvSpPr/>
                <p:nvPr/>
              </p:nvSpPr>
              <p:spPr>
                <a:xfrm>
                  <a:off x="4698" y="2710"/>
                  <a:ext cx="2610" cy="2258"/>
                </a:xfrm>
                <a:prstGeom prst="hexagon">
                  <a:avLst>
                    <a:gd name="adj" fmla="val 28903"/>
                    <a:gd name="vf" fmla="val 115470"/>
                  </a:avLst>
                </a:prstGeom>
                <a:grpFill/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59" name="AutoShape 4"/>
                <p:cNvSpPr/>
                <p:nvPr/>
              </p:nvSpPr>
              <p:spPr>
                <a:xfrm>
                  <a:off x="5317" y="1530"/>
                  <a:ext cx="1350" cy="1168"/>
                </a:xfrm>
                <a:prstGeom prst="triangle">
                  <a:avLst>
                    <a:gd name="adj" fmla="val 50000"/>
                  </a:avLst>
                </a:prstGeom>
                <a:grpFill/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60" name="AutoShape 9"/>
                <p:cNvSpPr/>
                <p:nvPr/>
              </p:nvSpPr>
              <p:spPr>
                <a:xfrm flipV="1">
                  <a:off x="5992" y="1527"/>
                  <a:ext cx="1350" cy="1168"/>
                </a:xfrm>
                <a:prstGeom prst="triangle">
                  <a:avLst>
                    <a:gd name="adj" fmla="val 51106"/>
                  </a:avLst>
                </a:prstGeom>
                <a:grpFill/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rot="10800000"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65" name="AutoShape 12"/>
                <p:cNvSpPr/>
                <p:nvPr/>
              </p:nvSpPr>
              <p:spPr>
                <a:xfrm>
                  <a:off x="6674" y="1519"/>
                  <a:ext cx="1350" cy="1168"/>
                </a:xfrm>
                <a:prstGeom prst="triangle">
                  <a:avLst>
                    <a:gd name="adj" fmla="val 50000"/>
                  </a:avLst>
                </a:prstGeom>
                <a:grpFill/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  <p:sp>
              <p:nvSpPr>
                <p:cNvPr id="67" name="AutoShape 13"/>
                <p:cNvSpPr/>
                <p:nvPr/>
              </p:nvSpPr>
              <p:spPr>
                <a:xfrm flipV="1">
                  <a:off x="6656" y="2688"/>
                  <a:ext cx="1350" cy="1168"/>
                </a:xfrm>
                <a:prstGeom prst="triangle">
                  <a:avLst>
                    <a:gd name="adj" fmla="val 50000"/>
                  </a:avLst>
                </a:prstGeom>
                <a:grpFill/>
                <a:ln w="12700" cap="sq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rot="10800000" wrap="none" anchor="ctr"/>
                <a:lstStyle/>
                <a:p>
                  <a:endParaRPr lang="zh-CN" altLang="zh-CN" sz="1800" b="1" dirty="0">
                    <a:latin typeface="Times New Roman" panose="02020603050405020304" charset="0"/>
                  </a:endParaRPr>
                </a:p>
              </p:txBody>
            </p:sp>
          </p:grpSp>
          <p:sp>
            <p:nvSpPr>
              <p:cNvPr id="107" name="AutoShape 2"/>
              <p:cNvSpPr/>
              <p:nvPr/>
            </p:nvSpPr>
            <p:spPr>
              <a:xfrm>
                <a:off x="11272" y="3499"/>
                <a:ext cx="1605" cy="1390"/>
              </a:xfrm>
              <a:prstGeom prst="hexagon">
                <a:avLst>
                  <a:gd name="adj" fmla="val 28903"/>
                  <a:gd name="vf" fmla="val 115470"/>
                </a:avLst>
              </a:prstGeom>
              <a:gradFill rotWithShape="0">
                <a:gsLst>
                  <a:gs pos="0">
                    <a:srgbClr val="CCCCFF">
                      <a:alpha val="100000"/>
                    </a:srgbClr>
                  </a:gs>
                  <a:gs pos="9000">
                    <a:srgbClr val="99CCFF">
                      <a:alpha val="100000"/>
                    </a:srgbClr>
                  </a:gs>
                  <a:gs pos="19501">
                    <a:srgbClr val="CC99FF">
                      <a:alpha val="100000"/>
                    </a:srgbClr>
                  </a:gs>
                  <a:gs pos="32001">
                    <a:srgbClr val="9966FF">
                      <a:alpha val="100000"/>
                    </a:srgbClr>
                  </a:gs>
                  <a:gs pos="41000">
                    <a:srgbClr val="99CCFF">
                      <a:alpha val="100000"/>
                    </a:srgbClr>
                  </a:gs>
                  <a:gs pos="50000">
                    <a:srgbClr val="CCCCFF">
                      <a:alpha val="100000"/>
                    </a:srgbClr>
                  </a:gs>
                  <a:gs pos="59000">
                    <a:srgbClr val="99CCFF">
                      <a:alpha val="100000"/>
                    </a:srgbClr>
                  </a:gs>
                  <a:gs pos="67999">
                    <a:srgbClr val="9966FF">
                      <a:alpha val="100000"/>
                    </a:srgbClr>
                  </a:gs>
                  <a:gs pos="80499">
                    <a:srgbClr val="CC99FF">
                      <a:alpha val="100000"/>
                    </a:srgbClr>
                  </a:gs>
                  <a:gs pos="91000">
                    <a:srgbClr val="99CCFF">
                      <a:alpha val="100000"/>
                    </a:srgbClr>
                  </a:gs>
                  <a:gs pos="100000">
                    <a:srgbClr val="CCCCFF">
                      <a:alpha val="100000"/>
                    </a:srgbClr>
                  </a:gs>
                </a:gsLst>
                <a:lin ang="2700000" scaled="1"/>
                <a:tileRect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sp>
          <p:nvSpPr>
            <p:cNvPr id="133" name="椭圆 132"/>
            <p:cNvSpPr/>
            <p:nvPr/>
          </p:nvSpPr>
          <p:spPr>
            <a:xfrm>
              <a:off x="12414" y="3417"/>
              <a:ext cx="139" cy="139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5683" name="Text Box 3">
            <a:hlinkClick r:id="rId6" action="ppaction://hlinkfile"/>
          </p:cNvPr>
          <p:cNvSpPr txBox="1"/>
          <p:nvPr/>
        </p:nvSpPr>
        <p:spPr>
          <a:xfrm>
            <a:off x="3314065" y="163830"/>
            <a:ext cx="50952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【探究二】用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不同的</a:t>
            </a: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" name="图片 10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115" name="矩形 4114"/>
          <p:cNvSpPr/>
          <p:nvPr/>
        </p:nvSpPr>
        <p:spPr>
          <a:xfrm>
            <a:off x="501015" y="692150"/>
            <a:ext cx="754951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【发现】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⑴ 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用</a:t>
            </a:r>
            <a:r>
              <a:rPr lang="zh-CN" altLang="en-US" sz="2400" b="1" dirty="0">
                <a:solidFill>
                  <a:srgbClr val="CB0D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两种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正多边形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平铺：</a:t>
            </a:r>
          </a:p>
          <a:p>
            <a:pPr>
              <a:lnSpc>
                <a:spcPct val="140000"/>
              </a:lnSpc>
            </a:pPr>
            <a:r>
              <a:rPr lang="en-US" altLang="zh-CN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正十二边形</a:t>
            </a:r>
            <a:r>
              <a:rPr lang="en-US" altLang="zh-CN" sz="24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正八边形</a:t>
            </a:r>
            <a:endParaRPr lang="en-US" altLang="zh-CN" sz="24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315" name="组合 314"/>
          <p:cNvGrpSpPr/>
          <p:nvPr/>
        </p:nvGrpSpPr>
        <p:grpSpPr>
          <a:xfrm>
            <a:off x="4798060" y="2020570"/>
            <a:ext cx="3288030" cy="2506345"/>
            <a:chOff x="909" y="2695"/>
            <a:chExt cx="5178" cy="3947"/>
          </a:xfrm>
        </p:grpSpPr>
        <p:grpSp>
          <p:nvGrpSpPr>
            <p:cNvPr id="32" name="组合 31"/>
            <p:cNvGrpSpPr/>
            <p:nvPr/>
          </p:nvGrpSpPr>
          <p:grpSpPr>
            <a:xfrm>
              <a:off x="909" y="2714"/>
              <a:ext cx="2647" cy="2681"/>
              <a:chOff x="3696" y="223"/>
              <a:chExt cx="6999" cy="7090"/>
            </a:xfrm>
          </p:grpSpPr>
          <p:grpSp>
            <p:nvGrpSpPr>
              <p:cNvPr id="17411" name="Group 2"/>
              <p:cNvGrpSpPr/>
              <p:nvPr/>
            </p:nvGrpSpPr>
            <p:grpSpPr>
              <a:xfrm rot="-1352236">
                <a:off x="3696" y="3593"/>
                <a:ext cx="3674" cy="3719"/>
                <a:chOff x="1263" y="1989"/>
                <a:chExt cx="1959" cy="1983"/>
              </a:xfrm>
            </p:grpSpPr>
            <p:sp>
              <p:nvSpPr>
                <p:cNvPr id="17444" name="Freeform 3"/>
                <p:cNvSpPr/>
                <p:nvPr/>
              </p:nvSpPr>
              <p:spPr>
                <a:xfrm>
                  <a:off x="1281" y="1989"/>
                  <a:ext cx="1941" cy="1941"/>
                </a:xfrm>
                <a:custGeom>
                  <a:avLst/>
                  <a:gdLst>
                    <a:gd name="txL" fmla="*/ 0 w 1941"/>
                    <a:gd name="txT" fmla="*/ 0 h 1941"/>
                    <a:gd name="txR" fmla="*/ 1941 w 1941"/>
                    <a:gd name="txB" fmla="*/ 1941 h 1941"/>
                  </a:gdLst>
                  <a:ahLst/>
                  <a:cxnLst>
                    <a:cxn ang="0">
                      <a:pos x="1941" y="971"/>
                    </a:cxn>
                    <a:cxn ang="0">
                      <a:pos x="1657" y="284"/>
                    </a:cxn>
                    <a:cxn ang="0">
                      <a:pos x="971" y="0"/>
                    </a:cxn>
                    <a:cxn ang="0">
                      <a:pos x="284" y="284"/>
                    </a:cxn>
                    <a:cxn ang="0">
                      <a:pos x="0" y="971"/>
                    </a:cxn>
                    <a:cxn ang="0">
                      <a:pos x="284" y="1657"/>
                    </a:cxn>
                    <a:cxn ang="0">
                      <a:pos x="971" y="1941"/>
                    </a:cxn>
                    <a:cxn ang="0">
                      <a:pos x="1657" y="1657"/>
                    </a:cxn>
                    <a:cxn ang="0">
                      <a:pos x="1941" y="971"/>
                    </a:cxn>
                  </a:cxnLst>
                  <a:rect l="txL" t="txT" r="txR" b="txB"/>
                  <a:pathLst>
                    <a:path w="1941" h="1941">
                      <a:moveTo>
                        <a:pt x="1941" y="971"/>
                      </a:moveTo>
                      <a:lnTo>
                        <a:pt x="1657" y="284"/>
                      </a:lnTo>
                      <a:lnTo>
                        <a:pt x="971" y="0"/>
                      </a:lnTo>
                      <a:lnTo>
                        <a:pt x="284" y="284"/>
                      </a:lnTo>
                      <a:lnTo>
                        <a:pt x="0" y="971"/>
                      </a:lnTo>
                      <a:lnTo>
                        <a:pt x="284" y="1657"/>
                      </a:lnTo>
                      <a:lnTo>
                        <a:pt x="971" y="1941"/>
                      </a:lnTo>
                      <a:lnTo>
                        <a:pt x="1657" y="1657"/>
                      </a:lnTo>
                      <a:lnTo>
                        <a:pt x="1941" y="971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28575" cap="flat" cmpd="sng">
                  <a:solidFill>
                    <a:srgbClr val="1C1C1C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7445" name="Line 4"/>
                <p:cNvSpPr/>
                <p:nvPr/>
              </p:nvSpPr>
              <p:spPr>
                <a:xfrm>
                  <a:off x="2234" y="2031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46" name="Line 5"/>
                <p:cNvSpPr/>
                <p:nvPr/>
              </p:nvSpPr>
              <p:spPr>
                <a:xfrm>
                  <a:off x="2920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47" name="Line 6"/>
                <p:cNvSpPr/>
                <p:nvPr/>
              </p:nvSpPr>
              <p:spPr>
                <a:xfrm flipH="1">
                  <a:off x="2920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48" name="Line 7"/>
                <p:cNvSpPr/>
                <p:nvPr/>
              </p:nvSpPr>
              <p:spPr>
                <a:xfrm flipH="1">
                  <a:off x="2234" y="3688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49" name="Line 8"/>
                <p:cNvSpPr/>
                <p:nvPr/>
              </p:nvSpPr>
              <p:spPr>
                <a:xfrm flipH="1" flipV="1">
                  <a:off x="1547" y="3688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50" name="Line 9"/>
                <p:cNvSpPr/>
                <p:nvPr/>
              </p:nvSpPr>
              <p:spPr>
                <a:xfrm flipH="1" flipV="1">
                  <a:off x="1263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51" name="Line 10"/>
                <p:cNvSpPr/>
                <p:nvPr/>
              </p:nvSpPr>
              <p:spPr>
                <a:xfrm flipV="1">
                  <a:off x="1263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52" name="Line 11"/>
                <p:cNvSpPr/>
                <p:nvPr/>
              </p:nvSpPr>
              <p:spPr>
                <a:xfrm flipV="1">
                  <a:off x="1547" y="2031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7412" name="Group 12"/>
              <p:cNvGrpSpPr/>
              <p:nvPr/>
            </p:nvGrpSpPr>
            <p:grpSpPr>
              <a:xfrm rot="-1352236">
                <a:off x="7032" y="3621"/>
                <a:ext cx="3663" cy="3693"/>
                <a:chOff x="1263" y="2003"/>
                <a:chExt cx="1953" cy="1969"/>
              </a:xfrm>
            </p:grpSpPr>
            <p:sp>
              <p:nvSpPr>
                <p:cNvPr id="17435" name="Freeform 13"/>
                <p:cNvSpPr/>
                <p:nvPr/>
              </p:nvSpPr>
              <p:spPr>
                <a:xfrm>
                  <a:off x="1275" y="2003"/>
                  <a:ext cx="1941" cy="1941"/>
                </a:xfrm>
                <a:custGeom>
                  <a:avLst/>
                  <a:gdLst>
                    <a:gd name="txL" fmla="*/ 0 w 1941"/>
                    <a:gd name="txT" fmla="*/ 0 h 1941"/>
                    <a:gd name="txR" fmla="*/ 1941 w 1941"/>
                    <a:gd name="txB" fmla="*/ 1941 h 1941"/>
                  </a:gdLst>
                  <a:ahLst/>
                  <a:cxnLst>
                    <a:cxn ang="0">
                      <a:pos x="1941" y="971"/>
                    </a:cxn>
                    <a:cxn ang="0">
                      <a:pos x="1657" y="284"/>
                    </a:cxn>
                    <a:cxn ang="0">
                      <a:pos x="971" y="0"/>
                    </a:cxn>
                    <a:cxn ang="0">
                      <a:pos x="284" y="284"/>
                    </a:cxn>
                    <a:cxn ang="0">
                      <a:pos x="0" y="971"/>
                    </a:cxn>
                    <a:cxn ang="0">
                      <a:pos x="284" y="1657"/>
                    </a:cxn>
                    <a:cxn ang="0">
                      <a:pos x="971" y="1941"/>
                    </a:cxn>
                    <a:cxn ang="0">
                      <a:pos x="1657" y="1657"/>
                    </a:cxn>
                    <a:cxn ang="0">
                      <a:pos x="1941" y="971"/>
                    </a:cxn>
                  </a:cxnLst>
                  <a:rect l="txL" t="txT" r="txR" b="txB"/>
                  <a:pathLst>
                    <a:path w="1941" h="1941">
                      <a:moveTo>
                        <a:pt x="1941" y="971"/>
                      </a:moveTo>
                      <a:lnTo>
                        <a:pt x="1657" y="284"/>
                      </a:lnTo>
                      <a:lnTo>
                        <a:pt x="971" y="0"/>
                      </a:lnTo>
                      <a:lnTo>
                        <a:pt x="284" y="284"/>
                      </a:lnTo>
                      <a:lnTo>
                        <a:pt x="0" y="971"/>
                      </a:lnTo>
                      <a:lnTo>
                        <a:pt x="284" y="1657"/>
                      </a:lnTo>
                      <a:lnTo>
                        <a:pt x="971" y="1941"/>
                      </a:lnTo>
                      <a:lnTo>
                        <a:pt x="1657" y="1657"/>
                      </a:lnTo>
                      <a:lnTo>
                        <a:pt x="1941" y="971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28575" cap="flat" cmpd="sng">
                  <a:solidFill>
                    <a:srgbClr val="1C1C1C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7436" name="Line 14"/>
                <p:cNvSpPr/>
                <p:nvPr/>
              </p:nvSpPr>
              <p:spPr>
                <a:xfrm>
                  <a:off x="2234" y="2031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37" name="Line 15"/>
                <p:cNvSpPr/>
                <p:nvPr/>
              </p:nvSpPr>
              <p:spPr>
                <a:xfrm>
                  <a:off x="2920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38" name="Line 16"/>
                <p:cNvSpPr/>
                <p:nvPr/>
              </p:nvSpPr>
              <p:spPr>
                <a:xfrm flipH="1">
                  <a:off x="2920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39" name="Line 17"/>
                <p:cNvSpPr/>
                <p:nvPr/>
              </p:nvSpPr>
              <p:spPr>
                <a:xfrm flipH="1">
                  <a:off x="2234" y="3688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40" name="Line 18"/>
                <p:cNvSpPr/>
                <p:nvPr/>
              </p:nvSpPr>
              <p:spPr>
                <a:xfrm flipH="1" flipV="1">
                  <a:off x="1547" y="3688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41" name="Line 19"/>
                <p:cNvSpPr/>
                <p:nvPr/>
              </p:nvSpPr>
              <p:spPr>
                <a:xfrm flipH="1" flipV="1">
                  <a:off x="1263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42" name="Line 20"/>
                <p:cNvSpPr/>
                <p:nvPr/>
              </p:nvSpPr>
              <p:spPr>
                <a:xfrm flipV="1">
                  <a:off x="1263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43" name="Line 21"/>
                <p:cNvSpPr/>
                <p:nvPr/>
              </p:nvSpPr>
              <p:spPr>
                <a:xfrm flipV="1">
                  <a:off x="1547" y="2031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7413" name="Group 22"/>
              <p:cNvGrpSpPr/>
              <p:nvPr/>
            </p:nvGrpSpPr>
            <p:grpSpPr>
              <a:xfrm rot="-1352236">
                <a:off x="7037" y="278"/>
                <a:ext cx="3651" cy="3666"/>
                <a:chOff x="1263" y="2017"/>
                <a:chExt cx="1947" cy="1955"/>
              </a:xfrm>
            </p:grpSpPr>
            <p:sp>
              <p:nvSpPr>
                <p:cNvPr id="17426" name="Freeform 23"/>
                <p:cNvSpPr/>
                <p:nvPr/>
              </p:nvSpPr>
              <p:spPr>
                <a:xfrm>
                  <a:off x="1269" y="2017"/>
                  <a:ext cx="1941" cy="1941"/>
                </a:xfrm>
                <a:custGeom>
                  <a:avLst/>
                  <a:gdLst>
                    <a:gd name="txL" fmla="*/ 0 w 1941"/>
                    <a:gd name="txT" fmla="*/ 0 h 1941"/>
                    <a:gd name="txR" fmla="*/ 1941 w 1941"/>
                    <a:gd name="txB" fmla="*/ 1941 h 1941"/>
                  </a:gdLst>
                  <a:ahLst/>
                  <a:cxnLst>
                    <a:cxn ang="0">
                      <a:pos x="1941" y="971"/>
                    </a:cxn>
                    <a:cxn ang="0">
                      <a:pos x="1657" y="284"/>
                    </a:cxn>
                    <a:cxn ang="0">
                      <a:pos x="971" y="0"/>
                    </a:cxn>
                    <a:cxn ang="0">
                      <a:pos x="284" y="284"/>
                    </a:cxn>
                    <a:cxn ang="0">
                      <a:pos x="0" y="971"/>
                    </a:cxn>
                    <a:cxn ang="0">
                      <a:pos x="284" y="1657"/>
                    </a:cxn>
                    <a:cxn ang="0">
                      <a:pos x="971" y="1941"/>
                    </a:cxn>
                    <a:cxn ang="0">
                      <a:pos x="1657" y="1657"/>
                    </a:cxn>
                    <a:cxn ang="0">
                      <a:pos x="1941" y="971"/>
                    </a:cxn>
                  </a:cxnLst>
                  <a:rect l="txL" t="txT" r="txR" b="txB"/>
                  <a:pathLst>
                    <a:path w="1941" h="1941">
                      <a:moveTo>
                        <a:pt x="1941" y="971"/>
                      </a:moveTo>
                      <a:lnTo>
                        <a:pt x="1657" y="284"/>
                      </a:lnTo>
                      <a:lnTo>
                        <a:pt x="971" y="0"/>
                      </a:lnTo>
                      <a:lnTo>
                        <a:pt x="284" y="284"/>
                      </a:lnTo>
                      <a:lnTo>
                        <a:pt x="0" y="971"/>
                      </a:lnTo>
                      <a:lnTo>
                        <a:pt x="284" y="1657"/>
                      </a:lnTo>
                      <a:lnTo>
                        <a:pt x="971" y="1941"/>
                      </a:lnTo>
                      <a:lnTo>
                        <a:pt x="1657" y="1657"/>
                      </a:lnTo>
                      <a:lnTo>
                        <a:pt x="1941" y="971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28575" cap="flat" cmpd="sng">
                  <a:solidFill>
                    <a:srgbClr val="1C1C1C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7427" name="Line 24"/>
                <p:cNvSpPr/>
                <p:nvPr/>
              </p:nvSpPr>
              <p:spPr>
                <a:xfrm>
                  <a:off x="2234" y="2031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28" name="Line 25"/>
                <p:cNvSpPr/>
                <p:nvPr/>
              </p:nvSpPr>
              <p:spPr>
                <a:xfrm>
                  <a:off x="2920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29" name="Line 26"/>
                <p:cNvSpPr/>
                <p:nvPr/>
              </p:nvSpPr>
              <p:spPr>
                <a:xfrm flipH="1">
                  <a:off x="2920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30" name="Line 27"/>
                <p:cNvSpPr/>
                <p:nvPr/>
              </p:nvSpPr>
              <p:spPr>
                <a:xfrm flipH="1">
                  <a:off x="2234" y="3688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31" name="Line 28"/>
                <p:cNvSpPr/>
                <p:nvPr/>
              </p:nvSpPr>
              <p:spPr>
                <a:xfrm flipH="1" flipV="1">
                  <a:off x="1547" y="3688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32" name="Line 29"/>
                <p:cNvSpPr/>
                <p:nvPr/>
              </p:nvSpPr>
              <p:spPr>
                <a:xfrm flipH="1" flipV="1">
                  <a:off x="1263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33" name="Line 30"/>
                <p:cNvSpPr/>
                <p:nvPr/>
              </p:nvSpPr>
              <p:spPr>
                <a:xfrm flipV="1">
                  <a:off x="1263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34" name="Line 31"/>
                <p:cNvSpPr/>
                <p:nvPr/>
              </p:nvSpPr>
              <p:spPr>
                <a:xfrm flipV="1">
                  <a:off x="1547" y="2031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7414" name="Group 32"/>
              <p:cNvGrpSpPr/>
              <p:nvPr/>
            </p:nvGrpSpPr>
            <p:grpSpPr>
              <a:xfrm rot="-1352236">
                <a:off x="3696" y="223"/>
                <a:ext cx="3674" cy="3719"/>
                <a:chOff x="1263" y="1989"/>
                <a:chExt cx="1959" cy="1983"/>
              </a:xfrm>
            </p:grpSpPr>
            <p:sp>
              <p:nvSpPr>
                <p:cNvPr id="17417" name="Freeform 33"/>
                <p:cNvSpPr/>
                <p:nvPr/>
              </p:nvSpPr>
              <p:spPr>
                <a:xfrm>
                  <a:off x="1281" y="1989"/>
                  <a:ext cx="1941" cy="1941"/>
                </a:xfrm>
                <a:custGeom>
                  <a:avLst/>
                  <a:gdLst>
                    <a:gd name="txL" fmla="*/ 0 w 1941"/>
                    <a:gd name="txT" fmla="*/ 0 h 1941"/>
                    <a:gd name="txR" fmla="*/ 1941 w 1941"/>
                    <a:gd name="txB" fmla="*/ 1941 h 1941"/>
                  </a:gdLst>
                  <a:ahLst/>
                  <a:cxnLst>
                    <a:cxn ang="0">
                      <a:pos x="1941" y="971"/>
                    </a:cxn>
                    <a:cxn ang="0">
                      <a:pos x="1657" y="284"/>
                    </a:cxn>
                    <a:cxn ang="0">
                      <a:pos x="971" y="0"/>
                    </a:cxn>
                    <a:cxn ang="0">
                      <a:pos x="284" y="284"/>
                    </a:cxn>
                    <a:cxn ang="0">
                      <a:pos x="0" y="971"/>
                    </a:cxn>
                    <a:cxn ang="0">
                      <a:pos x="284" y="1657"/>
                    </a:cxn>
                    <a:cxn ang="0">
                      <a:pos x="971" y="1941"/>
                    </a:cxn>
                    <a:cxn ang="0">
                      <a:pos x="1657" y="1657"/>
                    </a:cxn>
                    <a:cxn ang="0">
                      <a:pos x="1941" y="971"/>
                    </a:cxn>
                  </a:cxnLst>
                  <a:rect l="txL" t="txT" r="txR" b="txB"/>
                  <a:pathLst>
                    <a:path w="1941" h="1941">
                      <a:moveTo>
                        <a:pt x="1941" y="971"/>
                      </a:moveTo>
                      <a:lnTo>
                        <a:pt x="1657" y="284"/>
                      </a:lnTo>
                      <a:lnTo>
                        <a:pt x="971" y="0"/>
                      </a:lnTo>
                      <a:lnTo>
                        <a:pt x="284" y="284"/>
                      </a:lnTo>
                      <a:lnTo>
                        <a:pt x="0" y="971"/>
                      </a:lnTo>
                      <a:lnTo>
                        <a:pt x="284" y="1657"/>
                      </a:lnTo>
                      <a:lnTo>
                        <a:pt x="971" y="1941"/>
                      </a:lnTo>
                      <a:lnTo>
                        <a:pt x="1657" y="1657"/>
                      </a:lnTo>
                      <a:lnTo>
                        <a:pt x="1941" y="971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28575" cap="flat" cmpd="sng">
                  <a:solidFill>
                    <a:srgbClr val="1C1C1C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7418" name="Line 34"/>
                <p:cNvSpPr/>
                <p:nvPr/>
              </p:nvSpPr>
              <p:spPr>
                <a:xfrm>
                  <a:off x="2234" y="2031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19" name="Line 35"/>
                <p:cNvSpPr/>
                <p:nvPr/>
              </p:nvSpPr>
              <p:spPr>
                <a:xfrm>
                  <a:off x="2920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20" name="Line 36"/>
                <p:cNvSpPr/>
                <p:nvPr/>
              </p:nvSpPr>
              <p:spPr>
                <a:xfrm flipH="1">
                  <a:off x="2920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21" name="Line 37"/>
                <p:cNvSpPr/>
                <p:nvPr/>
              </p:nvSpPr>
              <p:spPr>
                <a:xfrm flipH="1">
                  <a:off x="2234" y="3688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22" name="Line 38"/>
                <p:cNvSpPr/>
                <p:nvPr/>
              </p:nvSpPr>
              <p:spPr>
                <a:xfrm flipH="1" flipV="1">
                  <a:off x="1547" y="3688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23" name="Line 39"/>
                <p:cNvSpPr/>
                <p:nvPr/>
              </p:nvSpPr>
              <p:spPr>
                <a:xfrm flipH="1" flipV="1">
                  <a:off x="1263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24" name="Line 40"/>
                <p:cNvSpPr/>
                <p:nvPr/>
              </p:nvSpPr>
              <p:spPr>
                <a:xfrm flipV="1">
                  <a:off x="1263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425" name="Line 41"/>
                <p:cNvSpPr/>
                <p:nvPr/>
              </p:nvSpPr>
              <p:spPr>
                <a:xfrm flipV="1">
                  <a:off x="1547" y="2031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6202" name="Rectangle 42"/>
              <p:cNvSpPr/>
              <p:nvPr/>
            </p:nvSpPr>
            <p:spPr>
              <a:xfrm rot="2674910">
                <a:off x="6469" y="3121"/>
                <a:ext cx="1440" cy="1403"/>
              </a:xfrm>
              <a:prstGeom prst="rect">
                <a:avLst/>
              </a:prstGeom>
              <a:solidFill>
                <a:srgbClr val="00B0F0"/>
              </a:solidFill>
              <a:ln w="57150" cap="sq" cmpd="sng">
                <a:solidFill>
                  <a:srgbClr val="1C1C1C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grpSp>
          <p:nvGrpSpPr>
            <p:cNvPr id="73" name="Group 22"/>
            <p:cNvGrpSpPr/>
            <p:nvPr/>
          </p:nvGrpSpPr>
          <p:grpSpPr>
            <a:xfrm rot="20247764">
              <a:off x="2172" y="5256"/>
              <a:ext cx="1381" cy="1386"/>
              <a:chOff x="1263" y="2017"/>
              <a:chExt cx="1947" cy="1955"/>
            </a:xfrm>
          </p:grpSpPr>
          <p:sp>
            <p:nvSpPr>
              <p:cNvPr id="74" name="Freeform 23"/>
              <p:cNvSpPr/>
              <p:nvPr/>
            </p:nvSpPr>
            <p:spPr>
              <a:xfrm>
                <a:off x="1269" y="2017"/>
                <a:ext cx="1941" cy="1941"/>
              </a:xfrm>
              <a:custGeom>
                <a:avLst/>
                <a:gdLst>
                  <a:gd name="txL" fmla="*/ 0 w 1941"/>
                  <a:gd name="txT" fmla="*/ 0 h 1941"/>
                  <a:gd name="txR" fmla="*/ 1941 w 1941"/>
                  <a:gd name="txB" fmla="*/ 1941 h 1941"/>
                </a:gdLst>
                <a:ahLst/>
                <a:cxnLst>
                  <a:cxn ang="0">
                    <a:pos x="1941" y="971"/>
                  </a:cxn>
                  <a:cxn ang="0">
                    <a:pos x="1657" y="284"/>
                  </a:cxn>
                  <a:cxn ang="0">
                    <a:pos x="971" y="0"/>
                  </a:cxn>
                  <a:cxn ang="0">
                    <a:pos x="284" y="284"/>
                  </a:cxn>
                  <a:cxn ang="0">
                    <a:pos x="0" y="971"/>
                  </a:cxn>
                  <a:cxn ang="0">
                    <a:pos x="284" y="1657"/>
                  </a:cxn>
                  <a:cxn ang="0">
                    <a:pos x="971" y="1941"/>
                  </a:cxn>
                  <a:cxn ang="0">
                    <a:pos x="1657" y="1657"/>
                  </a:cxn>
                  <a:cxn ang="0">
                    <a:pos x="1941" y="971"/>
                  </a:cxn>
                </a:cxnLst>
                <a:rect l="txL" t="txT" r="txR" b="txB"/>
                <a:pathLst>
                  <a:path w="1941" h="1941">
                    <a:moveTo>
                      <a:pt x="1941" y="971"/>
                    </a:moveTo>
                    <a:lnTo>
                      <a:pt x="1657" y="284"/>
                    </a:lnTo>
                    <a:lnTo>
                      <a:pt x="971" y="0"/>
                    </a:lnTo>
                    <a:lnTo>
                      <a:pt x="284" y="284"/>
                    </a:lnTo>
                    <a:lnTo>
                      <a:pt x="0" y="971"/>
                    </a:lnTo>
                    <a:lnTo>
                      <a:pt x="284" y="1657"/>
                    </a:lnTo>
                    <a:lnTo>
                      <a:pt x="971" y="1941"/>
                    </a:lnTo>
                    <a:lnTo>
                      <a:pt x="1657" y="1657"/>
                    </a:lnTo>
                    <a:lnTo>
                      <a:pt x="1941" y="971"/>
                    </a:lnTo>
                    <a:close/>
                  </a:path>
                </a:pathLst>
              </a:custGeom>
              <a:solidFill>
                <a:srgbClr val="FF4747"/>
              </a:solidFill>
              <a:ln w="28575" cap="flat" cmpd="sng">
                <a:solidFill>
                  <a:srgbClr val="1C1C1C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75" name="Line 24"/>
              <p:cNvSpPr/>
              <p:nvPr/>
            </p:nvSpPr>
            <p:spPr>
              <a:xfrm>
                <a:off x="2234" y="2031"/>
                <a:ext cx="686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6" name="Line 25"/>
              <p:cNvSpPr/>
              <p:nvPr/>
            </p:nvSpPr>
            <p:spPr>
              <a:xfrm>
                <a:off x="2920" y="2315"/>
                <a:ext cx="284" cy="687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7" name="Line 26"/>
              <p:cNvSpPr/>
              <p:nvPr/>
            </p:nvSpPr>
            <p:spPr>
              <a:xfrm flipH="1">
                <a:off x="2920" y="3002"/>
                <a:ext cx="284" cy="686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8" name="Line 27"/>
              <p:cNvSpPr/>
              <p:nvPr/>
            </p:nvSpPr>
            <p:spPr>
              <a:xfrm flipH="1">
                <a:off x="2234" y="3688"/>
                <a:ext cx="686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79" name="Line 28"/>
              <p:cNvSpPr/>
              <p:nvPr/>
            </p:nvSpPr>
            <p:spPr>
              <a:xfrm flipH="1" flipV="1">
                <a:off x="1547" y="3688"/>
                <a:ext cx="687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0" name="Line 29"/>
              <p:cNvSpPr/>
              <p:nvPr/>
            </p:nvSpPr>
            <p:spPr>
              <a:xfrm flipH="1" flipV="1">
                <a:off x="1263" y="3002"/>
                <a:ext cx="284" cy="686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1" name="Line 30"/>
              <p:cNvSpPr/>
              <p:nvPr/>
            </p:nvSpPr>
            <p:spPr>
              <a:xfrm flipV="1">
                <a:off x="1263" y="2315"/>
                <a:ext cx="284" cy="687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" name="Line 31"/>
              <p:cNvSpPr/>
              <p:nvPr/>
            </p:nvSpPr>
            <p:spPr>
              <a:xfrm flipV="1">
                <a:off x="1547" y="2031"/>
                <a:ext cx="687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90" name="Group 32"/>
            <p:cNvGrpSpPr/>
            <p:nvPr/>
          </p:nvGrpSpPr>
          <p:grpSpPr>
            <a:xfrm rot="20247764">
              <a:off x="909" y="5235"/>
              <a:ext cx="1389" cy="1406"/>
              <a:chOff x="1263" y="1989"/>
              <a:chExt cx="1959" cy="1983"/>
            </a:xfrm>
          </p:grpSpPr>
          <p:sp>
            <p:nvSpPr>
              <p:cNvPr id="91" name="Freeform 33"/>
              <p:cNvSpPr/>
              <p:nvPr/>
            </p:nvSpPr>
            <p:spPr>
              <a:xfrm>
                <a:off x="1281" y="1989"/>
                <a:ext cx="1941" cy="1941"/>
              </a:xfrm>
              <a:custGeom>
                <a:avLst/>
                <a:gdLst>
                  <a:gd name="txL" fmla="*/ 0 w 1941"/>
                  <a:gd name="txT" fmla="*/ 0 h 1941"/>
                  <a:gd name="txR" fmla="*/ 1941 w 1941"/>
                  <a:gd name="txB" fmla="*/ 1941 h 1941"/>
                </a:gdLst>
                <a:ahLst/>
                <a:cxnLst>
                  <a:cxn ang="0">
                    <a:pos x="1941" y="971"/>
                  </a:cxn>
                  <a:cxn ang="0">
                    <a:pos x="1657" y="284"/>
                  </a:cxn>
                  <a:cxn ang="0">
                    <a:pos x="971" y="0"/>
                  </a:cxn>
                  <a:cxn ang="0">
                    <a:pos x="284" y="284"/>
                  </a:cxn>
                  <a:cxn ang="0">
                    <a:pos x="0" y="971"/>
                  </a:cxn>
                  <a:cxn ang="0">
                    <a:pos x="284" y="1657"/>
                  </a:cxn>
                  <a:cxn ang="0">
                    <a:pos x="971" y="1941"/>
                  </a:cxn>
                  <a:cxn ang="0">
                    <a:pos x="1657" y="1657"/>
                  </a:cxn>
                  <a:cxn ang="0">
                    <a:pos x="1941" y="971"/>
                  </a:cxn>
                </a:cxnLst>
                <a:rect l="txL" t="txT" r="txR" b="txB"/>
                <a:pathLst>
                  <a:path w="1941" h="1941">
                    <a:moveTo>
                      <a:pt x="1941" y="971"/>
                    </a:moveTo>
                    <a:lnTo>
                      <a:pt x="1657" y="284"/>
                    </a:lnTo>
                    <a:lnTo>
                      <a:pt x="971" y="0"/>
                    </a:lnTo>
                    <a:lnTo>
                      <a:pt x="284" y="284"/>
                    </a:lnTo>
                    <a:lnTo>
                      <a:pt x="0" y="971"/>
                    </a:lnTo>
                    <a:lnTo>
                      <a:pt x="284" y="1657"/>
                    </a:lnTo>
                    <a:lnTo>
                      <a:pt x="971" y="1941"/>
                    </a:lnTo>
                    <a:lnTo>
                      <a:pt x="1657" y="1657"/>
                    </a:lnTo>
                    <a:lnTo>
                      <a:pt x="1941" y="971"/>
                    </a:lnTo>
                    <a:close/>
                  </a:path>
                </a:pathLst>
              </a:custGeom>
              <a:solidFill>
                <a:srgbClr val="FF4747"/>
              </a:solidFill>
              <a:ln w="28575" cap="flat" cmpd="sng">
                <a:solidFill>
                  <a:srgbClr val="1C1C1C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92" name="Line 34"/>
              <p:cNvSpPr/>
              <p:nvPr/>
            </p:nvSpPr>
            <p:spPr>
              <a:xfrm>
                <a:off x="2234" y="2031"/>
                <a:ext cx="686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3" name="Line 35"/>
              <p:cNvSpPr/>
              <p:nvPr/>
            </p:nvSpPr>
            <p:spPr>
              <a:xfrm>
                <a:off x="2920" y="2315"/>
                <a:ext cx="284" cy="687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4" name="Line 36"/>
              <p:cNvSpPr/>
              <p:nvPr/>
            </p:nvSpPr>
            <p:spPr>
              <a:xfrm flipH="1">
                <a:off x="2920" y="3002"/>
                <a:ext cx="284" cy="686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5" name="Line 37"/>
              <p:cNvSpPr/>
              <p:nvPr/>
            </p:nvSpPr>
            <p:spPr>
              <a:xfrm flipH="1">
                <a:off x="2234" y="3688"/>
                <a:ext cx="686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6" name="Line 38"/>
              <p:cNvSpPr/>
              <p:nvPr/>
            </p:nvSpPr>
            <p:spPr>
              <a:xfrm flipH="1" flipV="1">
                <a:off x="1547" y="3688"/>
                <a:ext cx="687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7" name="Line 39"/>
              <p:cNvSpPr/>
              <p:nvPr/>
            </p:nvSpPr>
            <p:spPr>
              <a:xfrm flipH="1" flipV="1">
                <a:off x="1263" y="3002"/>
                <a:ext cx="284" cy="686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8" name="Line 40"/>
              <p:cNvSpPr/>
              <p:nvPr/>
            </p:nvSpPr>
            <p:spPr>
              <a:xfrm flipV="1">
                <a:off x="1263" y="2315"/>
                <a:ext cx="284" cy="687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9" name="Line 41"/>
              <p:cNvSpPr/>
              <p:nvPr/>
            </p:nvSpPr>
            <p:spPr>
              <a:xfrm flipV="1">
                <a:off x="1547" y="2031"/>
                <a:ext cx="687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22" name="Group 22"/>
            <p:cNvGrpSpPr/>
            <p:nvPr/>
          </p:nvGrpSpPr>
          <p:grpSpPr>
            <a:xfrm rot="20247764">
              <a:off x="4703" y="5256"/>
              <a:ext cx="1381" cy="1386"/>
              <a:chOff x="1263" y="2017"/>
              <a:chExt cx="1947" cy="1955"/>
            </a:xfrm>
          </p:grpSpPr>
          <p:sp>
            <p:nvSpPr>
              <p:cNvPr id="123" name="Freeform 23"/>
              <p:cNvSpPr/>
              <p:nvPr/>
            </p:nvSpPr>
            <p:spPr>
              <a:xfrm>
                <a:off x="1269" y="2017"/>
                <a:ext cx="1941" cy="1941"/>
              </a:xfrm>
              <a:custGeom>
                <a:avLst/>
                <a:gdLst>
                  <a:gd name="txL" fmla="*/ 0 w 1941"/>
                  <a:gd name="txT" fmla="*/ 0 h 1941"/>
                  <a:gd name="txR" fmla="*/ 1941 w 1941"/>
                  <a:gd name="txB" fmla="*/ 1941 h 1941"/>
                </a:gdLst>
                <a:ahLst/>
                <a:cxnLst>
                  <a:cxn ang="0">
                    <a:pos x="1941" y="971"/>
                  </a:cxn>
                  <a:cxn ang="0">
                    <a:pos x="1657" y="284"/>
                  </a:cxn>
                  <a:cxn ang="0">
                    <a:pos x="971" y="0"/>
                  </a:cxn>
                  <a:cxn ang="0">
                    <a:pos x="284" y="284"/>
                  </a:cxn>
                  <a:cxn ang="0">
                    <a:pos x="0" y="971"/>
                  </a:cxn>
                  <a:cxn ang="0">
                    <a:pos x="284" y="1657"/>
                  </a:cxn>
                  <a:cxn ang="0">
                    <a:pos x="971" y="1941"/>
                  </a:cxn>
                  <a:cxn ang="0">
                    <a:pos x="1657" y="1657"/>
                  </a:cxn>
                  <a:cxn ang="0">
                    <a:pos x="1941" y="971"/>
                  </a:cxn>
                </a:cxnLst>
                <a:rect l="txL" t="txT" r="txR" b="txB"/>
                <a:pathLst>
                  <a:path w="1941" h="1941">
                    <a:moveTo>
                      <a:pt x="1941" y="971"/>
                    </a:moveTo>
                    <a:lnTo>
                      <a:pt x="1657" y="284"/>
                    </a:lnTo>
                    <a:lnTo>
                      <a:pt x="971" y="0"/>
                    </a:lnTo>
                    <a:lnTo>
                      <a:pt x="284" y="284"/>
                    </a:lnTo>
                    <a:lnTo>
                      <a:pt x="0" y="971"/>
                    </a:lnTo>
                    <a:lnTo>
                      <a:pt x="284" y="1657"/>
                    </a:lnTo>
                    <a:lnTo>
                      <a:pt x="971" y="1941"/>
                    </a:lnTo>
                    <a:lnTo>
                      <a:pt x="1657" y="1657"/>
                    </a:lnTo>
                    <a:lnTo>
                      <a:pt x="1941" y="971"/>
                    </a:lnTo>
                    <a:close/>
                  </a:path>
                </a:pathLst>
              </a:custGeom>
              <a:solidFill>
                <a:srgbClr val="FF4747"/>
              </a:solidFill>
              <a:ln w="28575" cap="flat" cmpd="sng">
                <a:solidFill>
                  <a:srgbClr val="1C1C1C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124" name="Line 24"/>
              <p:cNvSpPr/>
              <p:nvPr/>
            </p:nvSpPr>
            <p:spPr>
              <a:xfrm>
                <a:off x="2234" y="2031"/>
                <a:ext cx="686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5" name="Line 25"/>
              <p:cNvSpPr/>
              <p:nvPr/>
            </p:nvSpPr>
            <p:spPr>
              <a:xfrm>
                <a:off x="2920" y="2315"/>
                <a:ext cx="284" cy="687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6" name="Line 26"/>
              <p:cNvSpPr/>
              <p:nvPr/>
            </p:nvSpPr>
            <p:spPr>
              <a:xfrm flipH="1">
                <a:off x="2920" y="3002"/>
                <a:ext cx="284" cy="686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7" name="Line 27"/>
              <p:cNvSpPr/>
              <p:nvPr/>
            </p:nvSpPr>
            <p:spPr>
              <a:xfrm flipH="1">
                <a:off x="2234" y="3688"/>
                <a:ext cx="686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8" name="Line 28"/>
              <p:cNvSpPr/>
              <p:nvPr/>
            </p:nvSpPr>
            <p:spPr>
              <a:xfrm flipH="1" flipV="1">
                <a:off x="1547" y="3688"/>
                <a:ext cx="687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9" name="Line 29"/>
              <p:cNvSpPr/>
              <p:nvPr/>
            </p:nvSpPr>
            <p:spPr>
              <a:xfrm flipH="1" flipV="1">
                <a:off x="1263" y="3002"/>
                <a:ext cx="284" cy="686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30" name="Line 30"/>
              <p:cNvSpPr/>
              <p:nvPr/>
            </p:nvSpPr>
            <p:spPr>
              <a:xfrm flipV="1">
                <a:off x="1263" y="2315"/>
                <a:ext cx="284" cy="687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31" name="Line 31"/>
              <p:cNvSpPr/>
              <p:nvPr/>
            </p:nvSpPr>
            <p:spPr>
              <a:xfrm flipV="1">
                <a:off x="1547" y="2031"/>
                <a:ext cx="687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32" name="Group 32"/>
            <p:cNvGrpSpPr/>
            <p:nvPr/>
          </p:nvGrpSpPr>
          <p:grpSpPr>
            <a:xfrm rot="20247764">
              <a:off x="3440" y="5235"/>
              <a:ext cx="1389" cy="1406"/>
              <a:chOff x="1263" y="1989"/>
              <a:chExt cx="1959" cy="1983"/>
            </a:xfrm>
          </p:grpSpPr>
          <p:sp>
            <p:nvSpPr>
              <p:cNvPr id="133" name="Freeform 33"/>
              <p:cNvSpPr/>
              <p:nvPr/>
            </p:nvSpPr>
            <p:spPr>
              <a:xfrm>
                <a:off x="1281" y="1989"/>
                <a:ext cx="1941" cy="1941"/>
              </a:xfrm>
              <a:custGeom>
                <a:avLst/>
                <a:gdLst>
                  <a:gd name="txL" fmla="*/ 0 w 1941"/>
                  <a:gd name="txT" fmla="*/ 0 h 1941"/>
                  <a:gd name="txR" fmla="*/ 1941 w 1941"/>
                  <a:gd name="txB" fmla="*/ 1941 h 1941"/>
                </a:gdLst>
                <a:ahLst/>
                <a:cxnLst>
                  <a:cxn ang="0">
                    <a:pos x="1941" y="971"/>
                  </a:cxn>
                  <a:cxn ang="0">
                    <a:pos x="1657" y="284"/>
                  </a:cxn>
                  <a:cxn ang="0">
                    <a:pos x="971" y="0"/>
                  </a:cxn>
                  <a:cxn ang="0">
                    <a:pos x="284" y="284"/>
                  </a:cxn>
                  <a:cxn ang="0">
                    <a:pos x="0" y="971"/>
                  </a:cxn>
                  <a:cxn ang="0">
                    <a:pos x="284" y="1657"/>
                  </a:cxn>
                  <a:cxn ang="0">
                    <a:pos x="971" y="1941"/>
                  </a:cxn>
                  <a:cxn ang="0">
                    <a:pos x="1657" y="1657"/>
                  </a:cxn>
                  <a:cxn ang="0">
                    <a:pos x="1941" y="971"/>
                  </a:cxn>
                </a:cxnLst>
                <a:rect l="txL" t="txT" r="txR" b="txB"/>
                <a:pathLst>
                  <a:path w="1941" h="1941">
                    <a:moveTo>
                      <a:pt x="1941" y="971"/>
                    </a:moveTo>
                    <a:lnTo>
                      <a:pt x="1657" y="284"/>
                    </a:lnTo>
                    <a:lnTo>
                      <a:pt x="971" y="0"/>
                    </a:lnTo>
                    <a:lnTo>
                      <a:pt x="284" y="284"/>
                    </a:lnTo>
                    <a:lnTo>
                      <a:pt x="0" y="971"/>
                    </a:lnTo>
                    <a:lnTo>
                      <a:pt x="284" y="1657"/>
                    </a:lnTo>
                    <a:lnTo>
                      <a:pt x="971" y="1941"/>
                    </a:lnTo>
                    <a:lnTo>
                      <a:pt x="1657" y="1657"/>
                    </a:lnTo>
                    <a:lnTo>
                      <a:pt x="1941" y="971"/>
                    </a:lnTo>
                    <a:close/>
                  </a:path>
                </a:pathLst>
              </a:custGeom>
              <a:solidFill>
                <a:srgbClr val="FF4747"/>
              </a:solidFill>
              <a:ln w="28575" cap="flat" cmpd="sng">
                <a:solidFill>
                  <a:srgbClr val="1C1C1C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134" name="Line 34"/>
              <p:cNvSpPr/>
              <p:nvPr/>
            </p:nvSpPr>
            <p:spPr>
              <a:xfrm>
                <a:off x="2234" y="2031"/>
                <a:ext cx="686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35" name="Line 35"/>
              <p:cNvSpPr/>
              <p:nvPr/>
            </p:nvSpPr>
            <p:spPr>
              <a:xfrm>
                <a:off x="2920" y="2315"/>
                <a:ext cx="284" cy="687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36" name="Line 36"/>
              <p:cNvSpPr/>
              <p:nvPr/>
            </p:nvSpPr>
            <p:spPr>
              <a:xfrm flipH="1">
                <a:off x="2920" y="3002"/>
                <a:ext cx="284" cy="686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37" name="Line 37"/>
              <p:cNvSpPr/>
              <p:nvPr/>
            </p:nvSpPr>
            <p:spPr>
              <a:xfrm flipH="1">
                <a:off x="2234" y="3688"/>
                <a:ext cx="686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38" name="Line 38"/>
              <p:cNvSpPr/>
              <p:nvPr/>
            </p:nvSpPr>
            <p:spPr>
              <a:xfrm flipH="1" flipV="1">
                <a:off x="1547" y="3688"/>
                <a:ext cx="687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39" name="Line 39"/>
              <p:cNvSpPr/>
              <p:nvPr/>
            </p:nvSpPr>
            <p:spPr>
              <a:xfrm flipH="1" flipV="1">
                <a:off x="1263" y="3002"/>
                <a:ext cx="284" cy="686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40" name="Line 40"/>
              <p:cNvSpPr/>
              <p:nvPr/>
            </p:nvSpPr>
            <p:spPr>
              <a:xfrm flipV="1">
                <a:off x="1263" y="2315"/>
                <a:ext cx="284" cy="687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41" name="Line 41"/>
              <p:cNvSpPr/>
              <p:nvPr/>
            </p:nvSpPr>
            <p:spPr>
              <a:xfrm flipV="1">
                <a:off x="1547" y="2031"/>
                <a:ext cx="687" cy="284"/>
              </a:xfrm>
              <a:prstGeom prst="line">
                <a:avLst/>
              </a:prstGeom>
              <a:ln w="57150" cap="flat" cmpd="sng">
                <a:solidFill>
                  <a:srgbClr val="1C1C1C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43" name="组合 142"/>
            <p:cNvGrpSpPr/>
            <p:nvPr/>
          </p:nvGrpSpPr>
          <p:grpSpPr>
            <a:xfrm>
              <a:off x="3441" y="2695"/>
              <a:ext cx="2647" cy="2681"/>
              <a:chOff x="3696" y="223"/>
              <a:chExt cx="6999" cy="7090"/>
            </a:xfrm>
          </p:grpSpPr>
          <p:grpSp>
            <p:nvGrpSpPr>
              <p:cNvPr id="144" name="Group 2"/>
              <p:cNvGrpSpPr/>
              <p:nvPr/>
            </p:nvGrpSpPr>
            <p:grpSpPr>
              <a:xfrm rot="-1352236">
                <a:off x="3696" y="3593"/>
                <a:ext cx="3674" cy="3719"/>
                <a:chOff x="1263" y="1989"/>
                <a:chExt cx="1959" cy="1983"/>
              </a:xfrm>
            </p:grpSpPr>
            <p:sp>
              <p:nvSpPr>
                <p:cNvPr id="145" name="Freeform 3"/>
                <p:cNvSpPr/>
                <p:nvPr/>
              </p:nvSpPr>
              <p:spPr>
                <a:xfrm>
                  <a:off x="1281" y="1989"/>
                  <a:ext cx="1941" cy="1941"/>
                </a:xfrm>
                <a:custGeom>
                  <a:avLst/>
                  <a:gdLst>
                    <a:gd name="txL" fmla="*/ 0 w 1941"/>
                    <a:gd name="txT" fmla="*/ 0 h 1941"/>
                    <a:gd name="txR" fmla="*/ 1941 w 1941"/>
                    <a:gd name="txB" fmla="*/ 1941 h 1941"/>
                  </a:gdLst>
                  <a:ahLst/>
                  <a:cxnLst>
                    <a:cxn ang="0">
                      <a:pos x="1941" y="971"/>
                    </a:cxn>
                    <a:cxn ang="0">
                      <a:pos x="1657" y="284"/>
                    </a:cxn>
                    <a:cxn ang="0">
                      <a:pos x="971" y="0"/>
                    </a:cxn>
                    <a:cxn ang="0">
                      <a:pos x="284" y="284"/>
                    </a:cxn>
                    <a:cxn ang="0">
                      <a:pos x="0" y="971"/>
                    </a:cxn>
                    <a:cxn ang="0">
                      <a:pos x="284" y="1657"/>
                    </a:cxn>
                    <a:cxn ang="0">
                      <a:pos x="971" y="1941"/>
                    </a:cxn>
                    <a:cxn ang="0">
                      <a:pos x="1657" y="1657"/>
                    </a:cxn>
                    <a:cxn ang="0">
                      <a:pos x="1941" y="971"/>
                    </a:cxn>
                  </a:cxnLst>
                  <a:rect l="txL" t="txT" r="txR" b="txB"/>
                  <a:pathLst>
                    <a:path w="1941" h="1941">
                      <a:moveTo>
                        <a:pt x="1941" y="971"/>
                      </a:moveTo>
                      <a:lnTo>
                        <a:pt x="1657" y="284"/>
                      </a:lnTo>
                      <a:lnTo>
                        <a:pt x="971" y="0"/>
                      </a:lnTo>
                      <a:lnTo>
                        <a:pt x="284" y="284"/>
                      </a:lnTo>
                      <a:lnTo>
                        <a:pt x="0" y="971"/>
                      </a:lnTo>
                      <a:lnTo>
                        <a:pt x="284" y="1657"/>
                      </a:lnTo>
                      <a:lnTo>
                        <a:pt x="971" y="1941"/>
                      </a:lnTo>
                      <a:lnTo>
                        <a:pt x="1657" y="1657"/>
                      </a:lnTo>
                      <a:lnTo>
                        <a:pt x="1941" y="971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28575" cap="flat" cmpd="sng">
                  <a:solidFill>
                    <a:srgbClr val="1C1C1C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46" name="Line 4"/>
                <p:cNvSpPr/>
                <p:nvPr/>
              </p:nvSpPr>
              <p:spPr>
                <a:xfrm>
                  <a:off x="2234" y="2031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47" name="Line 5"/>
                <p:cNvSpPr/>
                <p:nvPr/>
              </p:nvSpPr>
              <p:spPr>
                <a:xfrm>
                  <a:off x="2920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48" name="Line 6"/>
                <p:cNvSpPr/>
                <p:nvPr/>
              </p:nvSpPr>
              <p:spPr>
                <a:xfrm flipH="1">
                  <a:off x="2920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49" name="Line 7"/>
                <p:cNvSpPr/>
                <p:nvPr/>
              </p:nvSpPr>
              <p:spPr>
                <a:xfrm flipH="1">
                  <a:off x="2234" y="3688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50" name="Line 8"/>
                <p:cNvSpPr/>
                <p:nvPr/>
              </p:nvSpPr>
              <p:spPr>
                <a:xfrm flipH="1" flipV="1">
                  <a:off x="1547" y="3688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51" name="Line 9"/>
                <p:cNvSpPr/>
                <p:nvPr/>
              </p:nvSpPr>
              <p:spPr>
                <a:xfrm flipH="1" flipV="1">
                  <a:off x="1263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52" name="Line 10"/>
                <p:cNvSpPr/>
                <p:nvPr/>
              </p:nvSpPr>
              <p:spPr>
                <a:xfrm flipV="1">
                  <a:off x="1263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53" name="Line 11"/>
                <p:cNvSpPr/>
                <p:nvPr/>
              </p:nvSpPr>
              <p:spPr>
                <a:xfrm flipV="1">
                  <a:off x="1547" y="2031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54" name="Group 12"/>
              <p:cNvGrpSpPr/>
              <p:nvPr/>
            </p:nvGrpSpPr>
            <p:grpSpPr>
              <a:xfrm rot="-1352236">
                <a:off x="7032" y="3621"/>
                <a:ext cx="3663" cy="3693"/>
                <a:chOff x="1263" y="2003"/>
                <a:chExt cx="1953" cy="1969"/>
              </a:xfrm>
            </p:grpSpPr>
            <p:sp>
              <p:nvSpPr>
                <p:cNvPr id="155" name="Freeform 13"/>
                <p:cNvSpPr/>
                <p:nvPr/>
              </p:nvSpPr>
              <p:spPr>
                <a:xfrm>
                  <a:off x="1275" y="2003"/>
                  <a:ext cx="1941" cy="1941"/>
                </a:xfrm>
                <a:custGeom>
                  <a:avLst/>
                  <a:gdLst>
                    <a:gd name="txL" fmla="*/ 0 w 1941"/>
                    <a:gd name="txT" fmla="*/ 0 h 1941"/>
                    <a:gd name="txR" fmla="*/ 1941 w 1941"/>
                    <a:gd name="txB" fmla="*/ 1941 h 1941"/>
                  </a:gdLst>
                  <a:ahLst/>
                  <a:cxnLst>
                    <a:cxn ang="0">
                      <a:pos x="1941" y="971"/>
                    </a:cxn>
                    <a:cxn ang="0">
                      <a:pos x="1657" y="284"/>
                    </a:cxn>
                    <a:cxn ang="0">
                      <a:pos x="971" y="0"/>
                    </a:cxn>
                    <a:cxn ang="0">
                      <a:pos x="284" y="284"/>
                    </a:cxn>
                    <a:cxn ang="0">
                      <a:pos x="0" y="971"/>
                    </a:cxn>
                    <a:cxn ang="0">
                      <a:pos x="284" y="1657"/>
                    </a:cxn>
                    <a:cxn ang="0">
                      <a:pos x="971" y="1941"/>
                    </a:cxn>
                    <a:cxn ang="0">
                      <a:pos x="1657" y="1657"/>
                    </a:cxn>
                    <a:cxn ang="0">
                      <a:pos x="1941" y="971"/>
                    </a:cxn>
                  </a:cxnLst>
                  <a:rect l="txL" t="txT" r="txR" b="txB"/>
                  <a:pathLst>
                    <a:path w="1941" h="1941">
                      <a:moveTo>
                        <a:pt x="1941" y="971"/>
                      </a:moveTo>
                      <a:lnTo>
                        <a:pt x="1657" y="284"/>
                      </a:lnTo>
                      <a:lnTo>
                        <a:pt x="971" y="0"/>
                      </a:lnTo>
                      <a:lnTo>
                        <a:pt x="284" y="284"/>
                      </a:lnTo>
                      <a:lnTo>
                        <a:pt x="0" y="971"/>
                      </a:lnTo>
                      <a:lnTo>
                        <a:pt x="284" y="1657"/>
                      </a:lnTo>
                      <a:lnTo>
                        <a:pt x="971" y="1941"/>
                      </a:lnTo>
                      <a:lnTo>
                        <a:pt x="1657" y="1657"/>
                      </a:lnTo>
                      <a:lnTo>
                        <a:pt x="1941" y="971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28575" cap="flat" cmpd="sng">
                  <a:solidFill>
                    <a:srgbClr val="1C1C1C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56" name="Line 14"/>
                <p:cNvSpPr/>
                <p:nvPr/>
              </p:nvSpPr>
              <p:spPr>
                <a:xfrm>
                  <a:off x="2234" y="2031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57" name="Line 15"/>
                <p:cNvSpPr/>
                <p:nvPr/>
              </p:nvSpPr>
              <p:spPr>
                <a:xfrm>
                  <a:off x="2920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58" name="Line 16"/>
                <p:cNvSpPr/>
                <p:nvPr/>
              </p:nvSpPr>
              <p:spPr>
                <a:xfrm flipH="1">
                  <a:off x="2920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59" name="Line 17"/>
                <p:cNvSpPr/>
                <p:nvPr/>
              </p:nvSpPr>
              <p:spPr>
                <a:xfrm flipH="1">
                  <a:off x="2234" y="3688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0" name="Line 18"/>
                <p:cNvSpPr/>
                <p:nvPr/>
              </p:nvSpPr>
              <p:spPr>
                <a:xfrm flipH="1" flipV="1">
                  <a:off x="1547" y="3688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1" name="Line 19"/>
                <p:cNvSpPr/>
                <p:nvPr/>
              </p:nvSpPr>
              <p:spPr>
                <a:xfrm flipH="1" flipV="1">
                  <a:off x="1263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2" name="Line 20"/>
                <p:cNvSpPr/>
                <p:nvPr/>
              </p:nvSpPr>
              <p:spPr>
                <a:xfrm flipV="1">
                  <a:off x="1263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3" name="Line 21"/>
                <p:cNvSpPr/>
                <p:nvPr/>
              </p:nvSpPr>
              <p:spPr>
                <a:xfrm flipV="1">
                  <a:off x="1547" y="2031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64" name="Group 22"/>
              <p:cNvGrpSpPr/>
              <p:nvPr/>
            </p:nvGrpSpPr>
            <p:grpSpPr>
              <a:xfrm rot="-1352236">
                <a:off x="7037" y="278"/>
                <a:ext cx="3651" cy="3666"/>
                <a:chOff x="1263" y="2017"/>
                <a:chExt cx="1947" cy="1955"/>
              </a:xfrm>
            </p:grpSpPr>
            <p:sp>
              <p:nvSpPr>
                <p:cNvPr id="165" name="Freeform 23"/>
                <p:cNvSpPr/>
                <p:nvPr/>
              </p:nvSpPr>
              <p:spPr>
                <a:xfrm>
                  <a:off x="1269" y="2017"/>
                  <a:ext cx="1941" cy="1941"/>
                </a:xfrm>
                <a:custGeom>
                  <a:avLst/>
                  <a:gdLst>
                    <a:gd name="txL" fmla="*/ 0 w 1941"/>
                    <a:gd name="txT" fmla="*/ 0 h 1941"/>
                    <a:gd name="txR" fmla="*/ 1941 w 1941"/>
                    <a:gd name="txB" fmla="*/ 1941 h 1941"/>
                  </a:gdLst>
                  <a:ahLst/>
                  <a:cxnLst>
                    <a:cxn ang="0">
                      <a:pos x="1941" y="971"/>
                    </a:cxn>
                    <a:cxn ang="0">
                      <a:pos x="1657" y="284"/>
                    </a:cxn>
                    <a:cxn ang="0">
                      <a:pos x="971" y="0"/>
                    </a:cxn>
                    <a:cxn ang="0">
                      <a:pos x="284" y="284"/>
                    </a:cxn>
                    <a:cxn ang="0">
                      <a:pos x="0" y="971"/>
                    </a:cxn>
                    <a:cxn ang="0">
                      <a:pos x="284" y="1657"/>
                    </a:cxn>
                    <a:cxn ang="0">
                      <a:pos x="971" y="1941"/>
                    </a:cxn>
                    <a:cxn ang="0">
                      <a:pos x="1657" y="1657"/>
                    </a:cxn>
                    <a:cxn ang="0">
                      <a:pos x="1941" y="971"/>
                    </a:cxn>
                  </a:cxnLst>
                  <a:rect l="txL" t="txT" r="txR" b="txB"/>
                  <a:pathLst>
                    <a:path w="1941" h="1941">
                      <a:moveTo>
                        <a:pt x="1941" y="971"/>
                      </a:moveTo>
                      <a:lnTo>
                        <a:pt x="1657" y="284"/>
                      </a:lnTo>
                      <a:lnTo>
                        <a:pt x="971" y="0"/>
                      </a:lnTo>
                      <a:lnTo>
                        <a:pt x="284" y="284"/>
                      </a:lnTo>
                      <a:lnTo>
                        <a:pt x="0" y="971"/>
                      </a:lnTo>
                      <a:lnTo>
                        <a:pt x="284" y="1657"/>
                      </a:lnTo>
                      <a:lnTo>
                        <a:pt x="971" y="1941"/>
                      </a:lnTo>
                      <a:lnTo>
                        <a:pt x="1657" y="1657"/>
                      </a:lnTo>
                      <a:lnTo>
                        <a:pt x="1941" y="971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28575" cap="flat" cmpd="sng">
                  <a:solidFill>
                    <a:srgbClr val="1C1C1C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66" name="Line 24"/>
                <p:cNvSpPr/>
                <p:nvPr/>
              </p:nvSpPr>
              <p:spPr>
                <a:xfrm>
                  <a:off x="2234" y="2031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7" name="Line 25"/>
                <p:cNvSpPr/>
                <p:nvPr/>
              </p:nvSpPr>
              <p:spPr>
                <a:xfrm>
                  <a:off x="2920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8" name="Line 26"/>
                <p:cNvSpPr/>
                <p:nvPr/>
              </p:nvSpPr>
              <p:spPr>
                <a:xfrm flipH="1">
                  <a:off x="2920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9" name="Line 27"/>
                <p:cNvSpPr/>
                <p:nvPr/>
              </p:nvSpPr>
              <p:spPr>
                <a:xfrm flipH="1">
                  <a:off x="2234" y="3688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0" name="Line 28"/>
                <p:cNvSpPr/>
                <p:nvPr/>
              </p:nvSpPr>
              <p:spPr>
                <a:xfrm flipH="1" flipV="1">
                  <a:off x="1547" y="3688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1" name="Line 29"/>
                <p:cNvSpPr/>
                <p:nvPr/>
              </p:nvSpPr>
              <p:spPr>
                <a:xfrm flipH="1" flipV="1">
                  <a:off x="1263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2" name="Line 30"/>
                <p:cNvSpPr/>
                <p:nvPr/>
              </p:nvSpPr>
              <p:spPr>
                <a:xfrm flipV="1">
                  <a:off x="1263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3" name="Line 31"/>
                <p:cNvSpPr/>
                <p:nvPr/>
              </p:nvSpPr>
              <p:spPr>
                <a:xfrm flipV="1">
                  <a:off x="1547" y="2031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74" name="Group 32"/>
              <p:cNvGrpSpPr/>
              <p:nvPr/>
            </p:nvGrpSpPr>
            <p:grpSpPr>
              <a:xfrm rot="-1352236">
                <a:off x="3696" y="223"/>
                <a:ext cx="3674" cy="3719"/>
                <a:chOff x="1263" y="1989"/>
                <a:chExt cx="1959" cy="1983"/>
              </a:xfrm>
            </p:grpSpPr>
            <p:sp>
              <p:nvSpPr>
                <p:cNvPr id="175" name="Freeform 33"/>
                <p:cNvSpPr/>
                <p:nvPr/>
              </p:nvSpPr>
              <p:spPr>
                <a:xfrm>
                  <a:off x="1281" y="1989"/>
                  <a:ext cx="1941" cy="1941"/>
                </a:xfrm>
                <a:custGeom>
                  <a:avLst/>
                  <a:gdLst>
                    <a:gd name="txL" fmla="*/ 0 w 1941"/>
                    <a:gd name="txT" fmla="*/ 0 h 1941"/>
                    <a:gd name="txR" fmla="*/ 1941 w 1941"/>
                    <a:gd name="txB" fmla="*/ 1941 h 1941"/>
                  </a:gdLst>
                  <a:ahLst/>
                  <a:cxnLst>
                    <a:cxn ang="0">
                      <a:pos x="1941" y="971"/>
                    </a:cxn>
                    <a:cxn ang="0">
                      <a:pos x="1657" y="284"/>
                    </a:cxn>
                    <a:cxn ang="0">
                      <a:pos x="971" y="0"/>
                    </a:cxn>
                    <a:cxn ang="0">
                      <a:pos x="284" y="284"/>
                    </a:cxn>
                    <a:cxn ang="0">
                      <a:pos x="0" y="971"/>
                    </a:cxn>
                    <a:cxn ang="0">
                      <a:pos x="284" y="1657"/>
                    </a:cxn>
                    <a:cxn ang="0">
                      <a:pos x="971" y="1941"/>
                    </a:cxn>
                    <a:cxn ang="0">
                      <a:pos x="1657" y="1657"/>
                    </a:cxn>
                    <a:cxn ang="0">
                      <a:pos x="1941" y="971"/>
                    </a:cxn>
                  </a:cxnLst>
                  <a:rect l="txL" t="txT" r="txR" b="txB"/>
                  <a:pathLst>
                    <a:path w="1941" h="1941">
                      <a:moveTo>
                        <a:pt x="1941" y="971"/>
                      </a:moveTo>
                      <a:lnTo>
                        <a:pt x="1657" y="284"/>
                      </a:lnTo>
                      <a:lnTo>
                        <a:pt x="971" y="0"/>
                      </a:lnTo>
                      <a:lnTo>
                        <a:pt x="284" y="284"/>
                      </a:lnTo>
                      <a:lnTo>
                        <a:pt x="0" y="971"/>
                      </a:lnTo>
                      <a:lnTo>
                        <a:pt x="284" y="1657"/>
                      </a:lnTo>
                      <a:lnTo>
                        <a:pt x="971" y="1941"/>
                      </a:lnTo>
                      <a:lnTo>
                        <a:pt x="1657" y="1657"/>
                      </a:lnTo>
                      <a:lnTo>
                        <a:pt x="1941" y="971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28575" cap="flat" cmpd="sng">
                  <a:solidFill>
                    <a:srgbClr val="1C1C1C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76" name="Line 34"/>
                <p:cNvSpPr/>
                <p:nvPr/>
              </p:nvSpPr>
              <p:spPr>
                <a:xfrm>
                  <a:off x="2234" y="2031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7" name="Line 35"/>
                <p:cNvSpPr/>
                <p:nvPr/>
              </p:nvSpPr>
              <p:spPr>
                <a:xfrm>
                  <a:off x="2920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8" name="Line 36"/>
                <p:cNvSpPr/>
                <p:nvPr/>
              </p:nvSpPr>
              <p:spPr>
                <a:xfrm flipH="1">
                  <a:off x="2920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79" name="Line 37"/>
                <p:cNvSpPr/>
                <p:nvPr/>
              </p:nvSpPr>
              <p:spPr>
                <a:xfrm flipH="1">
                  <a:off x="2234" y="3688"/>
                  <a:ext cx="686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80" name="Line 38"/>
                <p:cNvSpPr/>
                <p:nvPr/>
              </p:nvSpPr>
              <p:spPr>
                <a:xfrm flipH="1" flipV="1">
                  <a:off x="1547" y="3688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81" name="Line 39"/>
                <p:cNvSpPr/>
                <p:nvPr/>
              </p:nvSpPr>
              <p:spPr>
                <a:xfrm flipH="1" flipV="1">
                  <a:off x="1263" y="3002"/>
                  <a:ext cx="284" cy="686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82" name="Line 40"/>
                <p:cNvSpPr/>
                <p:nvPr/>
              </p:nvSpPr>
              <p:spPr>
                <a:xfrm flipV="1">
                  <a:off x="1263" y="2315"/>
                  <a:ext cx="284" cy="687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83" name="Line 41"/>
                <p:cNvSpPr/>
                <p:nvPr/>
              </p:nvSpPr>
              <p:spPr>
                <a:xfrm flipV="1">
                  <a:off x="1547" y="2031"/>
                  <a:ext cx="687" cy="284"/>
                </a:xfrm>
                <a:prstGeom prst="line">
                  <a:avLst/>
                </a:prstGeom>
                <a:ln w="57150" cap="flat" cmpd="sng">
                  <a:solidFill>
                    <a:srgbClr val="1C1C1C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84" name="Rectangle 42"/>
              <p:cNvSpPr/>
              <p:nvPr/>
            </p:nvSpPr>
            <p:spPr>
              <a:xfrm rot="2674910">
                <a:off x="6469" y="3121"/>
                <a:ext cx="1440" cy="1403"/>
              </a:xfrm>
              <a:prstGeom prst="rect">
                <a:avLst/>
              </a:prstGeom>
              <a:solidFill>
                <a:srgbClr val="00B0F0"/>
              </a:solidFill>
              <a:ln w="57150" cap="sq" cmpd="sng">
                <a:solidFill>
                  <a:srgbClr val="1C1C1C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sp>
          <p:nvSpPr>
            <p:cNvPr id="185" name="Rectangle 42"/>
            <p:cNvSpPr/>
            <p:nvPr/>
          </p:nvSpPr>
          <p:spPr>
            <a:xfrm rot="2674910">
              <a:off x="3218" y="3809"/>
              <a:ext cx="545" cy="531"/>
            </a:xfrm>
            <a:prstGeom prst="rect">
              <a:avLst/>
            </a:prstGeom>
            <a:solidFill>
              <a:srgbClr val="00B0F0"/>
            </a:solidFill>
            <a:ln w="57150" cap="sq" cmpd="sng">
              <a:solidFill>
                <a:srgbClr val="1C1C1C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86" name="Rectangle 42"/>
            <p:cNvSpPr/>
            <p:nvPr/>
          </p:nvSpPr>
          <p:spPr>
            <a:xfrm rot="2674910">
              <a:off x="1975" y="5072"/>
              <a:ext cx="545" cy="531"/>
            </a:xfrm>
            <a:prstGeom prst="rect">
              <a:avLst/>
            </a:prstGeom>
            <a:solidFill>
              <a:srgbClr val="00B0F0"/>
            </a:solidFill>
            <a:ln w="57150" cap="sq" cmpd="sng">
              <a:solidFill>
                <a:srgbClr val="1C1C1C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87" name="Rectangle 42"/>
            <p:cNvSpPr/>
            <p:nvPr/>
          </p:nvSpPr>
          <p:spPr>
            <a:xfrm rot="2674910">
              <a:off x="3235" y="5046"/>
              <a:ext cx="545" cy="531"/>
            </a:xfrm>
            <a:prstGeom prst="rect">
              <a:avLst/>
            </a:prstGeom>
            <a:solidFill>
              <a:srgbClr val="00B0F0"/>
            </a:solidFill>
            <a:ln w="57150" cap="sq" cmpd="sng">
              <a:solidFill>
                <a:srgbClr val="1C1C1C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188" name="Rectangle 42"/>
            <p:cNvSpPr/>
            <p:nvPr/>
          </p:nvSpPr>
          <p:spPr>
            <a:xfrm rot="2674910">
              <a:off x="4477" y="5068"/>
              <a:ext cx="545" cy="531"/>
            </a:xfrm>
            <a:prstGeom prst="rect">
              <a:avLst/>
            </a:prstGeom>
            <a:solidFill>
              <a:srgbClr val="00B0F0"/>
            </a:solidFill>
            <a:ln w="57150" cap="sq" cmpd="sng">
              <a:solidFill>
                <a:srgbClr val="1C1C1C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</p:grpSp>
      <p:grpSp>
        <p:nvGrpSpPr>
          <p:cNvPr id="314" name="组合 313"/>
          <p:cNvGrpSpPr/>
          <p:nvPr/>
        </p:nvGrpSpPr>
        <p:grpSpPr>
          <a:xfrm>
            <a:off x="537210" y="2065655"/>
            <a:ext cx="3659505" cy="2470785"/>
            <a:chOff x="7364" y="2806"/>
            <a:chExt cx="5763" cy="3891"/>
          </a:xfrm>
        </p:grpSpPr>
        <p:grpSp>
          <p:nvGrpSpPr>
            <p:cNvPr id="33" name="组合 32"/>
            <p:cNvGrpSpPr/>
            <p:nvPr/>
          </p:nvGrpSpPr>
          <p:grpSpPr>
            <a:xfrm>
              <a:off x="7364" y="2831"/>
              <a:ext cx="2857" cy="2656"/>
              <a:chOff x="3526" y="491"/>
              <a:chExt cx="5098" cy="4738"/>
            </a:xfrm>
          </p:grpSpPr>
          <p:grpSp>
            <p:nvGrpSpPr>
              <p:cNvPr id="16389" name="Group 30"/>
              <p:cNvGrpSpPr/>
              <p:nvPr/>
            </p:nvGrpSpPr>
            <p:grpSpPr>
              <a:xfrm rot="-933932">
                <a:off x="6030" y="491"/>
                <a:ext cx="2594" cy="2594"/>
                <a:chOff x="1161" y="444"/>
                <a:chExt cx="3429" cy="3429"/>
              </a:xfrm>
            </p:grpSpPr>
            <p:sp>
              <p:nvSpPr>
                <p:cNvPr id="16467" name="Freeform 31"/>
                <p:cNvSpPr/>
                <p:nvPr/>
              </p:nvSpPr>
              <p:spPr>
                <a:xfrm>
                  <a:off x="1161" y="444"/>
                  <a:ext cx="3429" cy="3429"/>
                </a:xfrm>
                <a:custGeom>
                  <a:avLst/>
                  <a:gdLst>
                    <a:gd name="txL" fmla="*/ 0 w 3429"/>
                    <a:gd name="txT" fmla="*/ 0 h 3429"/>
                    <a:gd name="txR" fmla="*/ 3429 w 3429"/>
                    <a:gd name="txB" fmla="*/ 3429 h 3429"/>
                  </a:gdLst>
                  <a:ahLst/>
                  <a:cxnLst>
                    <a:cxn ang="0">
                      <a:pos x="3429" y="1714"/>
                    </a:cxn>
                    <a:cxn ang="0">
                      <a:pos x="3193" y="2567"/>
                    </a:cxn>
                    <a:cxn ang="0">
                      <a:pos x="2567" y="3193"/>
                    </a:cxn>
                    <a:cxn ang="0">
                      <a:pos x="1714" y="3429"/>
                    </a:cxn>
                    <a:cxn ang="0">
                      <a:pos x="862" y="3193"/>
                    </a:cxn>
                    <a:cxn ang="0">
                      <a:pos x="236" y="2567"/>
                    </a:cxn>
                    <a:cxn ang="0">
                      <a:pos x="0" y="1714"/>
                    </a:cxn>
                    <a:cxn ang="0">
                      <a:pos x="236" y="862"/>
                    </a:cxn>
                    <a:cxn ang="0">
                      <a:pos x="862" y="236"/>
                    </a:cxn>
                    <a:cxn ang="0">
                      <a:pos x="1714" y="0"/>
                    </a:cxn>
                    <a:cxn ang="0">
                      <a:pos x="2567" y="236"/>
                    </a:cxn>
                    <a:cxn ang="0">
                      <a:pos x="3193" y="862"/>
                    </a:cxn>
                    <a:cxn ang="0">
                      <a:pos x="3429" y="1714"/>
                    </a:cxn>
                  </a:cxnLst>
                  <a:rect l="txL" t="txT" r="txR" b="txB"/>
                  <a:pathLst>
                    <a:path w="3429" h="3429">
                      <a:moveTo>
                        <a:pt x="3429" y="1714"/>
                      </a:moveTo>
                      <a:lnTo>
                        <a:pt x="3193" y="2567"/>
                      </a:lnTo>
                      <a:lnTo>
                        <a:pt x="2567" y="3193"/>
                      </a:lnTo>
                      <a:lnTo>
                        <a:pt x="1714" y="3429"/>
                      </a:lnTo>
                      <a:lnTo>
                        <a:pt x="862" y="3193"/>
                      </a:lnTo>
                      <a:lnTo>
                        <a:pt x="236" y="2567"/>
                      </a:lnTo>
                      <a:lnTo>
                        <a:pt x="0" y="1714"/>
                      </a:lnTo>
                      <a:lnTo>
                        <a:pt x="236" y="862"/>
                      </a:lnTo>
                      <a:lnTo>
                        <a:pt x="862" y="236"/>
                      </a:lnTo>
                      <a:lnTo>
                        <a:pt x="1714" y="0"/>
                      </a:lnTo>
                      <a:lnTo>
                        <a:pt x="2567" y="236"/>
                      </a:lnTo>
                      <a:lnTo>
                        <a:pt x="3193" y="862"/>
                      </a:lnTo>
                      <a:lnTo>
                        <a:pt x="3429" y="171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200">
                        <a:alpha val="100000"/>
                      </a:srgbClr>
                    </a:gs>
                    <a:gs pos="45000">
                      <a:srgbClr val="FF7A00">
                        <a:alpha val="100000"/>
                      </a:srgbClr>
                    </a:gs>
                    <a:gs pos="70000">
                      <a:srgbClr val="FF0300">
                        <a:alpha val="100000"/>
                      </a:srgbClr>
                    </a:gs>
                    <a:gs pos="100000">
                      <a:srgbClr val="4D0808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6468" name="Line 32"/>
                <p:cNvSpPr/>
                <p:nvPr/>
              </p:nvSpPr>
              <p:spPr>
                <a:xfrm flipH="1" flipV="1">
                  <a:off x="4354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69" name="Line 33"/>
                <p:cNvSpPr/>
                <p:nvPr/>
              </p:nvSpPr>
              <p:spPr>
                <a:xfrm flipH="1">
                  <a:off x="4354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0" name="Line 34"/>
                <p:cNvSpPr/>
                <p:nvPr/>
              </p:nvSpPr>
              <p:spPr>
                <a:xfrm flipH="1">
                  <a:off x="3728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1" name="Line 35"/>
                <p:cNvSpPr/>
                <p:nvPr/>
              </p:nvSpPr>
              <p:spPr>
                <a:xfrm flipH="1">
                  <a:off x="2875" y="3637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2" name="Line 36"/>
                <p:cNvSpPr/>
                <p:nvPr/>
              </p:nvSpPr>
              <p:spPr>
                <a:xfrm flipH="1" flipV="1">
                  <a:off x="2023" y="3637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3" name="Line 37"/>
                <p:cNvSpPr/>
                <p:nvPr/>
              </p:nvSpPr>
              <p:spPr>
                <a:xfrm flipH="1" flipV="1">
                  <a:off x="1397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4" name="Line 38"/>
                <p:cNvSpPr/>
                <p:nvPr/>
              </p:nvSpPr>
              <p:spPr>
                <a:xfrm flipH="1" flipV="1">
                  <a:off x="1161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5" name="Line 39"/>
                <p:cNvSpPr/>
                <p:nvPr/>
              </p:nvSpPr>
              <p:spPr>
                <a:xfrm flipV="1">
                  <a:off x="1161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6" name="Line 40"/>
                <p:cNvSpPr/>
                <p:nvPr/>
              </p:nvSpPr>
              <p:spPr>
                <a:xfrm flipV="1">
                  <a:off x="1397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7" name="Line 41"/>
                <p:cNvSpPr/>
                <p:nvPr/>
              </p:nvSpPr>
              <p:spPr>
                <a:xfrm flipV="1">
                  <a:off x="2023" y="444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8" name="Line 42"/>
                <p:cNvSpPr/>
                <p:nvPr/>
              </p:nvSpPr>
              <p:spPr>
                <a:xfrm>
                  <a:off x="2875" y="444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79" name="Line 43"/>
                <p:cNvSpPr/>
                <p:nvPr/>
              </p:nvSpPr>
              <p:spPr>
                <a:xfrm>
                  <a:off x="3728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6390" name="Group 44"/>
              <p:cNvGrpSpPr/>
              <p:nvPr/>
            </p:nvGrpSpPr>
            <p:grpSpPr>
              <a:xfrm rot="-933932">
                <a:off x="4876" y="2635"/>
                <a:ext cx="2594" cy="2594"/>
                <a:chOff x="1161" y="444"/>
                <a:chExt cx="3429" cy="3429"/>
              </a:xfrm>
            </p:grpSpPr>
            <p:sp>
              <p:nvSpPr>
                <p:cNvPr id="16454" name="Freeform 45"/>
                <p:cNvSpPr/>
                <p:nvPr/>
              </p:nvSpPr>
              <p:spPr>
                <a:xfrm>
                  <a:off x="1161" y="444"/>
                  <a:ext cx="3429" cy="3429"/>
                </a:xfrm>
                <a:custGeom>
                  <a:avLst/>
                  <a:gdLst>
                    <a:gd name="txL" fmla="*/ 0 w 3429"/>
                    <a:gd name="txT" fmla="*/ 0 h 3429"/>
                    <a:gd name="txR" fmla="*/ 3429 w 3429"/>
                    <a:gd name="txB" fmla="*/ 3429 h 3429"/>
                  </a:gdLst>
                  <a:ahLst/>
                  <a:cxnLst>
                    <a:cxn ang="0">
                      <a:pos x="3429" y="1714"/>
                    </a:cxn>
                    <a:cxn ang="0">
                      <a:pos x="3193" y="2567"/>
                    </a:cxn>
                    <a:cxn ang="0">
                      <a:pos x="2567" y="3193"/>
                    </a:cxn>
                    <a:cxn ang="0">
                      <a:pos x="1714" y="3429"/>
                    </a:cxn>
                    <a:cxn ang="0">
                      <a:pos x="862" y="3193"/>
                    </a:cxn>
                    <a:cxn ang="0">
                      <a:pos x="236" y="2567"/>
                    </a:cxn>
                    <a:cxn ang="0">
                      <a:pos x="0" y="1714"/>
                    </a:cxn>
                    <a:cxn ang="0">
                      <a:pos x="236" y="862"/>
                    </a:cxn>
                    <a:cxn ang="0">
                      <a:pos x="862" y="236"/>
                    </a:cxn>
                    <a:cxn ang="0">
                      <a:pos x="1714" y="0"/>
                    </a:cxn>
                    <a:cxn ang="0">
                      <a:pos x="2567" y="236"/>
                    </a:cxn>
                    <a:cxn ang="0">
                      <a:pos x="3193" y="862"/>
                    </a:cxn>
                    <a:cxn ang="0">
                      <a:pos x="3429" y="1714"/>
                    </a:cxn>
                  </a:cxnLst>
                  <a:rect l="txL" t="txT" r="txR" b="txB"/>
                  <a:pathLst>
                    <a:path w="3429" h="3429">
                      <a:moveTo>
                        <a:pt x="3429" y="1714"/>
                      </a:moveTo>
                      <a:lnTo>
                        <a:pt x="3193" y="2567"/>
                      </a:lnTo>
                      <a:lnTo>
                        <a:pt x="2567" y="3193"/>
                      </a:lnTo>
                      <a:lnTo>
                        <a:pt x="1714" y="3429"/>
                      </a:lnTo>
                      <a:lnTo>
                        <a:pt x="862" y="3193"/>
                      </a:lnTo>
                      <a:lnTo>
                        <a:pt x="236" y="2567"/>
                      </a:lnTo>
                      <a:lnTo>
                        <a:pt x="0" y="1714"/>
                      </a:lnTo>
                      <a:lnTo>
                        <a:pt x="236" y="862"/>
                      </a:lnTo>
                      <a:lnTo>
                        <a:pt x="862" y="236"/>
                      </a:lnTo>
                      <a:lnTo>
                        <a:pt x="1714" y="0"/>
                      </a:lnTo>
                      <a:lnTo>
                        <a:pt x="2567" y="236"/>
                      </a:lnTo>
                      <a:lnTo>
                        <a:pt x="3193" y="862"/>
                      </a:lnTo>
                      <a:lnTo>
                        <a:pt x="3429" y="171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200">
                        <a:alpha val="100000"/>
                      </a:srgbClr>
                    </a:gs>
                    <a:gs pos="45000">
                      <a:srgbClr val="FF7A00">
                        <a:alpha val="100000"/>
                      </a:srgbClr>
                    </a:gs>
                    <a:gs pos="70000">
                      <a:srgbClr val="FF0300">
                        <a:alpha val="100000"/>
                      </a:srgbClr>
                    </a:gs>
                    <a:gs pos="100000">
                      <a:srgbClr val="4D0808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6455" name="Line 46"/>
                <p:cNvSpPr/>
                <p:nvPr/>
              </p:nvSpPr>
              <p:spPr>
                <a:xfrm flipH="1" flipV="1">
                  <a:off x="4354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56" name="Line 47"/>
                <p:cNvSpPr/>
                <p:nvPr/>
              </p:nvSpPr>
              <p:spPr>
                <a:xfrm flipH="1">
                  <a:off x="4354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57" name="Line 48"/>
                <p:cNvSpPr/>
                <p:nvPr/>
              </p:nvSpPr>
              <p:spPr>
                <a:xfrm flipH="1">
                  <a:off x="3728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58" name="Line 49"/>
                <p:cNvSpPr/>
                <p:nvPr/>
              </p:nvSpPr>
              <p:spPr>
                <a:xfrm flipH="1">
                  <a:off x="2875" y="3637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59" name="Line 50"/>
                <p:cNvSpPr/>
                <p:nvPr/>
              </p:nvSpPr>
              <p:spPr>
                <a:xfrm flipH="1" flipV="1">
                  <a:off x="2023" y="3637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60" name="Line 51"/>
                <p:cNvSpPr/>
                <p:nvPr/>
              </p:nvSpPr>
              <p:spPr>
                <a:xfrm flipH="1" flipV="1">
                  <a:off x="1397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61" name="Line 52"/>
                <p:cNvSpPr/>
                <p:nvPr/>
              </p:nvSpPr>
              <p:spPr>
                <a:xfrm flipH="1" flipV="1">
                  <a:off x="1161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62" name="Line 53"/>
                <p:cNvSpPr/>
                <p:nvPr/>
              </p:nvSpPr>
              <p:spPr>
                <a:xfrm flipV="1">
                  <a:off x="1161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63" name="Line 54"/>
                <p:cNvSpPr/>
                <p:nvPr/>
              </p:nvSpPr>
              <p:spPr>
                <a:xfrm flipV="1">
                  <a:off x="1397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64" name="Line 55"/>
                <p:cNvSpPr/>
                <p:nvPr/>
              </p:nvSpPr>
              <p:spPr>
                <a:xfrm flipV="1">
                  <a:off x="2023" y="444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65" name="Line 56"/>
                <p:cNvSpPr/>
                <p:nvPr/>
              </p:nvSpPr>
              <p:spPr>
                <a:xfrm>
                  <a:off x="2875" y="444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66" name="Line 57"/>
                <p:cNvSpPr/>
                <p:nvPr/>
              </p:nvSpPr>
              <p:spPr>
                <a:xfrm>
                  <a:off x="3728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6393" name="Group 60"/>
              <p:cNvGrpSpPr/>
              <p:nvPr/>
            </p:nvGrpSpPr>
            <p:grpSpPr>
              <a:xfrm rot="-933932">
                <a:off x="3526" y="564"/>
                <a:ext cx="2594" cy="2594"/>
                <a:chOff x="1161" y="444"/>
                <a:chExt cx="3429" cy="3429"/>
              </a:xfrm>
            </p:grpSpPr>
            <p:sp>
              <p:nvSpPr>
                <p:cNvPr id="16441" name="Freeform 61"/>
                <p:cNvSpPr/>
                <p:nvPr/>
              </p:nvSpPr>
              <p:spPr>
                <a:xfrm>
                  <a:off x="1161" y="444"/>
                  <a:ext cx="3429" cy="3429"/>
                </a:xfrm>
                <a:custGeom>
                  <a:avLst/>
                  <a:gdLst>
                    <a:gd name="txL" fmla="*/ 0 w 3429"/>
                    <a:gd name="txT" fmla="*/ 0 h 3429"/>
                    <a:gd name="txR" fmla="*/ 3429 w 3429"/>
                    <a:gd name="txB" fmla="*/ 3429 h 3429"/>
                  </a:gdLst>
                  <a:ahLst/>
                  <a:cxnLst>
                    <a:cxn ang="0">
                      <a:pos x="3429" y="1714"/>
                    </a:cxn>
                    <a:cxn ang="0">
                      <a:pos x="3193" y="2567"/>
                    </a:cxn>
                    <a:cxn ang="0">
                      <a:pos x="2567" y="3193"/>
                    </a:cxn>
                    <a:cxn ang="0">
                      <a:pos x="1714" y="3429"/>
                    </a:cxn>
                    <a:cxn ang="0">
                      <a:pos x="862" y="3193"/>
                    </a:cxn>
                    <a:cxn ang="0">
                      <a:pos x="236" y="2567"/>
                    </a:cxn>
                    <a:cxn ang="0">
                      <a:pos x="0" y="1714"/>
                    </a:cxn>
                    <a:cxn ang="0">
                      <a:pos x="236" y="862"/>
                    </a:cxn>
                    <a:cxn ang="0">
                      <a:pos x="862" y="236"/>
                    </a:cxn>
                    <a:cxn ang="0">
                      <a:pos x="1714" y="0"/>
                    </a:cxn>
                    <a:cxn ang="0">
                      <a:pos x="2567" y="236"/>
                    </a:cxn>
                    <a:cxn ang="0">
                      <a:pos x="3193" y="862"/>
                    </a:cxn>
                    <a:cxn ang="0">
                      <a:pos x="3429" y="1714"/>
                    </a:cxn>
                  </a:cxnLst>
                  <a:rect l="txL" t="txT" r="txR" b="txB"/>
                  <a:pathLst>
                    <a:path w="3429" h="3429">
                      <a:moveTo>
                        <a:pt x="3429" y="1714"/>
                      </a:moveTo>
                      <a:lnTo>
                        <a:pt x="3193" y="2567"/>
                      </a:lnTo>
                      <a:lnTo>
                        <a:pt x="2567" y="3193"/>
                      </a:lnTo>
                      <a:lnTo>
                        <a:pt x="1714" y="3429"/>
                      </a:lnTo>
                      <a:lnTo>
                        <a:pt x="862" y="3193"/>
                      </a:lnTo>
                      <a:lnTo>
                        <a:pt x="236" y="2567"/>
                      </a:lnTo>
                      <a:lnTo>
                        <a:pt x="0" y="1714"/>
                      </a:lnTo>
                      <a:lnTo>
                        <a:pt x="236" y="862"/>
                      </a:lnTo>
                      <a:lnTo>
                        <a:pt x="862" y="236"/>
                      </a:lnTo>
                      <a:lnTo>
                        <a:pt x="1714" y="0"/>
                      </a:lnTo>
                      <a:lnTo>
                        <a:pt x="2567" y="236"/>
                      </a:lnTo>
                      <a:lnTo>
                        <a:pt x="3193" y="862"/>
                      </a:lnTo>
                      <a:lnTo>
                        <a:pt x="3429" y="171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200">
                        <a:alpha val="100000"/>
                      </a:srgbClr>
                    </a:gs>
                    <a:gs pos="45000">
                      <a:srgbClr val="FF7A00">
                        <a:alpha val="100000"/>
                      </a:srgbClr>
                    </a:gs>
                    <a:gs pos="70000">
                      <a:srgbClr val="FF0300">
                        <a:alpha val="100000"/>
                      </a:srgbClr>
                    </a:gs>
                    <a:gs pos="100000">
                      <a:srgbClr val="4D0808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6442" name="Line 62"/>
                <p:cNvSpPr/>
                <p:nvPr/>
              </p:nvSpPr>
              <p:spPr>
                <a:xfrm flipH="1" flipV="1">
                  <a:off x="4354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43" name="Line 63"/>
                <p:cNvSpPr/>
                <p:nvPr/>
              </p:nvSpPr>
              <p:spPr>
                <a:xfrm flipH="1">
                  <a:off x="4354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44" name="Line 64"/>
                <p:cNvSpPr/>
                <p:nvPr/>
              </p:nvSpPr>
              <p:spPr>
                <a:xfrm flipH="1">
                  <a:off x="3728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45" name="Line 65"/>
                <p:cNvSpPr/>
                <p:nvPr/>
              </p:nvSpPr>
              <p:spPr>
                <a:xfrm flipH="1">
                  <a:off x="2875" y="3637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46" name="Line 66"/>
                <p:cNvSpPr/>
                <p:nvPr/>
              </p:nvSpPr>
              <p:spPr>
                <a:xfrm flipH="1" flipV="1">
                  <a:off x="2023" y="3637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47" name="Line 67"/>
                <p:cNvSpPr/>
                <p:nvPr/>
              </p:nvSpPr>
              <p:spPr>
                <a:xfrm flipH="1" flipV="1">
                  <a:off x="1397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48" name="Line 68"/>
                <p:cNvSpPr/>
                <p:nvPr/>
              </p:nvSpPr>
              <p:spPr>
                <a:xfrm flipH="1" flipV="1">
                  <a:off x="1161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49" name="Line 69"/>
                <p:cNvSpPr/>
                <p:nvPr/>
              </p:nvSpPr>
              <p:spPr>
                <a:xfrm flipV="1">
                  <a:off x="1161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50" name="Line 70"/>
                <p:cNvSpPr/>
                <p:nvPr/>
              </p:nvSpPr>
              <p:spPr>
                <a:xfrm flipV="1">
                  <a:off x="1397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51" name="Line 71"/>
                <p:cNvSpPr/>
                <p:nvPr/>
              </p:nvSpPr>
              <p:spPr>
                <a:xfrm flipV="1">
                  <a:off x="2023" y="444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52" name="Line 72"/>
                <p:cNvSpPr/>
                <p:nvPr/>
              </p:nvSpPr>
              <p:spPr>
                <a:xfrm>
                  <a:off x="2875" y="444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6453" name="Line 73"/>
                <p:cNvSpPr/>
                <p:nvPr/>
              </p:nvSpPr>
              <p:spPr>
                <a:xfrm>
                  <a:off x="3728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6395" name="AutoShape 88"/>
              <p:cNvSpPr/>
              <p:nvPr/>
            </p:nvSpPr>
            <p:spPr>
              <a:xfrm>
                <a:off x="5760" y="2121"/>
                <a:ext cx="630" cy="546"/>
              </a:xfrm>
              <a:prstGeom prst="triangle">
                <a:avLst>
                  <a:gd name="adj" fmla="val 45833"/>
                </a:avLst>
              </a:prstGeom>
              <a:gradFill rotWithShape="1">
                <a:gsLst>
                  <a:gs pos="0">
                    <a:srgbClr val="005CBF">
                      <a:alpha val="100000"/>
                    </a:srgbClr>
                  </a:gs>
                  <a:gs pos="12500">
                    <a:srgbClr val="0087E6">
                      <a:alpha val="100000"/>
                    </a:srgbClr>
                  </a:gs>
                  <a:gs pos="37500">
                    <a:srgbClr val="21D6E0">
                      <a:alpha val="100000"/>
                    </a:srgbClr>
                  </a:gs>
                  <a:gs pos="50000">
                    <a:srgbClr val="03D4A8">
                      <a:alpha val="100000"/>
                    </a:srgbClr>
                  </a:gs>
                  <a:gs pos="62500">
                    <a:srgbClr val="21D6E0">
                      <a:alpha val="100000"/>
                    </a:srgbClr>
                  </a:gs>
                  <a:gs pos="87500">
                    <a:srgbClr val="0087E6">
                      <a:alpha val="100000"/>
                    </a:srgbClr>
                  </a:gs>
                  <a:gs pos="100000">
                    <a:srgbClr val="005CBF">
                      <a:alpha val="100000"/>
                    </a:srgbClr>
                  </a:gs>
                </a:gsLst>
                <a:lin ang="5400000" scaled="1"/>
                <a:tileRect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grpSp>
          <p:nvGrpSpPr>
            <p:cNvPr id="191" name="组合 190"/>
            <p:cNvGrpSpPr/>
            <p:nvPr/>
          </p:nvGrpSpPr>
          <p:grpSpPr>
            <a:xfrm>
              <a:off x="10166" y="2806"/>
              <a:ext cx="2857" cy="2656"/>
              <a:chOff x="3526" y="491"/>
              <a:chExt cx="5098" cy="4738"/>
            </a:xfrm>
          </p:grpSpPr>
          <p:grpSp>
            <p:nvGrpSpPr>
              <p:cNvPr id="192" name="Group 30"/>
              <p:cNvGrpSpPr/>
              <p:nvPr/>
            </p:nvGrpSpPr>
            <p:grpSpPr>
              <a:xfrm rot="-933932">
                <a:off x="6030" y="491"/>
                <a:ext cx="2594" cy="2594"/>
                <a:chOff x="1161" y="444"/>
                <a:chExt cx="3429" cy="3429"/>
              </a:xfrm>
            </p:grpSpPr>
            <p:sp>
              <p:nvSpPr>
                <p:cNvPr id="193" name="Freeform 31"/>
                <p:cNvSpPr/>
                <p:nvPr/>
              </p:nvSpPr>
              <p:spPr>
                <a:xfrm>
                  <a:off x="1161" y="444"/>
                  <a:ext cx="3429" cy="3429"/>
                </a:xfrm>
                <a:custGeom>
                  <a:avLst/>
                  <a:gdLst>
                    <a:gd name="txL" fmla="*/ 0 w 3429"/>
                    <a:gd name="txT" fmla="*/ 0 h 3429"/>
                    <a:gd name="txR" fmla="*/ 3429 w 3429"/>
                    <a:gd name="txB" fmla="*/ 3429 h 3429"/>
                  </a:gdLst>
                  <a:ahLst/>
                  <a:cxnLst>
                    <a:cxn ang="0">
                      <a:pos x="3429" y="1714"/>
                    </a:cxn>
                    <a:cxn ang="0">
                      <a:pos x="3193" y="2567"/>
                    </a:cxn>
                    <a:cxn ang="0">
                      <a:pos x="2567" y="3193"/>
                    </a:cxn>
                    <a:cxn ang="0">
                      <a:pos x="1714" y="3429"/>
                    </a:cxn>
                    <a:cxn ang="0">
                      <a:pos x="862" y="3193"/>
                    </a:cxn>
                    <a:cxn ang="0">
                      <a:pos x="236" y="2567"/>
                    </a:cxn>
                    <a:cxn ang="0">
                      <a:pos x="0" y="1714"/>
                    </a:cxn>
                    <a:cxn ang="0">
                      <a:pos x="236" y="862"/>
                    </a:cxn>
                    <a:cxn ang="0">
                      <a:pos x="862" y="236"/>
                    </a:cxn>
                    <a:cxn ang="0">
                      <a:pos x="1714" y="0"/>
                    </a:cxn>
                    <a:cxn ang="0">
                      <a:pos x="2567" y="236"/>
                    </a:cxn>
                    <a:cxn ang="0">
                      <a:pos x="3193" y="862"/>
                    </a:cxn>
                    <a:cxn ang="0">
                      <a:pos x="3429" y="1714"/>
                    </a:cxn>
                  </a:cxnLst>
                  <a:rect l="txL" t="txT" r="txR" b="txB"/>
                  <a:pathLst>
                    <a:path w="3429" h="3429">
                      <a:moveTo>
                        <a:pt x="3429" y="1714"/>
                      </a:moveTo>
                      <a:lnTo>
                        <a:pt x="3193" y="2567"/>
                      </a:lnTo>
                      <a:lnTo>
                        <a:pt x="2567" y="3193"/>
                      </a:lnTo>
                      <a:lnTo>
                        <a:pt x="1714" y="3429"/>
                      </a:lnTo>
                      <a:lnTo>
                        <a:pt x="862" y="3193"/>
                      </a:lnTo>
                      <a:lnTo>
                        <a:pt x="236" y="2567"/>
                      </a:lnTo>
                      <a:lnTo>
                        <a:pt x="0" y="1714"/>
                      </a:lnTo>
                      <a:lnTo>
                        <a:pt x="236" y="862"/>
                      </a:lnTo>
                      <a:lnTo>
                        <a:pt x="862" y="236"/>
                      </a:lnTo>
                      <a:lnTo>
                        <a:pt x="1714" y="0"/>
                      </a:lnTo>
                      <a:lnTo>
                        <a:pt x="2567" y="236"/>
                      </a:lnTo>
                      <a:lnTo>
                        <a:pt x="3193" y="862"/>
                      </a:lnTo>
                      <a:lnTo>
                        <a:pt x="3429" y="171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200">
                        <a:alpha val="100000"/>
                      </a:srgbClr>
                    </a:gs>
                    <a:gs pos="45000">
                      <a:srgbClr val="FF7A00">
                        <a:alpha val="100000"/>
                      </a:srgbClr>
                    </a:gs>
                    <a:gs pos="70000">
                      <a:srgbClr val="FF0300">
                        <a:alpha val="100000"/>
                      </a:srgbClr>
                    </a:gs>
                    <a:gs pos="100000">
                      <a:srgbClr val="4D0808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194" name="Line 32"/>
                <p:cNvSpPr/>
                <p:nvPr/>
              </p:nvSpPr>
              <p:spPr>
                <a:xfrm flipH="1" flipV="1">
                  <a:off x="4354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95" name="Line 33"/>
                <p:cNvSpPr/>
                <p:nvPr/>
              </p:nvSpPr>
              <p:spPr>
                <a:xfrm flipH="1">
                  <a:off x="4354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96" name="Line 34"/>
                <p:cNvSpPr/>
                <p:nvPr/>
              </p:nvSpPr>
              <p:spPr>
                <a:xfrm flipH="1">
                  <a:off x="3728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97" name="Line 35"/>
                <p:cNvSpPr/>
                <p:nvPr/>
              </p:nvSpPr>
              <p:spPr>
                <a:xfrm flipH="1">
                  <a:off x="2875" y="3637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98" name="Line 36"/>
                <p:cNvSpPr/>
                <p:nvPr/>
              </p:nvSpPr>
              <p:spPr>
                <a:xfrm flipH="1" flipV="1">
                  <a:off x="2023" y="3637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99" name="Line 37"/>
                <p:cNvSpPr/>
                <p:nvPr/>
              </p:nvSpPr>
              <p:spPr>
                <a:xfrm flipH="1" flipV="1">
                  <a:off x="1397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00" name="Line 38"/>
                <p:cNvSpPr/>
                <p:nvPr/>
              </p:nvSpPr>
              <p:spPr>
                <a:xfrm flipH="1" flipV="1">
                  <a:off x="1161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01" name="Line 39"/>
                <p:cNvSpPr/>
                <p:nvPr/>
              </p:nvSpPr>
              <p:spPr>
                <a:xfrm flipV="1">
                  <a:off x="1161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02" name="Line 40"/>
                <p:cNvSpPr/>
                <p:nvPr/>
              </p:nvSpPr>
              <p:spPr>
                <a:xfrm flipV="1">
                  <a:off x="1397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03" name="Line 41"/>
                <p:cNvSpPr/>
                <p:nvPr/>
              </p:nvSpPr>
              <p:spPr>
                <a:xfrm flipV="1">
                  <a:off x="2023" y="444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04" name="Line 42"/>
                <p:cNvSpPr/>
                <p:nvPr/>
              </p:nvSpPr>
              <p:spPr>
                <a:xfrm>
                  <a:off x="2875" y="444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05" name="Line 43"/>
                <p:cNvSpPr/>
                <p:nvPr/>
              </p:nvSpPr>
              <p:spPr>
                <a:xfrm>
                  <a:off x="3728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06" name="Group 44"/>
              <p:cNvGrpSpPr/>
              <p:nvPr/>
            </p:nvGrpSpPr>
            <p:grpSpPr>
              <a:xfrm rot="-933932">
                <a:off x="4876" y="2635"/>
                <a:ext cx="2594" cy="2594"/>
                <a:chOff x="1161" y="444"/>
                <a:chExt cx="3429" cy="3429"/>
              </a:xfrm>
            </p:grpSpPr>
            <p:sp>
              <p:nvSpPr>
                <p:cNvPr id="207" name="Freeform 45"/>
                <p:cNvSpPr/>
                <p:nvPr/>
              </p:nvSpPr>
              <p:spPr>
                <a:xfrm>
                  <a:off x="1161" y="444"/>
                  <a:ext cx="3429" cy="3429"/>
                </a:xfrm>
                <a:custGeom>
                  <a:avLst/>
                  <a:gdLst>
                    <a:gd name="txL" fmla="*/ 0 w 3429"/>
                    <a:gd name="txT" fmla="*/ 0 h 3429"/>
                    <a:gd name="txR" fmla="*/ 3429 w 3429"/>
                    <a:gd name="txB" fmla="*/ 3429 h 3429"/>
                  </a:gdLst>
                  <a:ahLst/>
                  <a:cxnLst>
                    <a:cxn ang="0">
                      <a:pos x="3429" y="1714"/>
                    </a:cxn>
                    <a:cxn ang="0">
                      <a:pos x="3193" y="2567"/>
                    </a:cxn>
                    <a:cxn ang="0">
                      <a:pos x="2567" y="3193"/>
                    </a:cxn>
                    <a:cxn ang="0">
                      <a:pos x="1714" y="3429"/>
                    </a:cxn>
                    <a:cxn ang="0">
                      <a:pos x="862" y="3193"/>
                    </a:cxn>
                    <a:cxn ang="0">
                      <a:pos x="236" y="2567"/>
                    </a:cxn>
                    <a:cxn ang="0">
                      <a:pos x="0" y="1714"/>
                    </a:cxn>
                    <a:cxn ang="0">
                      <a:pos x="236" y="862"/>
                    </a:cxn>
                    <a:cxn ang="0">
                      <a:pos x="862" y="236"/>
                    </a:cxn>
                    <a:cxn ang="0">
                      <a:pos x="1714" y="0"/>
                    </a:cxn>
                    <a:cxn ang="0">
                      <a:pos x="2567" y="236"/>
                    </a:cxn>
                    <a:cxn ang="0">
                      <a:pos x="3193" y="862"/>
                    </a:cxn>
                    <a:cxn ang="0">
                      <a:pos x="3429" y="1714"/>
                    </a:cxn>
                  </a:cxnLst>
                  <a:rect l="txL" t="txT" r="txR" b="txB"/>
                  <a:pathLst>
                    <a:path w="3429" h="3429">
                      <a:moveTo>
                        <a:pt x="3429" y="1714"/>
                      </a:moveTo>
                      <a:lnTo>
                        <a:pt x="3193" y="2567"/>
                      </a:lnTo>
                      <a:lnTo>
                        <a:pt x="2567" y="3193"/>
                      </a:lnTo>
                      <a:lnTo>
                        <a:pt x="1714" y="3429"/>
                      </a:lnTo>
                      <a:lnTo>
                        <a:pt x="862" y="3193"/>
                      </a:lnTo>
                      <a:lnTo>
                        <a:pt x="236" y="2567"/>
                      </a:lnTo>
                      <a:lnTo>
                        <a:pt x="0" y="1714"/>
                      </a:lnTo>
                      <a:lnTo>
                        <a:pt x="236" y="862"/>
                      </a:lnTo>
                      <a:lnTo>
                        <a:pt x="862" y="236"/>
                      </a:lnTo>
                      <a:lnTo>
                        <a:pt x="1714" y="0"/>
                      </a:lnTo>
                      <a:lnTo>
                        <a:pt x="2567" y="236"/>
                      </a:lnTo>
                      <a:lnTo>
                        <a:pt x="3193" y="862"/>
                      </a:lnTo>
                      <a:lnTo>
                        <a:pt x="3429" y="171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200">
                        <a:alpha val="100000"/>
                      </a:srgbClr>
                    </a:gs>
                    <a:gs pos="45000">
                      <a:srgbClr val="FF7A00">
                        <a:alpha val="100000"/>
                      </a:srgbClr>
                    </a:gs>
                    <a:gs pos="70000">
                      <a:srgbClr val="FF0300">
                        <a:alpha val="100000"/>
                      </a:srgbClr>
                    </a:gs>
                    <a:gs pos="100000">
                      <a:srgbClr val="4D0808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208" name="Line 46"/>
                <p:cNvSpPr/>
                <p:nvPr/>
              </p:nvSpPr>
              <p:spPr>
                <a:xfrm flipH="1" flipV="1">
                  <a:off x="4354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09" name="Line 47"/>
                <p:cNvSpPr/>
                <p:nvPr/>
              </p:nvSpPr>
              <p:spPr>
                <a:xfrm flipH="1">
                  <a:off x="4354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0" name="Line 48"/>
                <p:cNvSpPr/>
                <p:nvPr/>
              </p:nvSpPr>
              <p:spPr>
                <a:xfrm flipH="1">
                  <a:off x="3728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1" name="Line 49"/>
                <p:cNvSpPr/>
                <p:nvPr/>
              </p:nvSpPr>
              <p:spPr>
                <a:xfrm flipH="1">
                  <a:off x="2875" y="3637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2" name="Line 50"/>
                <p:cNvSpPr/>
                <p:nvPr/>
              </p:nvSpPr>
              <p:spPr>
                <a:xfrm flipH="1" flipV="1">
                  <a:off x="2023" y="3637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3" name="Line 51"/>
                <p:cNvSpPr/>
                <p:nvPr/>
              </p:nvSpPr>
              <p:spPr>
                <a:xfrm flipH="1" flipV="1">
                  <a:off x="1397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4" name="Line 52"/>
                <p:cNvSpPr/>
                <p:nvPr/>
              </p:nvSpPr>
              <p:spPr>
                <a:xfrm flipH="1" flipV="1">
                  <a:off x="1161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5" name="Line 53"/>
                <p:cNvSpPr/>
                <p:nvPr/>
              </p:nvSpPr>
              <p:spPr>
                <a:xfrm flipV="1">
                  <a:off x="1161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6" name="Line 54"/>
                <p:cNvSpPr/>
                <p:nvPr/>
              </p:nvSpPr>
              <p:spPr>
                <a:xfrm flipV="1">
                  <a:off x="1397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7" name="Line 55"/>
                <p:cNvSpPr/>
                <p:nvPr/>
              </p:nvSpPr>
              <p:spPr>
                <a:xfrm flipV="1">
                  <a:off x="2023" y="444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8" name="Line 56"/>
                <p:cNvSpPr/>
                <p:nvPr/>
              </p:nvSpPr>
              <p:spPr>
                <a:xfrm>
                  <a:off x="2875" y="444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19" name="Line 57"/>
                <p:cNvSpPr/>
                <p:nvPr/>
              </p:nvSpPr>
              <p:spPr>
                <a:xfrm>
                  <a:off x="3728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20" name="Group 60"/>
              <p:cNvGrpSpPr/>
              <p:nvPr/>
            </p:nvGrpSpPr>
            <p:grpSpPr>
              <a:xfrm rot="-933932">
                <a:off x="3526" y="564"/>
                <a:ext cx="2594" cy="2594"/>
                <a:chOff x="1161" y="444"/>
                <a:chExt cx="3429" cy="3429"/>
              </a:xfrm>
            </p:grpSpPr>
            <p:sp>
              <p:nvSpPr>
                <p:cNvPr id="221" name="Freeform 61"/>
                <p:cNvSpPr/>
                <p:nvPr/>
              </p:nvSpPr>
              <p:spPr>
                <a:xfrm>
                  <a:off x="1161" y="444"/>
                  <a:ext cx="3429" cy="3429"/>
                </a:xfrm>
                <a:custGeom>
                  <a:avLst/>
                  <a:gdLst>
                    <a:gd name="txL" fmla="*/ 0 w 3429"/>
                    <a:gd name="txT" fmla="*/ 0 h 3429"/>
                    <a:gd name="txR" fmla="*/ 3429 w 3429"/>
                    <a:gd name="txB" fmla="*/ 3429 h 3429"/>
                  </a:gdLst>
                  <a:ahLst/>
                  <a:cxnLst>
                    <a:cxn ang="0">
                      <a:pos x="3429" y="1714"/>
                    </a:cxn>
                    <a:cxn ang="0">
                      <a:pos x="3193" y="2567"/>
                    </a:cxn>
                    <a:cxn ang="0">
                      <a:pos x="2567" y="3193"/>
                    </a:cxn>
                    <a:cxn ang="0">
                      <a:pos x="1714" y="3429"/>
                    </a:cxn>
                    <a:cxn ang="0">
                      <a:pos x="862" y="3193"/>
                    </a:cxn>
                    <a:cxn ang="0">
                      <a:pos x="236" y="2567"/>
                    </a:cxn>
                    <a:cxn ang="0">
                      <a:pos x="0" y="1714"/>
                    </a:cxn>
                    <a:cxn ang="0">
                      <a:pos x="236" y="862"/>
                    </a:cxn>
                    <a:cxn ang="0">
                      <a:pos x="862" y="236"/>
                    </a:cxn>
                    <a:cxn ang="0">
                      <a:pos x="1714" y="0"/>
                    </a:cxn>
                    <a:cxn ang="0">
                      <a:pos x="2567" y="236"/>
                    </a:cxn>
                    <a:cxn ang="0">
                      <a:pos x="3193" y="862"/>
                    </a:cxn>
                    <a:cxn ang="0">
                      <a:pos x="3429" y="1714"/>
                    </a:cxn>
                  </a:cxnLst>
                  <a:rect l="txL" t="txT" r="txR" b="txB"/>
                  <a:pathLst>
                    <a:path w="3429" h="3429">
                      <a:moveTo>
                        <a:pt x="3429" y="1714"/>
                      </a:moveTo>
                      <a:lnTo>
                        <a:pt x="3193" y="2567"/>
                      </a:lnTo>
                      <a:lnTo>
                        <a:pt x="2567" y="3193"/>
                      </a:lnTo>
                      <a:lnTo>
                        <a:pt x="1714" y="3429"/>
                      </a:lnTo>
                      <a:lnTo>
                        <a:pt x="862" y="3193"/>
                      </a:lnTo>
                      <a:lnTo>
                        <a:pt x="236" y="2567"/>
                      </a:lnTo>
                      <a:lnTo>
                        <a:pt x="0" y="1714"/>
                      </a:lnTo>
                      <a:lnTo>
                        <a:pt x="236" y="862"/>
                      </a:lnTo>
                      <a:lnTo>
                        <a:pt x="862" y="236"/>
                      </a:lnTo>
                      <a:lnTo>
                        <a:pt x="1714" y="0"/>
                      </a:lnTo>
                      <a:lnTo>
                        <a:pt x="2567" y="236"/>
                      </a:lnTo>
                      <a:lnTo>
                        <a:pt x="3193" y="862"/>
                      </a:lnTo>
                      <a:lnTo>
                        <a:pt x="3429" y="171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200">
                        <a:alpha val="100000"/>
                      </a:srgbClr>
                    </a:gs>
                    <a:gs pos="45000">
                      <a:srgbClr val="FF7A00">
                        <a:alpha val="100000"/>
                      </a:srgbClr>
                    </a:gs>
                    <a:gs pos="70000">
                      <a:srgbClr val="FF0300">
                        <a:alpha val="100000"/>
                      </a:srgbClr>
                    </a:gs>
                    <a:gs pos="100000">
                      <a:srgbClr val="4D0808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  <p:sp>
              <p:nvSpPr>
                <p:cNvPr id="222" name="Line 62"/>
                <p:cNvSpPr/>
                <p:nvPr/>
              </p:nvSpPr>
              <p:spPr>
                <a:xfrm flipH="1" flipV="1">
                  <a:off x="4354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23" name="Line 63"/>
                <p:cNvSpPr/>
                <p:nvPr/>
              </p:nvSpPr>
              <p:spPr>
                <a:xfrm flipH="1">
                  <a:off x="4354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24" name="Line 64"/>
                <p:cNvSpPr/>
                <p:nvPr/>
              </p:nvSpPr>
              <p:spPr>
                <a:xfrm flipH="1">
                  <a:off x="3728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25" name="Line 65"/>
                <p:cNvSpPr/>
                <p:nvPr/>
              </p:nvSpPr>
              <p:spPr>
                <a:xfrm flipH="1">
                  <a:off x="2875" y="3637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26" name="Line 66"/>
                <p:cNvSpPr/>
                <p:nvPr/>
              </p:nvSpPr>
              <p:spPr>
                <a:xfrm flipH="1" flipV="1">
                  <a:off x="2023" y="3637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27" name="Line 67"/>
                <p:cNvSpPr/>
                <p:nvPr/>
              </p:nvSpPr>
              <p:spPr>
                <a:xfrm flipH="1" flipV="1">
                  <a:off x="1397" y="3011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28" name="Line 68"/>
                <p:cNvSpPr/>
                <p:nvPr/>
              </p:nvSpPr>
              <p:spPr>
                <a:xfrm flipH="1" flipV="1">
                  <a:off x="1161" y="2158"/>
                  <a:ext cx="236" cy="853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29" name="Line 69"/>
                <p:cNvSpPr/>
                <p:nvPr/>
              </p:nvSpPr>
              <p:spPr>
                <a:xfrm flipV="1">
                  <a:off x="1161" y="1306"/>
                  <a:ext cx="236" cy="852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30" name="Line 70"/>
                <p:cNvSpPr/>
                <p:nvPr/>
              </p:nvSpPr>
              <p:spPr>
                <a:xfrm flipV="1">
                  <a:off x="1397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31" name="Line 71"/>
                <p:cNvSpPr/>
                <p:nvPr/>
              </p:nvSpPr>
              <p:spPr>
                <a:xfrm flipV="1">
                  <a:off x="2023" y="444"/>
                  <a:ext cx="852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32" name="Line 72"/>
                <p:cNvSpPr/>
                <p:nvPr/>
              </p:nvSpPr>
              <p:spPr>
                <a:xfrm>
                  <a:off x="2875" y="444"/>
                  <a:ext cx="853" cy="23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233" name="Line 73"/>
                <p:cNvSpPr/>
                <p:nvPr/>
              </p:nvSpPr>
              <p:spPr>
                <a:xfrm>
                  <a:off x="3728" y="680"/>
                  <a:ext cx="626" cy="626"/>
                </a:xfrm>
                <a:prstGeom prst="line">
                  <a:avLst/>
                </a:prstGeom>
                <a:ln w="28575" cap="flat" cmpd="sng">
                  <a:solidFill>
                    <a:srgbClr val="01010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234" name="AutoShape 88"/>
              <p:cNvSpPr/>
              <p:nvPr/>
            </p:nvSpPr>
            <p:spPr>
              <a:xfrm>
                <a:off x="5760" y="2121"/>
                <a:ext cx="630" cy="546"/>
              </a:xfrm>
              <a:prstGeom prst="triangle">
                <a:avLst>
                  <a:gd name="adj" fmla="val 45833"/>
                </a:avLst>
              </a:prstGeom>
              <a:gradFill rotWithShape="1">
                <a:gsLst>
                  <a:gs pos="0">
                    <a:srgbClr val="005CBF">
                      <a:alpha val="100000"/>
                    </a:srgbClr>
                  </a:gs>
                  <a:gs pos="12500">
                    <a:srgbClr val="0087E6">
                      <a:alpha val="100000"/>
                    </a:srgbClr>
                  </a:gs>
                  <a:gs pos="37500">
                    <a:srgbClr val="21D6E0">
                      <a:alpha val="100000"/>
                    </a:srgbClr>
                  </a:gs>
                  <a:gs pos="50000">
                    <a:srgbClr val="03D4A8">
                      <a:alpha val="100000"/>
                    </a:srgbClr>
                  </a:gs>
                  <a:gs pos="62500">
                    <a:srgbClr val="21D6E0">
                      <a:alpha val="100000"/>
                    </a:srgbClr>
                  </a:gs>
                  <a:gs pos="87500">
                    <a:srgbClr val="0087E6">
                      <a:alpha val="100000"/>
                    </a:srgbClr>
                  </a:gs>
                  <a:gs pos="100000">
                    <a:srgbClr val="005CBF">
                      <a:alpha val="100000"/>
                    </a:srgbClr>
                  </a:gs>
                </a:gsLst>
                <a:lin ang="5400000" scaled="1"/>
                <a:tileRect/>
              </a:gradFill>
              <a:ln w="12700" cap="sq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zh-CN" sz="1800" b="1" dirty="0">
                  <a:latin typeface="Times New Roman" panose="02020603050405020304" charset="0"/>
                </a:endParaRPr>
              </a:p>
            </p:txBody>
          </p:sp>
        </p:grpSp>
        <p:grpSp>
          <p:nvGrpSpPr>
            <p:cNvPr id="236" name="Group 30"/>
            <p:cNvGrpSpPr/>
            <p:nvPr/>
          </p:nvGrpSpPr>
          <p:grpSpPr>
            <a:xfrm rot="20666068">
              <a:off x="8847" y="5236"/>
              <a:ext cx="1454" cy="1454"/>
              <a:chOff x="1161" y="444"/>
              <a:chExt cx="3429" cy="3429"/>
            </a:xfrm>
          </p:grpSpPr>
          <p:sp>
            <p:nvSpPr>
              <p:cNvPr id="237" name="Freeform 31"/>
              <p:cNvSpPr/>
              <p:nvPr/>
            </p:nvSpPr>
            <p:spPr>
              <a:xfrm>
                <a:off x="1161" y="444"/>
                <a:ext cx="3429" cy="3429"/>
              </a:xfrm>
              <a:custGeom>
                <a:avLst/>
                <a:gdLst>
                  <a:gd name="txL" fmla="*/ 0 w 3429"/>
                  <a:gd name="txT" fmla="*/ 0 h 3429"/>
                  <a:gd name="txR" fmla="*/ 3429 w 3429"/>
                  <a:gd name="txB" fmla="*/ 3429 h 3429"/>
                </a:gdLst>
                <a:ahLst/>
                <a:cxnLst>
                  <a:cxn ang="0">
                    <a:pos x="3429" y="1714"/>
                  </a:cxn>
                  <a:cxn ang="0">
                    <a:pos x="3193" y="2567"/>
                  </a:cxn>
                  <a:cxn ang="0">
                    <a:pos x="2567" y="3193"/>
                  </a:cxn>
                  <a:cxn ang="0">
                    <a:pos x="1714" y="3429"/>
                  </a:cxn>
                  <a:cxn ang="0">
                    <a:pos x="862" y="3193"/>
                  </a:cxn>
                  <a:cxn ang="0">
                    <a:pos x="236" y="2567"/>
                  </a:cxn>
                  <a:cxn ang="0">
                    <a:pos x="0" y="1714"/>
                  </a:cxn>
                  <a:cxn ang="0">
                    <a:pos x="236" y="862"/>
                  </a:cxn>
                  <a:cxn ang="0">
                    <a:pos x="862" y="236"/>
                  </a:cxn>
                  <a:cxn ang="0">
                    <a:pos x="1714" y="0"/>
                  </a:cxn>
                  <a:cxn ang="0">
                    <a:pos x="2567" y="236"/>
                  </a:cxn>
                  <a:cxn ang="0">
                    <a:pos x="3193" y="862"/>
                  </a:cxn>
                  <a:cxn ang="0">
                    <a:pos x="3429" y="1714"/>
                  </a:cxn>
                </a:cxnLst>
                <a:rect l="txL" t="txT" r="txR" b="txB"/>
                <a:pathLst>
                  <a:path w="3429" h="3429">
                    <a:moveTo>
                      <a:pt x="3429" y="1714"/>
                    </a:moveTo>
                    <a:lnTo>
                      <a:pt x="3193" y="2567"/>
                    </a:lnTo>
                    <a:lnTo>
                      <a:pt x="2567" y="3193"/>
                    </a:lnTo>
                    <a:lnTo>
                      <a:pt x="1714" y="3429"/>
                    </a:lnTo>
                    <a:lnTo>
                      <a:pt x="862" y="3193"/>
                    </a:lnTo>
                    <a:lnTo>
                      <a:pt x="236" y="2567"/>
                    </a:lnTo>
                    <a:lnTo>
                      <a:pt x="0" y="1714"/>
                    </a:lnTo>
                    <a:lnTo>
                      <a:pt x="236" y="862"/>
                    </a:lnTo>
                    <a:lnTo>
                      <a:pt x="862" y="236"/>
                    </a:lnTo>
                    <a:lnTo>
                      <a:pt x="1714" y="0"/>
                    </a:lnTo>
                    <a:lnTo>
                      <a:pt x="2567" y="236"/>
                    </a:lnTo>
                    <a:lnTo>
                      <a:pt x="3193" y="862"/>
                    </a:lnTo>
                    <a:lnTo>
                      <a:pt x="3429" y="17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200">
                      <a:alpha val="100000"/>
                    </a:srgbClr>
                  </a:gs>
                  <a:gs pos="45000">
                    <a:srgbClr val="FF7A00">
                      <a:alpha val="100000"/>
                    </a:srgbClr>
                  </a:gs>
                  <a:gs pos="70000">
                    <a:srgbClr val="FF0300">
                      <a:alpha val="100000"/>
                    </a:srgbClr>
                  </a:gs>
                  <a:gs pos="100000">
                    <a:srgbClr val="4D0808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238" name="Line 32"/>
              <p:cNvSpPr/>
              <p:nvPr/>
            </p:nvSpPr>
            <p:spPr>
              <a:xfrm flipH="1" flipV="1">
                <a:off x="4354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9" name="Line 33"/>
              <p:cNvSpPr/>
              <p:nvPr/>
            </p:nvSpPr>
            <p:spPr>
              <a:xfrm flipH="1">
                <a:off x="4354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0" name="Line 34"/>
              <p:cNvSpPr/>
              <p:nvPr/>
            </p:nvSpPr>
            <p:spPr>
              <a:xfrm flipH="1">
                <a:off x="3728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1" name="Line 35"/>
              <p:cNvSpPr/>
              <p:nvPr/>
            </p:nvSpPr>
            <p:spPr>
              <a:xfrm flipH="1">
                <a:off x="2875" y="3637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2" name="Line 36"/>
              <p:cNvSpPr/>
              <p:nvPr/>
            </p:nvSpPr>
            <p:spPr>
              <a:xfrm flipH="1" flipV="1">
                <a:off x="2023" y="3637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3" name="Line 37"/>
              <p:cNvSpPr/>
              <p:nvPr/>
            </p:nvSpPr>
            <p:spPr>
              <a:xfrm flipH="1" flipV="1">
                <a:off x="1397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4" name="Line 38"/>
              <p:cNvSpPr/>
              <p:nvPr/>
            </p:nvSpPr>
            <p:spPr>
              <a:xfrm flipH="1" flipV="1">
                <a:off x="1161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5" name="Line 39"/>
              <p:cNvSpPr/>
              <p:nvPr/>
            </p:nvSpPr>
            <p:spPr>
              <a:xfrm flipV="1">
                <a:off x="1161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6" name="Line 40"/>
              <p:cNvSpPr/>
              <p:nvPr/>
            </p:nvSpPr>
            <p:spPr>
              <a:xfrm flipV="1">
                <a:off x="1397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7" name="Line 41"/>
              <p:cNvSpPr/>
              <p:nvPr/>
            </p:nvSpPr>
            <p:spPr>
              <a:xfrm flipV="1">
                <a:off x="2023" y="444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8" name="Line 42"/>
              <p:cNvSpPr/>
              <p:nvPr/>
            </p:nvSpPr>
            <p:spPr>
              <a:xfrm>
                <a:off x="2875" y="444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49" name="Line 43"/>
              <p:cNvSpPr/>
              <p:nvPr/>
            </p:nvSpPr>
            <p:spPr>
              <a:xfrm>
                <a:off x="3728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250" name="Group 44"/>
            <p:cNvGrpSpPr/>
            <p:nvPr/>
          </p:nvGrpSpPr>
          <p:grpSpPr>
            <a:xfrm rot="20666068">
              <a:off x="10268" y="5182"/>
              <a:ext cx="1454" cy="1454"/>
              <a:chOff x="1161" y="444"/>
              <a:chExt cx="3429" cy="3429"/>
            </a:xfrm>
          </p:grpSpPr>
          <p:sp>
            <p:nvSpPr>
              <p:cNvPr id="251" name="Freeform 45"/>
              <p:cNvSpPr/>
              <p:nvPr/>
            </p:nvSpPr>
            <p:spPr>
              <a:xfrm>
                <a:off x="1161" y="444"/>
                <a:ext cx="3429" cy="3429"/>
              </a:xfrm>
              <a:custGeom>
                <a:avLst/>
                <a:gdLst>
                  <a:gd name="txL" fmla="*/ 0 w 3429"/>
                  <a:gd name="txT" fmla="*/ 0 h 3429"/>
                  <a:gd name="txR" fmla="*/ 3429 w 3429"/>
                  <a:gd name="txB" fmla="*/ 3429 h 3429"/>
                </a:gdLst>
                <a:ahLst/>
                <a:cxnLst>
                  <a:cxn ang="0">
                    <a:pos x="3429" y="1714"/>
                  </a:cxn>
                  <a:cxn ang="0">
                    <a:pos x="3193" y="2567"/>
                  </a:cxn>
                  <a:cxn ang="0">
                    <a:pos x="2567" y="3193"/>
                  </a:cxn>
                  <a:cxn ang="0">
                    <a:pos x="1714" y="3429"/>
                  </a:cxn>
                  <a:cxn ang="0">
                    <a:pos x="862" y="3193"/>
                  </a:cxn>
                  <a:cxn ang="0">
                    <a:pos x="236" y="2567"/>
                  </a:cxn>
                  <a:cxn ang="0">
                    <a:pos x="0" y="1714"/>
                  </a:cxn>
                  <a:cxn ang="0">
                    <a:pos x="236" y="862"/>
                  </a:cxn>
                  <a:cxn ang="0">
                    <a:pos x="862" y="236"/>
                  </a:cxn>
                  <a:cxn ang="0">
                    <a:pos x="1714" y="0"/>
                  </a:cxn>
                  <a:cxn ang="0">
                    <a:pos x="2567" y="236"/>
                  </a:cxn>
                  <a:cxn ang="0">
                    <a:pos x="3193" y="862"/>
                  </a:cxn>
                  <a:cxn ang="0">
                    <a:pos x="3429" y="1714"/>
                  </a:cxn>
                </a:cxnLst>
                <a:rect l="txL" t="txT" r="txR" b="txB"/>
                <a:pathLst>
                  <a:path w="3429" h="3429">
                    <a:moveTo>
                      <a:pt x="3429" y="1714"/>
                    </a:moveTo>
                    <a:lnTo>
                      <a:pt x="3193" y="2567"/>
                    </a:lnTo>
                    <a:lnTo>
                      <a:pt x="2567" y="3193"/>
                    </a:lnTo>
                    <a:lnTo>
                      <a:pt x="1714" y="3429"/>
                    </a:lnTo>
                    <a:lnTo>
                      <a:pt x="862" y="3193"/>
                    </a:lnTo>
                    <a:lnTo>
                      <a:pt x="236" y="2567"/>
                    </a:lnTo>
                    <a:lnTo>
                      <a:pt x="0" y="1714"/>
                    </a:lnTo>
                    <a:lnTo>
                      <a:pt x="236" y="862"/>
                    </a:lnTo>
                    <a:lnTo>
                      <a:pt x="862" y="236"/>
                    </a:lnTo>
                    <a:lnTo>
                      <a:pt x="1714" y="0"/>
                    </a:lnTo>
                    <a:lnTo>
                      <a:pt x="2567" y="236"/>
                    </a:lnTo>
                    <a:lnTo>
                      <a:pt x="3193" y="862"/>
                    </a:lnTo>
                    <a:lnTo>
                      <a:pt x="3429" y="17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200">
                      <a:alpha val="100000"/>
                    </a:srgbClr>
                  </a:gs>
                  <a:gs pos="45000">
                    <a:srgbClr val="FF7A00">
                      <a:alpha val="100000"/>
                    </a:srgbClr>
                  </a:gs>
                  <a:gs pos="70000">
                    <a:srgbClr val="FF0300">
                      <a:alpha val="100000"/>
                    </a:srgbClr>
                  </a:gs>
                  <a:gs pos="100000">
                    <a:srgbClr val="4D0808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252" name="Line 46"/>
              <p:cNvSpPr/>
              <p:nvPr/>
            </p:nvSpPr>
            <p:spPr>
              <a:xfrm flipH="1" flipV="1">
                <a:off x="4354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3" name="Line 47"/>
              <p:cNvSpPr/>
              <p:nvPr/>
            </p:nvSpPr>
            <p:spPr>
              <a:xfrm flipH="1">
                <a:off x="4354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4" name="Line 48"/>
              <p:cNvSpPr/>
              <p:nvPr/>
            </p:nvSpPr>
            <p:spPr>
              <a:xfrm flipH="1">
                <a:off x="3728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5" name="Line 49"/>
              <p:cNvSpPr/>
              <p:nvPr/>
            </p:nvSpPr>
            <p:spPr>
              <a:xfrm flipH="1">
                <a:off x="2875" y="3637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6" name="Line 50"/>
              <p:cNvSpPr/>
              <p:nvPr/>
            </p:nvSpPr>
            <p:spPr>
              <a:xfrm flipH="1" flipV="1">
                <a:off x="2023" y="3637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7" name="Line 51"/>
              <p:cNvSpPr/>
              <p:nvPr/>
            </p:nvSpPr>
            <p:spPr>
              <a:xfrm flipH="1" flipV="1">
                <a:off x="1397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8" name="Line 52"/>
              <p:cNvSpPr/>
              <p:nvPr/>
            </p:nvSpPr>
            <p:spPr>
              <a:xfrm flipH="1" flipV="1">
                <a:off x="1161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59" name="Line 53"/>
              <p:cNvSpPr/>
              <p:nvPr/>
            </p:nvSpPr>
            <p:spPr>
              <a:xfrm flipV="1">
                <a:off x="1161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60" name="Line 54"/>
              <p:cNvSpPr/>
              <p:nvPr/>
            </p:nvSpPr>
            <p:spPr>
              <a:xfrm flipV="1">
                <a:off x="1397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61" name="Line 55"/>
              <p:cNvSpPr/>
              <p:nvPr/>
            </p:nvSpPr>
            <p:spPr>
              <a:xfrm flipV="1">
                <a:off x="2023" y="444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62" name="Line 56"/>
              <p:cNvSpPr/>
              <p:nvPr/>
            </p:nvSpPr>
            <p:spPr>
              <a:xfrm>
                <a:off x="2875" y="444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63" name="Line 57"/>
              <p:cNvSpPr/>
              <p:nvPr/>
            </p:nvSpPr>
            <p:spPr>
              <a:xfrm>
                <a:off x="3728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264" name="Group 60"/>
            <p:cNvGrpSpPr/>
            <p:nvPr/>
          </p:nvGrpSpPr>
          <p:grpSpPr>
            <a:xfrm rot="20666068">
              <a:off x="9511" y="4021"/>
              <a:ext cx="1454" cy="1454"/>
              <a:chOff x="1161" y="444"/>
              <a:chExt cx="3429" cy="3429"/>
            </a:xfrm>
          </p:grpSpPr>
          <p:sp>
            <p:nvSpPr>
              <p:cNvPr id="265" name="Freeform 61"/>
              <p:cNvSpPr/>
              <p:nvPr/>
            </p:nvSpPr>
            <p:spPr>
              <a:xfrm>
                <a:off x="1161" y="444"/>
                <a:ext cx="3429" cy="3429"/>
              </a:xfrm>
              <a:custGeom>
                <a:avLst/>
                <a:gdLst>
                  <a:gd name="txL" fmla="*/ 0 w 3429"/>
                  <a:gd name="txT" fmla="*/ 0 h 3429"/>
                  <a:gd name="txR" fmla="*/ 3429 w 3429"/>
                  <a:gd name="txB" fmla="*/ 3429 h 3429"/>
                </a:gdLst>
                <a:ahLst/>
                <a:cxnLst>
                  <a:cxn ang="0">
                    <a:pos x="3429" y="1714"/>
                  </a:cxn>
                  <a:cxn ang="0">
                    <a:pos x="3193" y="2567"/>
                  </a:cxn>
                  <a:cxn ang="0">
                    <a:pos x="2567" y="3193"/>
                  </a:cxn>
                  <a:cxn ang="0">
                    <a:pos x="1714" y="3429"/>
                  </a:cxn>
                  <a:cxn ang="0">
                    <a:pos x="862" y="3193"/>
                  </a:cxn>
                  <a:cxn ang="0">
                    <a:pos x="236" y="2567"/>
                  </a:cxn>
                  <a:cxn ang="0">
                    <a:pos x="0" y="1714"/>
                  </a:cxn>
                  <a:cxn ang="0">
                    <a:pos x="236" y="862"/>
                  </a:cxn>
                  <a:cxn ang="0">
                    <a:pos x="862" y="236"/>
                  </a:cxn>
                  <a:cxn ang="0">
                    <a:pos x="1714" y="0"/>
                  </a:cxn>
                  <a:cxn ang="0">
                    <a:pos x="2567" y="236"/>
                  </a:cxn>
                  <a:cxn ang="0">
                    <a:pos x="3193" y="862"/>
                  </a:cxn>
                  <a:cxn ang="0">
                    <a:pos x="3429" y="1714"/>
                  </a:cxn>
                </a:cxnLst>
                <a:rect l="txL" t="txT" r="txR" b="txB"/>
                <a:pathLst>
                  <a:path w="3429" h="3429">
                    <a:moveTo>
                      <a:pt x="3429" y="1714"/>
                    </a:moveTo>
                    <a:lnTo>
                      <a:pt x="3193" y="2567"/>
                    </a:lnTo>
                    <a:lnTo>
                      <a:pt x="2567" y="3193"/>
                    </a:lnTo>
                    <a:lnTo>
                      <a:pt x="1714" y="3429"/>
                    </a:lnTo>
                    <a:lnTo>
                      <a:pt x="862" y="3193"/>
                    </a:lnTo>
                    <a:lnTo>
                      <a:pt x="236" y="2567"/>
                    </a:lnTo>
                    <a:lnTo>
                      <a:pt x="0" y="1714"/>
                    </a:lnTo>
                    <a:lnTo>
                      <a:pt x="236" y="862"/>
                    </a:lnTo>
                    <a:lnTo>
                      <a:pt x="862" y="236"/>
                    </a:lnTo>
                    <a:lnTo>
                      <a:pt x="1714" y="0"/>
                    </a:lnTo>
                    <a:lnTo>
                      <a:pt x="2567" y="236"/>
                    </a:lnTo>
                    <a:lnTo>
                      <a:pt x="3193" y="862"/>
                    </a:lnTo>
                    <a:lnTo>
                      <a:pt x="3429" y="17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200">
                      <a:alpha val="100000"/>
                    </a:srgbClr>
                  </a:gs>
                  <a:gs pos="45000">
                    <a:srgbClr val="FF7A00">
                      <a:alpha val="100000"/>
                    </a:srgbClr>
                  </a:gs>
                  <a:gs pos="70000">
                    <a:srgbClr val="FF0300">
                      <a:alpha val="100000"/>
                    </a:srgbClr>
                  </a:gs>
                  <a:gs pos="100000">
                    <a:srgbClr val="4D0808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266" name="Line 62"/>
              <p:cNvSpPr/>
              <p:nvPr/>
            </p:nvSpPr>
            <p:spPr>
              <a:xfrm flipH="1" flipV="1">
                <a:off x="4354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67" name="Line 63"/>
              <p:cNvSpPr/>
              <p:nvPr/>
            </p:nvSpPr>
            <p:spPr>
              <a:xfrm flipH="1">
                <a:off x="4354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68" name="Line 64"/>
              <p:cNvSpPr/>
              <p:nvPr/>
            </p:nvSpPr>
            <p:spPr>
              <a:xfrm flipH="1">
                <a:off x="3728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69" name="Line 65"/>
              <p:cNvSpPr/>
              <p:nvPr/>
            </p:nvSpPr>
            <p:spPr>
              <a:xfrm flipH="1">
                <a:off x="2875" y="3637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0" name="Line 66"/>
              <p:cNvSpPr/>
              <p:nvPr/>
            </p:nvSpPr>
            <p:spPr>
              <a:xfrm flipH="1" flipV="1">
                <a:off x="2023" y="3637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1" name="Line 67"/>
              <p:cNvSpPr/>
              <p:nvPr/>
            </p:nvSpPr>
            <p:spPr>
              <a:xfrm flipH="1" flipV="1">
                <a:off x="1397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2" name="Line 68"/>
              <p:cNvSpPr/>
              <p:nvPr/>
            </p:nvSpPr>
            <p:spPr>
              <a:xfrm flipH="1" flipV="1">
                <a:off x="1161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3" name="Line 69"/>
              <p:cNvSpPr/>
              <p:nvPr/>
            </p:nvSpPr>
            <p:spPr>
              <a:xfrm flipV="1">
                <a:off x="1161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4" name="Line 70"/>
              <p:cNvSpPr/>
              <p:nvPr/>
            </p:nvSpPr>
            <p:spPr>
              <a:xfrm flipV="1">
                <a:off x="1397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5" name="Line 71"/>
              <p:cNvSpPr/>
              <p:nvPr/>
            </p:nvSpPr>
            <p:spPr>
              <a:xfrm flipV="1">
                <a:off x="2023" y="444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6" name="Line 72"/>
              <p:cNvSpPr/>
              <p:nvPr/>
            </p:nvSpPr>
            <p:spPr>
              <a:xfrm>
                <a:off x="2875" y="444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77" name="Line 73"/>
              <p:cNvSpPr/>
              <p:nvPr/>
            </p:nvSpPr>
            <p:spPr>
              <a:xfrm>
                <a:off x="3728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278" name="AutoShape 88"/>
            <p:cNvSpPr/>
            <p:nvPr/>
          </p:nvSpPr>
          <p:spPr>
            <a:xfrm>
              <a:off x="10763" y="4894"/>
              <a:ext cx="353" cy="306"/>
            </a:xfrm>
            <a:prstGeom prst="triangle">
              <a:avLst>
                <a:gd name="adj" fmla="val 45833"/>
              </a:avLst>
            </a:prstGeom>
            <a:gradFill rotWithShape="1">
              <a:gsLst>
                <a:gs pos="0">
                  <a:srgbClr val="005CBF">
                    <a:alpha val="100000"/>
                  </a:srgbClr>
                </a:gs>
                <a:gs pos="12500">
                  <a:srgbClr val="0087E6">
                    <a:alpha val="100000"/>
                  </a:srgbClr>
                </a:gs>
                <a:gs pos="37500">
                  <a:srgbClr val="21D6E0">
                    <a:alpha val="100000"/>
                  </a:srgbClr>
                </a:gs>
                <a:gs pos="50000">
                  <a:srgbClr val="03D4A8">
                    <a:alpha val="100000"/>
                  </a:srgbClr>
                </a:gs>
                <a:gs pos="62500">
                  <a:srgbClr val="21D6E0">
                    <a:alpha val="100000"/>
                  </a:srgbClr>
                </a:gs>
                <a:gs pos="87500">
                  <a:srgbClr val="0087E6">
                    <a:alpha val="100000"/>
                  </a:srgbClr>
                </a:gs>
                <a:gs pos="100000">
                  <a:srgbClr val="005CBF">
                    <a:alpha val="100000"/>
                  </a:srgbClr>
                </a:gs>
              </a:gsLst>
              <a:lin ang="54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279" name="AutoShape 88"/>
            <p:cNvSpPr/>
            <p:nvPr/>
          </p:nvSpPr>
          <p:spPr>
            <a:xfrm>
              <a:off x="10043" y="3731"/>
              <a:ext cx="353" cy="306"/>
            </a:xfrm>
            <a:prstGeom prst="triangle">
              <a:avLst>
                <a:gd name="adj" fmla="val 45833"/>
              </a:avLst>
            </a:prstGeom>
            <a:gradFill rotWithShape="1">
              <a:gsLst>
                <a:gs pos="0">
                  <a:srgbClr val="005CBF">
                    <a:alpha val="100000"/>
                  </a:srgbClr>
                </a:gs>
                <a:gs pos="12500">
                  <a:srgbClr val="0087E6">
                    <a:alpha val="100000"/>
                  </a:srgbClr>
                </a:gs>
                <a:gs pos="37500">
                  <a:srgbClr val="21D6E0">
                    <a:alpha val="100000"/>
                  </a:srgbClr>
                </a:gs>
                <a:gs pos="50000">
                  <a:srgbClr val="03D4A8">
                    <a:alpha val="100000"/>
                  </a:srgbClr>
                </a:gs>
                <a:gs pos="62500">
                  <a:srgbClr val="21D6E0">
                    <a:alpha val="100000"/>
                  </a:srgbClr>
                </a:gs>
                <a:gs pos="87500">
                  <a:srgbClr val="0087E6">
                    <a:alpha val="100000"/>
                  </a:srgbClr>
                </a:gs>
                <a:gs pos="100000">
                  <a:srgbClr val="005CBF">
                    <a:alpha val="100000"/>
                  </a:srgbClr>
                </a:gs>
              </a:gsLst>
              <a:lin ang="54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280" name="AutoShape 88"/>
            <p:cNvSpPr/>
            <p:nvPr/>
          </p:nvSpPr>
          <p:spPr>
            <a:xfrm>
              <a:off x="9380" y="4950"/>
              <a:ext cx="353" cy="306"/>
            </a:xfrm>
            <a:prstGeom prst="triangle">
              <a:avLst>
                <a:gd name="adj" fmla="val 45833"/>
              </a:avLst>
            </a:prstGeom>
            <a:gradFill rotWithShape="1">
              <a:gsLst>
                <a:gs pos="0">
                  <a:srgbClr val="005CBF">
                    <a:alpha val="100000"/>
                  </a:srgbClr>
                </a:gs>
                <a:gs pos="12500">
                  <a:srgbClr val="0087E6">
                    <a:alpha val="100000"/>
                  </a:srgbClr>
                </a:gs>
                <a:gs pos="37500">
                  <a:srgbClr val="21D6E0">
                    <a:alpha val="100000"/>
                  </a:srgbClr>
                </a:gs>
                <a:gs pos="50000">
                  <a:srgbClr val="03D4A8">
                    <a:alpha val="100000"/>
                  </a:srgbClr>
                </a:gs>
                <a:gs pos="62500">
                  <a:srgbClr val="21D6E0">
                    <a:alpha val="100000"/>
                  </a:srgbClr>
                </a:gs>
                <a:gs pos="87500">
                  <a:srgbClr val="0087E6">
                    <a:alpha val="100000"/>
                  </a:srgbClr>
                </a:gs>
                <a:gs pos="100000">
                  <a:srgbClr val="005CBF">
                    <a:alpha val="100000"/>
                  </a:srgbClr>
                </a:gs>
              </a:gsLst>
              <a:lin ang="54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281" name="AutoShape 88"/>
            <p:cNvSpPr/>
            <p:nvPr/>
          </p:nvSpPr>
          <p:spPr>
            <a:xfrm flipV="1">
              <a:off x="9371" y="4253"/>
              <a:ext cx="353" cy="306"/>
            </a:xfrm>
            <a:prstGeom prst="triangle">
              <a:avLst>
                <a:gd name="adj" fmla="val 45833"/>
              </a:avLst>
            </a:prstGeom>
            <a:gradFill rotWithShape="1">
              <a:gsLst>
                <a:gs pos="0">
                  <a:srgbClr val="005CBF">
                    <a:alpha val="100000"/>
                  </a:srgbClr>
                </a:gs>
                <a:gs pos="12500">
                  <a:srgbClr val="0087E6">
                    <a:alpha val="100000"/>
                  </a:srgbClr>
                </a:gs>
                <a:gs pos="37500">
                  <a:srgbClr val="21D6E0">
                    <a:alpha val="100000"/>
                  </a:srgbClr>
                </a:gs>
                <a:gs pos="50000">
                  <a:srgbClr val="03D4A8">
                    <a:alpha val="100000"/>
                  </a:srgbClr>
                </a:gs>
                <a:gs pos="62500">
                  <a:srgbClr val="21D6E0">
                    <a:alpha val="100000"/>
                  </a:srgbClr>
                </a:gs>
                <a:gs pos="87500">
                  <a:srgbClr val="0087E6">
                    <a:alpha val="100000"/>
                  </a:srgbClr>
                </a:gs>
                <a:gs pos="100000">
                  <a:srgbClr val="005CBF">
                    <a:alpha val="100000"/>
                  </a:srgbClr>
                </a:gs>
              </a:gsLst>
              <a:lin ang="54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282" name="AutoShape 88"/>
            <p:cNvSpPr/>
            <p:nvPr/>
          </p:nvSpPr>
          <p:spPr>
            <a:xfrm flipV="1">
              <a:off x="10778" y="4238"/>
              <a:ext cx="353" cy="306"/>
            </a:xfrm>
            <a:prstGeom prst="triangle">
              <a:avLst>
                <a:gd name="adj" fmla="val 45833"/>
              </a:avLst>
            </a:prstGeom>
            <a:gradFill rotWithShape="1">
              <a:gsLst>
                <a:gs pos="0">
                  <a:srgbClr val="005CBF">
                    <a:alpha val="100000"/>
                  </a:srgbClr>
                </a:gs>
                <a:gs pos="12500">
                  <a:srgbClr val="0087E6">
                    <a:alpha val="100000"/>
                  </a:srgbClr>
                </a:gs>
                <a:gs pos="37500">
                  <a:srgbClr val="21D6E0">
                    <a:alpha val="100000"/>
                  </a:srgbClr>
                </a:gs>
                <a:gs pos="50000">
                  <a:srgbClr val="03D4A8">
                    <a:alpha val="100000"/>
                  </a:srgbClr>
                </a:gs>
                <a:gs pos="62500">
                  <a:srgbClr val="21D6E0">
                    <a:alpha val="100000"/>
                  </a:srgbClr>
                </a:gs>
                <a:gs pos="87500">
                  <a:srgbClr val="0087E6">
                    <a:alpha val="100000"/>
                  </a:srgbClr>
                </a:gs>
                <a:gs pos="100000">
                  <a:srgbClr val="005CBF">
                    <a:alpha val="100000"/>
                  </a:srgbClr>
                </a:gs>
              </a:gsLst>
              <a:lin ang="54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sp>
          <p:nvSpPr>
            <p:cNvPr id="283" name="AutoShape 88"/>
            <p:cNvSpPr/>
            <p:nvPr/>
          </p:nvSpPr>
          <p:spPr>
            <a:xfrm flipV="1">
              <a:off x="10102" y="5423"/>
              <a:ext cx="353" cy="306"/>
            </a:xfrm>
            <a:prstGeom prst="triangle">
              <a:avLst>
                <a:gd name="adj" fmla="val 45833"/>
              </a:avLst>
            </a:prstGeom>
            <a:gradFill rotWithShape="1">
              <a:gsLst>
                <a:gs pos="0">
                  <a:srgbClr val="005CBF">
                    <a:alpha val="100000"/>
                  </a:srgbClr>
                </a:gs>
                <a:gs pos="12500">
                  <a:srgbClr val="0087E6">
                    <a:alpha val="100000"/>
                  </a:srgbClr>
                </a:gs>
                <a:gs pos="37500">
                  <a:srgbClr val="21D6E0">
                    <a:alpha val="100000"/>
                  </a:srgbClr>
                </a:gs>
                <a:gs pos="50000">
                  <a:srgbClr val="03D4A8">
                    <a:alpha val="100000"/>
                  </a:srgbClr>
                </a:gs>
                <a:gs pos="62500">
                  <a:srgbClr val="21D6E0">
                    <a:alpha val="100000"/>
                  </a:srgbClr>
                </a:gs>
                <a:gs pos="87500">
                  <a:srgbClr val="0087E6">
                    <a:alpha val="100000"/>
                  </a:srgbClr>
                </a:gs>
                <a:gs pos="100000">
                  <a:srgbClr val="005CBF">
                    <a:alpha val="100000"/>
                  </a:srgbClr>
                </a:gs>
              </a:gsLst>
              <a:lin ang="54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grpSp>
          <p:nvGrpSpPr>
            <p:cNvPr id="284" name="Group 44"/>
            <p:cNvGrpSpPr/>
            <p:nvPr/>
          </p:nvGrpSpPr>
          <p:grpSpPr>
            <a:xfrm rot="20666068">
              <a:off x="7462" y="5243"/>
              <a:ext cx="1454" cy="1454"/>
              <a:chOff x="1161" y="444"/>
              <a:chExt cx="3429" cy="3429"/>
            </a:xfrm>
          </p:grpSpPr>
          <p:sp>
            <p:nvSpPr>
              <p:cNvPr id="285" name="Freeform 45"/>
              <p:cNvSpPr/>
              <p:nvPr/>
            </p:nvSpPr>
            <p:spPr>
              <a:xfrm>
                <a:off x="1161" y="444"/>
                <a:ext cx="3429" cy="3429"/>
              </a:xfrm>
              <a:custGeom>
                <a:avLst/>
                <a:gdLst>
                  <a:gd name="txL" fmla="*/ 0 w 3429"/>
                  <a:gd name="txT" fmla="*/ 0 h 3429"/>
                  <a:gd name="txR" fmla="*/ 3429 w 3429"/>
                  <a:gd name="txB" fmla="*/ 3429 h 3429"/>
                </a:gdLst>
                <a:ahLst/>
                <a:cxnLst>
                  <a:cxn ang="0">
                    <a:pos x="3429" y="1714"/>
                  </a:cxn>
                  <a:cxn ang="0">
                    <a:pos x="3193" y="2567"/>
                  </a:cxn>
                  <a:cxn ang="0">
                    <a:pos x="2567" y="3193"/>
                  </a:cxn>
                  <a:cxn ang="0">
                    <a:pos x="1714" y="3429"/>
                  </a:cxn>
                  <a:cxn ang="0">
                    <a:pos x="862" y="3193"/>
                  </a:cxn>
                  <a:cxn ang="0">
                    <a:pos x="236" y="2567"/>
                  </a:cxn>
                  <a:cxn ang="0">
                    <a:pos x="0" y="1714"/>
                  </a:cxn>
                  <a:cxn ang="0">
                    <a:pos x="236" y="862"/>
                  </a:cxn>
                  <a:cxn ang="0">
                    <a:pos x="862" y="236"/>
                  </a:cxn>
                  <a:cxn ang="0">
                    <a:pos x="1714" y="0"/>
                  </a:cxn>
                  <a:cxn ang="0">
                    <a:pos x="2567" y="236"/>
                  </a:cxn>
                  <a:cxn ang="0">
                    <a:pos x="3193" y="862"/>
                  </a:cxn>
                  <a:cxn ang="0">
                    <a:pos x="3429" y="1714"/>
                  </a:cxn>
                </a:cxnLst>
                <a:rect l="txL" t="txT" r="txR" b="txB"/>
                <a:pathLst>
                  <a:path w="3429" h="3429">
                    <a:moveTo>
                      <a:pt x="3429" y="1714"/>
                    </a:moveTo>
                    <a:lnTo>
                      <a:pt x="3193" y="2567"/>
                    </a:lnTo>
                    <a:lnTo>
                      <a:pt x="2567" y="3193"/>
                    </a:lnTo>
                    <a:lnTo>
                      <a:pt x="1714" y="3429"/>
                    </a:lnTo>
                    <a:lnTo>
                      <a:pt x="862" y="3193"/>
                    </a:lnTo>
                    <a:lnTo>
                      <a:pt x="236" y="2567"/>
                    </a:lnTo>
                    <a:lnTo>
                      <a:pt x="0" y="1714"/>
                    </a:lnTo>
                    <a:lnTo>
                      <a:pt x="236" y="862"/>
                    </a:lnTo>
                    <a:lnTo>
                      <a:pt x="862" y="236"/>
                    </a:lnTo>
                    <a:lnTo>
                      <a:pt x="1714" y="0"/>
                    </a:lnTo>
                    <a:lnTo>
                      <a:pt x="2567" y="236"/>
                    </a:lnTo>
                    <a:lnTo>
                      <a:pt x="3193" y="862"/>
                    </a:lnTo>
                    <a:lnTo>
                      <a:pt x="3429" y="17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200">
                      <a:alpha val="100000"/>
                    </a:srgbClr>
                  </a:gs>
                  <a:gs pos="45000">
                    <a:srgbClr val="FF7A00">
                      <a:alpha val="100000"/>
                    </a:srgbClr>
                  </a:gs>
                  <a:gs pos="70000">
                    <a:srgbClr val="FF0300">
                      <a:alpha val="100000"/>
                    </a:srgbClr>
                  </a:gs>
                  <a:gs pos="100000">
                    <a:srgbClr val="4D0808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286" name="Line 46"/>
              <p:cNvSpPr/>
              <p:nvPr/>
            </p:nvSpPr>
            <p:spPr>
              <a:xfrm flipH="1" flipV="1">
                <a:off x="4354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87" name="Line 47"/>
              <p:cNvSpPr/>
              <p:nvPr/>
            </p:nvSpPr>
            <p:spPr>
              <a:xfrm flipH="1">
                <a:off x="4354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88" name="Line 48"/>
              <p:cNvSpPr/>
              <p:nvPr/>
            </p:nvSpPr>
            <p:spPr>
              <a:xfrm flipH="1">
                <a:off x="3728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89" name="Line 49"/>
              <p:cNvSpPr/>
              <p:nvPr/>
            </p:nvSpPr>
            <p:spPr>
              <a:xfrm flipH="1">
                <a:off x="2875" y="3637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0" name="Line 50"/>
              <p:cNvSpPr/>
              <p:nvPr/>
            </p:nvSpPr>
            <p:spPr>
              <a:xfrm flipH="1" flipV="1">
                <a:off x="2023" y="3637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1" name="Line 51"/>
              <p:cNvSpPr/>
              <p:nvPr/>
            </p:nvSpPr>
            <p:spPr>
              <a:xfrm flipH="1" flipV="1">
                <a:off x="1397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2" name="Line 52"/>
              <p:cNvSpPr/>
              <p:nvPr/>
            </p:nvSpPr>
            <p:spPr>
              <a:xfrm flipH="1" flipV="1">
                <a:off x="1161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3" name="Line 53"/>
              <p:cNvSpPr/>
              <p:nvPr/>
            </p:nvSpPr>
            <p:spPr>
              <a:xfrm flipV="1">
                <a:off x="1161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4" name="Line 54"/>
              <p:cNvSpPr/>
              <p:nvPr/>
            </p:nvSpPr>
            <p:spPr>
              <a:xfrm flipV="1">
                <a:off x="1397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5" name="Line 55"/>
              <p:cNvSpPr/>
              <p:nvPr/>
            </p:nvSpPr>
            <p:spPr>
              <a:xfrm flipV="1">
                <a:off x="2023" y="444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6" name="Line 56"/>
              <p:cNvSpPr/>
              <p:nvPr/>
            </p:nvSpPr>
            <p:spPr>
              <a:xfrm>
                <a:off x="2875" y="444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7" name="Line 57"/>
              <p:cNvSpPr/>
              <p:nvPr/>
            </p:nvSpPr>
            <p:spPr>
              <a:xfrm>
                <a:off x="3728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298" name="AutoShape 88"/>
            <p:cNvSpPr/>
            <p:nvPr/>
          </p:nvSpPr>
          <p:spPr>
            <a:xfrm flipV="1">
              <a:off x="8722" y="5448"/>
              <a:ext cx="353" cy="306"/>
            </a:xfrm>
            <a:prstGeom prst="triangle">
              <a:avLst>
                <a:gd name="adj" fmla="val 45833"/>
              </a:avLst>
            </a:prstGeom>
            <a:gradFill rotWithShape="1">
              <a:gsLst>
                <a:gs pos="0">
                  <a:srgbClr val="005CBF">
                    <a:alpha val="100000"/>
                  </a:srgbClr>
                </a:gs>
                <a:gs pos="12500">
                  <a:srgbClr val="0087E6">
                    <a:alpha val="100000"/>
                  </a:srgbClr>
                </a:gs>
                <a:gs pos="37500">
                  <a:srgbClr val="21D6E0">
                    <a:alpha val="100000"/>
                  </a:srgbClr>
                </a:gs>
                <a:gs pos="50000">
                  <a:srgbClr val="03D4A8">
                    <a:alpha val="100000"/>
                  </a:srgbClr>
                </a:gs>
                <a:gs pos="62500">
                  <a:srgbClr val="21D6E0">
                    <a:alpha val="100000"/>
                  </a:srgbClr>
                </a:gs>
                <a:gs pos="87500">
                  <a:srgbClr val="0087E6">
                    <a:alpha val="100000"/>
                  </a:srgbClr>
                </a:gs>
                <a:gs pos="100000">
                  <a:srgbClr val="005CBF">
                    <a:alpha val="100000"/>
                  </a:srgbClr>
                </a:gs>
              </a:gsLst>
              <a:lin ang="54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  <p:grpSp>
          <p:nvGrpSpPr>
            <p:cNvPr id="299" name="Group 44"/>
            <p:cNvGrpSpPr/>
            <p:nvPr/>
          </p:nvGrpSpPr>
          <p:grpSpPr>
            <a:xfrm rot="20666068">
              <a:off x="11673" y="5182"/>
              <a:ext cx="1454" cy="1454"/>
              <a:chOff x="1161" y="444"/>
              <a:chExt cx="3429" cy="3429"/>
            </a:xfrm>
          </p:grpSpPr>
          <p:sp>
            <p:nvSpPr>
              <p:cNvPr id="300" name="Freeform 45"/>
              <p:cNvSpPr/>
              <p:nvPr/>
            </p:nvSpPr>
            <p:spPr>
              <a:xfrm>
                <a:off x="1161" y="444"/>
                <a:ext cx="3429" cy="3429"/>
              </a:xfrm>
              <a:custGeom>
                <a:avLst/>
                <a:gdLst>
                  <a:gd name="txL" fmla="*/ 0 w 3429"/>
                  <a:gd name="txT" fmla="*/ 0 h 3429"/>
                  <a:gd name="txR" fmla="*/ 3429 w 3429"/>
                  <a:gd name="txB" fmla="*/ 3429 h 3429"/>
                </a:gdLst>
                <a:ahLst/>
                <a:cxnLst>
                  <a:cxn ang="0">
                    <a:pos x="3429" y="1714"/>
                  </a:cxn>
                  <a:cxn ang="0">
                    <a:pos x="3193" y="2567"/>
                  </a:cxn>
                  <a:cxn ang="0">
                    <a:pos x="2567" y="3193"/>
                  </a:cxn>
                  <a:cxn ang="0">
                    <a:pos x="1714" y="3429"/>
                  </a:cxn>
                  <a:cxn ang="0">
                    <a:pos x="862" y="3193"/>
                  </a:cxn>
                  <a:cxn ang="0">
                    <a:pos x="236" y="2567"/>
                  </a:cxn>
                  <a:cxn ang="0">
                    <a:pos x="0" y="1714"/>
                  </a:cxn>
                  <a:cxn ang="0">
                    <a:pos x="236" y="862"/>
                  </a:cxn>
                  <a:cxn ang="0">
                    <a:pos x="862" y="236"/>
                  </a:cxn>
                  <a:cxn ang="0">
                    <a:pos x="1714" y="0"/>
                  </a:cxn>
                  <a:cxn ang="0">
                    <a:pos x="2567" y="236"/>
                  </a:cxn>
                  <a:cxn ang="0">
                    <a:pos x="3193" y="862"/>
                  </a:cxn>
                  <a:cxn ang="0">
                    <a:pos x="3429" y="1714"/>
                  </a:cxn>
                </a:cxnLst>
                <a:rect l="txL" t="txT" r="txR" b="txB"/>
                <a:pathLst>
                  <a:path w="3429" h="3429">
                    <a:moveTo>
                      <a:pt x="3429" y="1714"/>
                    </a:moveTo>
                    <a:lnTo>
                      <a:pt x="3193" y="2567"/>
                    </a:lnTo>
                    <a:lnTo>
                      <a:pt x="2567" y="3193"/>
                    </a:lnTo>
                    <a:lnTo>
                      <a:pt x="1714" y="3429"/>
                    </a:lnTo>
                    <a:lnTo>
                      <a:pt x="862" y="3193"/>
                    </a:lnTo>
                    <a:lnTo>
                      <a:pt x="236" y="2567"/>
                    </a:lnTo>
                    <a:lnTo>
                      <a:pt x="0" y="1714"/>
                    </a:lnTo>
                    <a:lnTo>
                      <a:pt x="236" y="862"/>
                    </a:lnTo>
                    <a:lnTo>
                      <a:pt x="862" y="236"/>
                    </a:lnTo>
                    <a:lnTo>
                      <a:pt x="1714" y="0"/>
                    </a:lnTo>
                    <a:lnTo>
                      <a:pt x="2567" y="236"/>
                    </a:lnTo>
                    <a:lnTo>
                      <a:pt x="3193" y="862"/>
                    </a:lnTo>
                    <a:lnTo>
                      <a:pt x="3429" y="171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200">
                      <a:alpha val="100000"/>
                    </a:srgbClr>
                  </a:gs>
                  <a:gs pos="45000">
                    <a:srgbClr val="FF7A00">
                      <a:alpha val="100000"/>
                    </a:srgbClr>
                  </a:gs>
                  <a:gs pos="70000">
                    <a:srgbClr val="FF0300">
                      <a:alpha val="100000"/>
                    </a:srgbClr>
                  </a:gs>
                  <a:gs pos="100000">
                    <a:srgbClr val="4D0808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301" name="Line 46"/>
              <p:cNvSpPr/>
              <p:nvPr/>
            </p:nvSpPr>
            <p:spPr>
              <a:xfrm flipH="1" flipV="1">
                <a:off x="4354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2" name="Line 47"/>
              <p:cNvSpPr/>
              <p:nvPr/>
            </p:nvSpPr>
            <p:spPr>
              <a:xfrm flipH="1">
                <a:off x="4354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3" name="Line 48"/>
              <p:cNvSpPr/>
              <p:nvPr/>
            </p:nvSpPr>
            <p:spPr>
              <a:xfrm flipH="1">
                <a:off x="3728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4" name="Line 49"/>
              <p:cNvSpPr/>
              <p:nvPr/>
            </p:nvSpPr>
            <p:spPr>
              <a:xfrm flipH="1">
                <a:off x="2875" y="3637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5" name="Line 50"/>
              <p:cNvSpPr/>
              <p:nvPr/>
            </p:nvSpPr>
            <p:spPr>
              <a:xfrm flipH="1" flipV="1">
                <a:off x="2023" y="3637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6" name="Line 51"/>
              <p:cNvSpPr/>
              <p:nvPr/>
            </p:nvSpPr>
            <p:spPr>
              <a:xfrm flipH="1" flipV="1">
                <a:off x="1397" y="3011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7" name="Line 52"/>
              <p:cNvSpPr/>
              <p:nvPr/>
            </p:nvSpPr>
            <p:spPr>
              <a:xfrm flipH="1" flipV="1">
                <a:off x="1161" y="2158"/>
                <a:ext cx="236" cy="853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8" name="Line 53"/>
              <p:cNvSpPr/>
              <p:nvPr/>
            </p:nvSpPr>
            <p:spPr>
              <a:xfrm flipV="1">
                <a:off x="1161" y="1306"/>
                <a:ext cx="236" cy="852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09" name="Line 54"/>
              <p:cNvSpPr/>
              <p:nvPr/>
            </p:nvSpPr>
            <p:spPr>
              <a:xfrm flipV="1">
                <a:off x="1397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10" name="Line 55"/>
              <p:cNvSpPr/>
              <p:nvPr/>
            </p:nvSpPr>
            <p:spPr>
              <a:xfrm flipV="1">
                <a:off x="2023" y="444"/>
                <a:ext cx="852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11" name="Line 56"/>
              <p:cNvSpPr/>
              <p:nvPr/>
            </p:nvSpPr>
            <p:spPr>
              <a:xfrm>
                <a:off x="2875" y="444"/>
                <a:ext cx="853" cy="23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12" name="Line 57"/>
              <p:cNvSpPr/>
              <p:nvPr/>
            </p:nvSpPr>
            <p:spPr>
              <a:xfrm>
                <a:off x="3728" y="680"/>
                <a:ext cx="626" cy="626"/>
              </a:xfrm>
              <a:prstGeom prst="line">
                <a:avLst/>
              </a:prstGeom>
              <a:ln w="28575" cap="flat" cmpd="sng">
                <a:solidFill>
                  <a:srgbClr val="01010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13" name="AutoShape 88"/>
            <p:cNvSpPr/>
            <p:nvPr/>
          </p:nvSpPr>
          <p:spPr>
            <a:xfrm flipV="1">
              <a:off x="11507" y="5423"/>
              <a:ext cx="353" cy="306"/>
            </a:xfrm>
            <a:prstGeom prst="triangle">
              <a:avLst>
                <a:gd name="adj" fmla="val 45833"/>
              </a:avLst>
            </a:prstGeom>
            <a:gradFill rotWithShape="1">
              <a:gsLst>
                <a:gs pos="0">
                  <a:srgbClr val="005CBF">
                    <a:alpha val="100000"/>
                  </a:srgbClr>
                </a:gs>
                <a:gs pos="12500">
                  <a:srgbClr val="0087E6">
                    <a:alpha val="100000"/>
                  </a:srgbClr>
                </a:gs>
                <a:gs pos="37500">
                  <a:srgbClr val="21D6E0">
                    <a:alpha val="100000"/>
                  </a:srgbClr>
                </a:gs>
                <a:gs pos="50000">
                  <a:srgbClr val="03D4A8">
                    <a:alpha val="100000"/>
                  </a:srgbClr>
                </a:gs>
                <a:gs pos="62500">
                  <a:srgbClr val="21D6E0">
                    <a:alpha val="100000"/>
                  </a:srgbClr>
                </a:gs>
                <a:gs pos="87500">
                  <a:srgbClr val="0087E6">
                    <a:alpha val="100000"/>
                  </a:srgbClr>
                </a:gs>
                <a:gs pos="100000">
                  <a:srgbClr val="005CBF">
                    <a:alpha val="100000"/>
                  </a:srgbClr>
                </a:gs>
              </a:gsLst>
              <a:lin ang="5400000" scaled="1"/>
              <a:tileRect/>
            </a:gradFill>
            <a:ln w="12700" cap="sq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zh-CN" sz="1800" b="1" dirty="0">
                <a:latin typeface="Times New Roman" panose="02020603050405020304" charset="0"/>
              </a:endParaRPr>
            </a:p>
          </p:txBody>
        </p:sp>
      </p:grpSp>
      <p:sp>
        <p:nvSpPr>
          <p:cNvPr id="455683" name="Text Box 3">
            <a:hlinkClick r:id="rId6" action="ppaction://hlinkfile"/>
          </p:cNvPr>
          <p:cNvSpPr txBox="1"/>
          <p:nvPr/>
        </p:nvSpPr>
        <p:spPr>
          <a:xfrm>
            <a:off x="3314065" y="163830"/>
            <a:ext cx="50952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【探究二】用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不同的</a:t>
            </a: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115" name="矩形 4114"/>
          <p:cNvSpPr/>
          <p:nvPr/>
        </p:nvSpPr>
        <p:spPr>
          <a:xfrm>
            <a:off x="398145" y="2254250"/>
            <a:ext cx="7680960" cy="5340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【发现】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⑴ 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用</a:t>
            </a:r>
            <a:r>
              <a:rPr lang="zh-CN" altLang="en-US" sz="2400" b="1" dirty="0">
                <a:solidFill>
                  <a:srgbClr val="CB0D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两种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正多边形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平铺：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正五边形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正十边形</a:t>
            </a:r>
            <a:r>
              <a:rPr lang="en-US" altLang="zh-CN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</a:t>
            </a:r>
            <a:endParaRPr lang="en-US" altLang="zh-CN" sz="20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55683" name="Text Box 3">
            <a:hlinkClick r:id="rId7" action="ppaction://hlinkfile"/>
          </p:cNvPr>
          <p:cNvSpPr txBox="1"/>
          <p:nvPr/>
        </p:nvSpPr>
        <p:spPr>
          <a:xfrm>
            <a:off x="3115310" y="210820"/>
            <a:ext cx="48875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【探究二】用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不同的</a:t>
            </a:r>
            <a:r>
              <a:rPr lang="zh-CN" altLang="en-US" sz="24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  <p:graphicFrame>
        <p:nvGraphicFramePr>
          <p:cNvPr id="8195" name="表格 8194"/>
          <p:cNvGraphicFramePr/>
          <p:nvPr>
            <p:custDataLst>
              <p:tags r:id="rId1"/>
            </p:custDataLst>
          </p:nvPr>
        </p:nvGraphicFramePr>
        <p:xfrm>
          <a:off x="628015" y="821055"/>
          <a:ext cx="7810500" cy="1317943"/>
        </p:xfrm>
        <a:graphic>
          <a:graphicData uri="http://schemas.openxmlformats.org/drawingml/2006/table">
            <a:tbl>
              <a:tblPr/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81305"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边 数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3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4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5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6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7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8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9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12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…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每</a:t>
                      </a:r>
                      <a:r>
                        <a:rPr lang="en-US" altLang="zh-CN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 </a:t>
                      </a: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个</a:t>
                      </a:r>
                    </a:p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内角</a:t>
                      </a:r>
                      <a:r>
                        <a:rPr lang="en-US" altLang="zh-CN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(º)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2" name="组合 31"/>
          <p:cNvGrpSpPr/>
          <p:nvPr/>
        </p:nvGrpSpPr>
        <p:grpSpPr>
          <a:xfrm>
            <a:off x="1637030" y="1381125"/>
            <a:ext cx="6177915" cy="811530"/>
            <a:chOff x="2532" y="2603"/>
            <a:chExt cx="9729" cy="1278"/>
          </a:xfrm>
        </p:grpSpPr>
        <p:sp>
          <p:nvSpPr>
            <p:cNvPr id="2" name="文本框 1"/>
            <p:cNvSpPr txBox="1"/>
            <p:nvPr/>
          </p:nvSpPr>
          <p:spPr>
            <a:xfrm>
              <a:off x="2532" y="2809"/>
              <a:ext cx="752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60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517" y="2810"/>
              <a:ext cx="834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90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62" y="2810"/>
              <a:ext cx="1014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108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32" y="2823"/>
              <a:ext cx="9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120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313" y="2671"/>
              <a:ext cx="980" cy="1210"/>
              <a:chOff x="6269" y="3057"/>
              <a:chExt cx="980" cy="121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6269" y="3057"/>
                <a:ext cx="980" cy="1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900</a:t>
                </a:r>
              </a:p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  7</a:t>
                </a: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6405" y="3652"/>
                <a:ext cx="70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/>
            <p:cNvSpPr txBox="1"/>
            <p:nvPr/>
          </p:nvSpPr>
          <p:spPr>
            <a:xfrm>
              <a:off x="7295" y="2810"/>
              <a:ext cx="9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135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77" y="2795"/>
              <a:ext cx="9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140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255" y="2795"/>
              <a:ext cx="9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144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0219" y="2603"/>
              <a:ext cx="1288" cy="1210"/>
              <a:chOff x="10252" y="3066"/>
              <a:chExt cx="1288" cy="1210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0252" y="3066"/>
                <a:ext cx="1289" cy="1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1620</a:t>
                </a:r>
              </a:p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  11</a:t>
                </a: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0376" y="3671"/>
                <a:ext cx="87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/>
            <p:cNvSpPr txBox="1"/>
            <p:nvPr/>
          </p:nvSpPr>
          <p:spPr>
            <a:xfrm>
              <a:off x="11281" y="2784"/>
              <a:ext cx="9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150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021070" y="2470150"/>
            <a:ext cx="9099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rgbClr val="FF0000"/>
                </a:solidFill>
              </a:rPr>
              <a:t>✘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20000">
            <a:off x="789940" y="2718435"/>
            <a:ext cx="1678940" cy="175577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60000">
            <a:off x="2153285" y="2737485"/>
            <a:ext cx="926465" cy="96901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120000">
            <a:off x="2173605" y="3392170"/>
            <a:ext cx="926465" cy="9690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20000">
            <a:off x="2860675" y="2655570"/>
            <a:ext cx="1678940" cy="175577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60000">
            <a:off x="2578735" y="3932555"/>
            <a:ext cx="926465" cy="96901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60000">
            <a:off x="1795145" y="3963670"/>
            <a:ext cx="926465" cy="969010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7774305" y="1442085"/>
            <a:ext cx="6223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 ...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994910" y="3106420"/>
            <a:ext cx="2943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108º×2</a:t>
            </a:r>
            <a:r>
              <a:rPr lang="zh-CN" altLang="en-US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＋</a:t>
            </a:r>
            <a:r>
              <a:rPr lang="en-US" altLang="zh-CN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144º＝360º</a:t>
            </a:r>
          </a:p>
        </p:txBody>
      </p:sp>
      <p:sp>
        <p:nvSpPr>
          <p:cNvPr id="133" name="椭圆 132"/>
          <p:cNvSpPr/>
          <p:nvPr/>
        </p:nvSpPr>
        <p:spPr>
          <a:xfrm>
            <a:off x="2367280" y="3536950"/>
            <a:ext cx="88265" cy="8826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" grpId="0"/>
      <p:bldP spid="20" grpId="0"/>
      <p:bldP spid="48" grpId="0"/>
      <p:bldP spid="13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115" name="矩形 4114"/>
          <p:cNvSpPr/>
          <p:nvPr/>
        </p:nvSpPr>
        <p:spPr>
          <a:xfrm>
            <a:off x="431165" y="2176780"/>
            <a:ext cx="5909310" cy="20605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【发现】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⑵ 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用</a:t>
            </a:r>
            <a:r>
              <a:rPr lang="zh-CN" altLang="en-US" sz="2400" b="1" dirty="0">
                <a:solidFill>
                  <a:srgbClr val="CB0D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多种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正多边形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平铺：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正六边形</a:t>
            </a:r>
            <a:r>
              <a:rPr lang="zh-CN" altLang="en-US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 </a:t>
            </a:r>
            <a:r>
              <a:rPr lang="en-US" altLang="zh-CN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</a:p>
          <a:p>
            <a:pPr>
              <a:lnSpc>
                <a:spcPct val="160000"/>
              </a:lnSpc>
            </a:pPr>
            <a:r>
              <a:rPr lang="en-US" altLang="zh-CN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</a:p>
          <a:p>
            <a:pPr>
              <a:lnSpc>
                <a:spcPct val="160000"/>
              </a:lnSpc>
            </a:pPr>
            <a:r>
              <a:rPr lang="en-US" altLang="zh-CN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正六边形</a:t>
            </a:r>
            <a:r>
              <a:rPr lang="zh-CN" altLang="en-US" sz="24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正十二边形</a:t>
            </a:r>
            <a:r>
              <a:rPr lang="en-US" altLang="zh-CN" sz="20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endParaRPr lang="en-US" altLang="zh-CN" sz="20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55683" name="Text Box 3">
            <a:hlinkClick r:id="rId7" action="ppaction://hlinkfile"/>
          </p:cNvPr>
          <p:cNvSpPr txBox="1"/>
          <p:nvPr/>
        </p:nvSpPr>
        <p:spPr>
          <a:xfrm>
            <a:off x="3733165" y="217805"/>
            <a:ext cx="458914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【探究二】用</a:t>
            </a:r>
            <a:r>
              <a:rPr lang="zh-CN" altLang="en-US" sz="2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不同的</a:t>
            </a: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  <p:graphicFrame>
        <p:nvGraphicFramePr>
          <p:cNvPr id="8195" name="表格 8194"/>
          <p:cNvGraphicFramePr/>
          <p:nvPr>
            <p:custDataLst>
              <p:tags r:id="rId1"/>
            </p:custDataLst>
          </p:nvPr>
        </p:nvGraphicFramePr>
        <p:xfrm>
          <a:off x="767715" y="738505"/>
          <a:ext cx="7810500" cy="1317943"/>
        </p:xfrm>
        <a:graphic>
          <a:graphicData uri="http://schemas.openxmlformats.org/drawingml/2006/table">
            <a:tbl>
              <a:tblPr/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67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81305"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边 数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3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4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5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6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7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8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9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12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50000"/>
                        </a:lnSpc>
                        <a:spcBef>
                          <a:spcPct val="45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 dirty="0">
                          <a:latin typeface="华文中宋" panose="02010600040101010101" charset="-122"/>
                          <a:ea typeface="华文中宋" panose="02010600040101010101" charset="-122"/>
                        </a:rPr>
                        <a:t>…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每</a:t>
                      </a:r>
                      <a:r>
                        <a:rPr lang="en-US" altLang="zh-CN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 </a:t>
                      </a: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个</a:t>
                      </a:r>
                    </a:p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内角</a:t>
                      </a:r>
                      <a:r>
                        <a:rPr lang="en-US" altLang="zh-CN" sz="2000" b="1" dirty="0">
                          <a:latin typeface="黑体" panose="02010609060101010101" charset="-122"/>
                          <a:ea typeface="黑体" panose="02010609060101010101" charset="-122"/>
                        </a:rPr>
                        <a:t>(º)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zh-CN" altLang="zh-CN" sz="1200" dirty="0">
                        <a:latin typeface="Arial" panose="020B0604020202020204" pitchFamily="34" charset="0"/>
                        <a:ea typeface="华文中宋" panose="0201060004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982980" y="3090545"/>
            <a:ext cx="3711575" cy="497840"/>
            <a:chOff x="3663" y="5529"/>
            <a:chExt cx="4958" cy="784"/>
          </a:xfrm>
        </p:grpSpPr>
        <p:sp>
          <p:nvSpPr>
            <p:cNvPr id="23" name="文本框 22"/>
            <p:cNvSpPr txBox="1"/>
            <p:nvPr/>
          </p:nvSpPr>
          <p:spPr>
            <a:xfrm>
              <a:off x="3663" y="5588"/>
              <a:ext cx="95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613" y="5588"/>
              <a:ext cx="95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  <a:r>
                <a:rPr lang="zh-CN" altLang="en-US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64" y="5529"/>
              <a:ext cx="95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55675" y="4089400"/>
            <a:ext cx="3734435" cy="493395"/>
            <a:chOff x="3597" y="7127"/>
            <a:chExt cx="4967" cy="777"/>
          </a:xfrm>
        </p:grpSpPr>
        <p:sp>
          <p:nvSpPr>
            <p:cNvPr id="33" name="文本框 32"/>
            <p:cNvSpPr txBox="1"/>
            <p:nvPr/>
          </p:nvSpPr>
          <p:spPr>
            <a:xfrm>
              <a:off x="7607" y="7127"/>
              <a:ext cx="95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597" y="7179"/>
              <a:ext cx="95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547" y="7179"/>
              <a:ext cx="95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  <a:r>
                <a:rPr lang="zh-CN" altLang="en-US" sz="2400" b="1">
                  <a:solidFill>
                    <a:srgbClr val="CB0D50"/>
                  </a:solidFill>
                  <a:latin typeface="Times New Roman" panose="02020603050405020304" charset="0"/>
                  <a:cs typeface="Times New Roman" panose="02020603050405020304" charset="0"/>
                </a:rPr>
                <a:t>个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76730" y="1272540"/>
            <a:ext cx="6177915" cy="837565"/>
            <a:chOff x="2532" y="2838"/>
            <a:chExt cx="9729" cy="1319"/>
          </a:xfrm>
        </p:grpSpPr>
        <p:sp>
          <p:nvSpPr>
            <p:cNvPr id="2" name="文本框 1"/>
            <p:cNvSpPr txBox="1"/>
            <p:nvPr/>
          </p:nvSpPr>
          <p:spPr>
            <a:xfrm>
              <a:off x="2532" y="3085"/>
              <a:ext cx="752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60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517" y="3086"/>
              <a:ext cx="834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90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62" y="3086"/>
              <a:ext cx="1014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108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32" y="3099"/>
              <a:ext cx="9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120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313" y="2947"/>
              <a:ext cx="980" cy="1210"/>
              <a:chOff x="6269" y="3057"/>
              <a:chExt cx="980" cy="121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6269" y="3057"/>
                <a:ext cx="980" cy="1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900</a:t>
                </a:r>
              </a:p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  7</a:t>
                </a: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6405" y="3652"/>
                <a:ext cx="70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/>
            <p:cNvSpPr txBox="1"/>
            <p:nvPr/>
          </p:nvSpPr>
          <p:spPr>
            <a:xfrm>
              <a:off x="11281" y="3082"/>
              <a:ext cx="9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150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95" y="3079"/>
              <a:ext cx="1069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135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333" y="3063"/>
              <a:ext cx="1006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140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288" y="3060"/>
              <a:ext cx="1096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rPr>
                <a:t>144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0147" y="2838"/>
              <a:ext cx="1178" cy="1210"/>
              <a:chOff x="10252" y="3066"/>
              <a:chExt cx="1378" cy="1415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0252" y="3066"/>
                <a:ext cx="1378" cy="1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1620</a:t>
                </a:r>
              </a:p>
              <a:p>
                <a:r>
                  <a:rPr lang="en-US" altLang="zh-CN" sz="22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  11</a:t>
                </a: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0480" y="3775"/>
                <a:ext cx="992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文本框 40"/>
          <p:cNvSpPr txBox="1"/>
          <p:nvPr/>
        </p:nvSpPr>
        <p:spPr>
          <a:xfrm>
            <a:off x="7914005" y="1359535"/>
            <a:ext cx="6223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 ...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5200650" y="2696845"/>
            <a:ext cx="37636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60º＋90º×2</a:t>
            </a:r>
            <a:r>
              <a:rPr lang="zh-CN" altLang="en-US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＋</a:t>
            </a:r>
            <a:r>
              <a:rPr lang="en-US" altLang="zh-CN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120º＝360º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60365" y="3690620"/>
            <a:ext cx="34328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90º＋120º</a:t>
            </a:r>
            <a:r>
              <a:rPr lang="zh-CN" altLang="en-US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＋</a:t>
            </a:r>
            <a:r>
              <a:rPr lang="en-US" altLang="zh-CN" sz="24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150º＝360º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" grpId="0" uiExpand="1" build="p"/>
      <p:bldP spid="48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115" name="矩形 4114"/>
          <p:cNvSpPr/>
          <p:nvPr/>
        </p:nvSpPr>
        <p:spPr>
          <a:xfrm>
            <a:off x="260985" y="581660"/>
            <a:ext cx="8883015" cy="10820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【发现】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⑵ 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用</a:t>
            </a:r>
            <a:r>
              <a:rPr lang="zh-CN" altLang="en-US" sz="2400" b="1" dirty="0">
                <a:solidFill>
                  <a:srgbClr val="CB0D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多种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正多边形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平铺：</a:t>
            </a:r>
          </a:p>
          <a:p>
            <a:pPr>
              <a:lnSpc>
                <a:spcPct val="140000"/>
              </a:lnSpc>
            </a:pP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正三角形</a:t>
            </a:r>
            <a:r>
              <a:rPr lang="zh-CN" altLang="en-US" sz="22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zh-CN" altLang="en-US" sz="22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正六边形</a:t>
            </a:r>
            <a:r>
              <a:rPr lang="zh-CN" altLang="en-US" sz="22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22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正四边形</a:t>
            </a:r>
            <a:r>
              <a:rPr lang="zh-CN" altLang="en-US" sz="22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正六边形</a:t>
            </a:r>
            <a:r>
              <a:rPr lang="zh-CN" altLang="en-US" sz="2200" b="1" dirty="0">
                <a:solidFill>
                  <a:srgbClr val="CB0D5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lang="zh-CN" altLang="en-US" sz="22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正十二边形</a:t>
            </a:r>
            <a:r>
              <a:rPr lang="en-US" altLang="zh-CN" sz="22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endParaRPr lang="en-US" altLang="zh-CN" sz="2200" b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36880" y="1539240"/>
            <a:ext cx="3265170" cy="3507740"/>
            <a:chOff x="685" y="2232"/>
            <a:chExt cx="5142" cy="552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60" y="3495"/>
              <a:ext cx="993" cy="99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2496" y="4137"/>
              <a:ext cx="1520" cy="171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9800000">
              <a:off x="3282" y="3452"/>
              <a:ext cx="993" cy="89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60" y="5492"/>
              <a:ext cx="993" cy="993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540000">
              <a:off x="3620" y="3989"/>
              <a:ext cx="993" cy="99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8060000" flipV="1">
              <a:off x="3620" y="4997"/>
              <a:ext cx="993" cy="99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8060000" flipH="1">
              <a:off x="1911" y="3989"/>
              <a:ext cx="993" cy="99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540000" flipH="1" flipV="1">
              <a:off x="1901" y="4997"/>
              <a:ext cx="993" cy="9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9800000">
              <a:off x="1583" y="4460"/>
              <a:ext cx="993" cy="89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00000" flipH="1">
              <a:off x="3946" y="4451"/>
              <a:ext cx="993" cy="89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00000" flipH="1">
              <a:off x="2237" y="3461"/>
              <a:ext cx="993" cy="89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00000" flipH="1">
              <a:off x="2217" y="5459"/>
              <a:ext cx="993" cy="89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9800000">
              <a:off x="3278" y="5430"/>
              <a:ext cx="997" cy="894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4210" y="3134"/>
              <a:ext cx="1520" cy="1714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72" y="4512"/>
              <a:ext cx="993" cy="993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8060000" flipH="1">
              <a:off x="3609" y="3002"/>
              <a:ext cx="993" cy="993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4210" y="5138"/>
              <a:ext cx="1520" cy="1714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540000" flipH="1" flipV="1">
              <a:off x="3620" y="5974"/>
              <a:ext cx="993" cy="993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2496" y="6139"/>
              <a:ext cx="1520" cy="171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794" y="5144"/>
              <a:ext cx="1520" cy="1714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782" y="3145"/>
              <a:ext cx="1520" cy="1714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2496" y="2135"/>
              <a:ext cx="1520" cy="1714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8" y="4511"/>
              <a:ext cx="993" cy="993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8060000" flipH="1">
              <a:off x="1931" y="5999"/>
              <a:ext cx="993" cy="993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540000" flipH="1" flipV="1">
              <a:off x="1901" y="3002"/>
              <a:ext cx="993" cy="993"/>
            </a:xfrm>
            <a:prstGeom prst="rect">
              <a:avLst/>
            </a:prstGeom>
          </p:spPr>
        </p:pic>
      </p:grpSp>
      <p:grpSp>
        <p:nvGrpSpPr>
          <p:cNvPr id="95" name="组合 94"/>
          <p:cNvGrpSpPr/>
          <p:nvPr/>
        </p:nvGrpSpPr>
        <p:grpSpPr>
          <a:xfrm>
            <a:off x="4268470" y="1509395"/>
            <a:ext cx="4528820" cy="3609340"/>
            <a:chOff x="6734" y="2580"/>
            <a:chExt cx="7132" cy="5684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322" y="3287"/>
              <a:ext cx="1907" cy="1899"/>
            </a:xfrm>
            <a:prstGeom prst="rect">
              <a:avLst/>
            </a:prstGeom>
          </p:spPr>
        </p:pic>
        <p:grpSp>
          <p:nvGrpSpPr>
            <p:cNvPr id="38" name="组合 37"/>
            <p:cNvGrpSpPr/>
            <p:nvPr/>
          </p:nvGrpSpPr>
          <p:grpSpPr>
            <a:xfrm>
              <a:off x="9959" y="2580"/>
              <a:ext cx="1430" cy="1094"/>
              <a:chOff x="8907" y="3067"/>
              <a:chExt cx="1430" cy="1094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7" y="3310"/>
                <a:ext cx="634" cy="634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67" y="3067"/>
                <a:ext cx="970" cy="1094"/>
              </a:xfrm>
              <a:prstGeom prst="rect">
                <a:avLst/>
              </a:prstGeom>
            </p:spPr>
          </p:pic>
        </p:grpSp>
        <p:grpSp>
          <p:nvGrpSpPr>
            <p:cNvPr id="39" name="组合 38"/>
            <p:cNvGrpSpPr/>
            <p:nvPr/>
          </p:nvGrpSpPr>
          <p:grpSpPr>
            <a:xfrm rot="3600000">
              <a:off x="10701" y="3464"/>
              <a:ext cx="1430" cy="1094"/>
              <a:chOff x="8907" y="3067"/>
              <a:chExt cx="1430" cy="1094"/>
            </a:xfrm>
          </p:grpSpPr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7" y="3310"/>
                <a:ext cx="634" cy="634"/>
              </a:xfrm>
              <a:prstGeom prst="rect">
                <a:avLst/>
              </a:prstGeom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67" y="3067"/>
                <a:ext cx="970" cy="1094"/>
              </a:xfrm>
              <a:prstGeom prst="rect">
                <a:avLst/>
              </a:prstGeom>
            </p:spPr>
          </p:pic>
        </p:grpSp>
        <p:grpSp>
          <p:nvGrpSpPr>
            <p:cNvPr id="42" name="组合 41"/>
            <p:cNvGrpSpPr/>
            <p:nvPr/>
          </p:nvGrpSpPr>
          <p:grpSpPr>
            <a:xfrm rot="7140000">
              <a:off x="10322" y="4572"/>
              <a:ext cx="1430" cy="1094"/>
              <a:chOff x="8907" y="3067"/>
              <a:chExt cx="1430" cy="1094"/>
            </a:xfrm>
          </p:grpSpPr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7" y="3310"/>
                <a:ext cx="634" cy="634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67" y="3067"/>
                <a:ext cx="970" cy="1094"/>
              </a:xfrm>
              <a:prstGeom prst="rect">
                <a:avLst/>
              </a:prstGeom>
            </p:spPr>
          </p:pic>
        </p:grp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9992" y="5017"/>
              <a:ext cx="634" cy="634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9196" y="4809"/>
              <a:ext cx="970" cy="1094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3600000" flipH="1" flipV="1">
              <a:off x="9028" y="4491"/>
              <a:ext cx="634" cy="634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3600000" flipH="1" flipV="1">
              <a:off x="8522" y="3701"/>
              <a:ext cx="970" cy="1094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7140000" flipH="1" flipV="1">
              <a:off x="9002" y="3387"/>
              <a:ext cx="634" cy="634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7140000" flipH="1" flipV="1">
              <a:off x="9150" y="2602"/>
              <a:ext cx="970" cy="1094"/>
            </a:xfrm>
            <a:prstGeom prst="rect">
              <a:avLst/>
            </a:prstGeom>
          </p:spPr>
        </p:pic>
        <p:grpSp>
          <p:nvGrpSpPr>
            <p:cNvPr id="59" name="组合 58"/>
            <p:cNvGrpSpPr/>
            <p:nvPr/>
          </p:nvGrpSpPr>
          <p:grpSpPr>
            <a:xfrm>
              <a:off x="11862" y="3658"/>
              <a:ext cx="1430" cy="1094"/>
              <a:chOff x="8907" y="3067"/>
              <a:chExt cx="1430" cy="1094"/>
            </a:xfrm>
          </p:grpSpPr>
          <p:pic>
            <p:nvPicPr>
              <p:cNvPr id="60" name="图片 5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7" y="3310"/>
                <a:ext cx="634" cy="634"/>
              </a:xfrm>
              <a:prstGeom prst="rect">
                <a:avLst/>
              </a:prstGeom>
            </p:spPr>
          </p:pic>
          <p:pic>
            <p:nvPicPr>
              <p:cNvPr id="61" name="图片 6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67" y="3067"/>
                <a:ext cx="970" cy="1094"/>
              </a:xfrm>
              <a:prstGeom prst="rect">
                <a:avLst/>
              </a:prstGeom>
            </p:spPr>
          </p:pic>
        </p:grpSp>
        <p:grpSp>
          <p:nvGrpSpPr>
            <p:cNvPr id="72" name="组合 71"/>
            <p:cNvGrpSpPr/>
            <p:nvPr/>
          </p:nvGrpSpPr>
          <p:grpSpPr>
            <a:xfrm>
              <a:off x="10930" y="4363"/>
              <a:ext cx="2936" cy="2606"/>
              <a:chOff x="10930" y="4363"/>
              <a:chExt cx="2936" cy="2606"/>
            </a:xfrm>
          </p:grpSpPr>
          <p:pic>
            <p:nvPicPr>
              <p:cNvPr id="56" name="图片 55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29" y="4363"/>
                <a:ext cx="1907" cy="1899"/>
              </a:xfrm>
              <a:prstGeom prst="rect">
                <a:avLst/>
              </a:prstGeom>
            </p:spPr>
          </p:pic>
          <p:grpSp>
            <p:nvGrpSpPr>
              <p:cNvPr id="62" name="组合 61"/>
              <p:cNvGrpSpPr/>
              <p:nvPr/>
            </p:nvGrpSpPr>
            <p:grpSpPr>
              <a:xfrm rot="3600000">
                <a:off x="12604" y="4542"/>
                <a:ext cx="1430" cy="1094"/>
                <a:chOff x="8907" y="3067"/>
                <a:chExt cx="1430" cy="1094"/>
              </a:xfrm>
            </p:grpSpPr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07" y="3310"/>
                  <a:ext cx="634" cy="634"/>
                </a:xfrm>
                <a:prstGeom prst="rect">
                  <a:avLst/>
                </a:prstGeom>
              </p:spPr>
            </p:pic>
            <p:pic>
              <p:nvPicPr>
                <p:cNvPr id="64" name="图片 63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367" y="3067"/>
                  <a:ext cx="970" cy="1094"/>
                </a:xfrm>
                <a:prstGeom prst="rect">
                  <a:avLst/>
                </a:prstGeom>
              </p:spPr>
            </p:pic>
          </p:grpSp>
          <p:grpSp>
            <p:nvGrpSpPr>
              <p:cNvPr id="65" name="组合 64"/>
              <p:cNvGrpSpPr/>
              <p:nvPr/>
            </p:nvGrpSpPr>
            <p:grpSpPr>
              <a:xfrm rot="7140000">
                <a:off x="12225" y="5650"/>
                <a:ext cx="1430" cy="1094"/>
                <a:chOff x="8907" y="3067"/>
                <a:chExt cx="1430" cy="1094"/>
              </a:xfrm>
            </p:grpSpPr>
            <p:pic>
              <p:nvPicPr>
                <p:cNvPr id="66" name="图片 65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07" y="3310"/>
                  <a:ext cx="634" cy="634"/>
                </a:xfrm>
                <a:prstGeom prst="rect">
                  <a:avLst/>
                </a:prstGeom>
              </p:spPr>
            </p:pic>
            <p:pic>
              <p:nvPicPr>
                <p:cNvPr id="67" name="图片 66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367" y="3067"/>
                  <a:ext cx="970" cy="1094"/>
                </a:xfrm>
                <a:prstGeom prst="rect">
                  <a:avLst/>
                </a:prstGeom>
              </p:spPr>
            </p:pic>
          </p:grpSp>
          <p:pic>
            <p:nvPicPr>
              <p:cNvPr id="68" name="图片 6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11895" y="6095"/>
                <a:ext cx="634" cy="634"/>
              </a:xfrm>
              <a:prstGeom prst="rect">
                <a:avLst/>
              </a:prstGeom>
            </p:spPr>
          </p:pic>
          <p:pic>
            <p:nvPicPr>
              <p:cNvPr id="69" name="图片 68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flipH="1">
                <a:off x="11087" y="5875"/>
                <a:ext cx="970" cy="1094"/>
              </a:xfrm>
              <a:prstGeom prst="rect">
                <a:avLst/>
              </a:prstGeom>
            </p:spPr>
          </p:pic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3600000" flipH="1" flipV="1">
                <a:off x="10930" y="5557"/>
                <a:ext cx="634" cy="634"/>
              </a:xfrm>
              <a:prstGeom prst="rect">
                <a:avLst/>
              </a:prstGeom>
            </p:spPr>
          </p:pic>
        </p:grpSp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366" y="5487"/>
              <a:ext cx="1907" cy="1899"/>
            </a:xfrm>
            <a:prstGeom prst="rect">
              <a:avLst/>
            </a:prstGeom>
          </p:spPr>
        </p:pic>
        <p:grpSp>
          <p:nvGrpSpPr>
            <p:cNvPr id="73" name="组合 72"/>
            <p:cNvGrpSpPr/>
            <p:nvPr/>
          </p:nvGrpSpPr>
          <p:grpSpPr>
            <a:xfrm rot="3660000">
              <a:off x="8641" y="5492"/>
              <a:ext cx="2936" cy="2607"/>
              <a:chOff x="10930" y="4374"/>
              <a:chExt cx="2936" cy="2607"/>
            </a:xfrm>
          </p:grpSpPr>
          <p:grpSp>
            <p:nvGrpSpPr>
              <p:cNvPr id="75" name="组合 74"/>
              <p:cNvGrpSpPr/>
              <p:nvPr/>
            </p:nvGrpSpPr>
            <p:grpSpPr>
              <a:xfrm rot="3600000">
                <a:off x="12604" y="4542"/>
                <a:ext cx="1430" cy="1094"/>
                <a:chOff x="8907" y="3067"/>
                <a:chExt cx="1430" cy="1094"/>
              </a:xfrm>
            </p:grpSpPr>
            <p:pic>
              <p:nvPicPr>
                <p:cNvPr id="76" name="图片 75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07" y="3310"/>
                  <a:ext cx="634" cy="634"/>
                </a:xfrm>
                <a:prstGeom prst="rect">
                  <a:avLst/>
                </a:prstGeom>
              </p:spPr>
            </p:pic>
            <p:pic>
              <p:nvPicPr>
                <p:cNvPr id="77" name="图片 76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367" y="3067"/>
                  <a:ext cx="970" cy="1094"/>
                </a:xfrm>
                <a:prstGeom prst="rect">
                  <a:avLst/>
                </a:prstGeom>
              </p:spPr>
            </p:pic>
          </p:grpSp>
          <p:grpSp>
            <p:nvGrpSpPr>
              <p:cNvPr id="78" name="组合 77"/>
              <p:cNvGrpSpPr/>
              <p:nvPr/>
            </p:nvGrpSpPr>
            <p:grpSpPr>
              <a:xfrm rot="7140000">
                <a:off x="12225" y="5650"/>
                <a:ext cx="1430" cy="1094"/>
                <a:chOff x="8907" y="3067"/>
                <a:chExt cx="1430" cy="1094"/>
              </a:xfrm>
            </p:grpSpPr>
            <p:pic>
              <p:nvPicPr>
                <p:cNvPr id="79" name="图片 78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07" y="3310"/>
                  <a:ext cx="634" cy="634"/>
                </a:xfrm>
                <a:prstGeom prst="rect">
                  <a:avLst/>
                </a:prstGeom>
              </p:spPr>
            </p:pic>
            <p:pic>
              <p:nvPicPr>
                <p:cNvPr id="80" name="图片 79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367" y="3067"/>
                  <a:ext cx="970" cy="1094"/>
                </a:xfrm>
                <a:prstGeom prst="rect">
                  <a:avLst/>
                </a:prstGeom>
              </p:spPr>
            </p:pic>
          </p:grpSp>
          <p:pic>
            <p:nvPicPr>
              <p:cNvPr id="81" name="图片 80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11895" y="6119"/>
                <a:ext cx="634" cy="634"/>
              </a:xfrm>
              <a:prstGeom prst="rect">
                <a:avLst/>
              </a:prstGeom>
            </p:spPr>
          </p:pic>
          <p:pic>
            <p:nvPicPr>
              <p:cNvPr id="82" name="图片 8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flipH="1">
                <a:off x="11099" y="5887"/>
                <a:ext cx="970" cy="1094"/>
              </a:xfrm>
              <a:prstGeom prst="rect">
                <a:avLst/>
              </a:prstGeom>
            </p:spPr>
          </p:pic>
          <p:pic>
            <p:nvPicPr>
              <p:cNvPr id="83" name="图片 8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3600000" flipH="1" flipV="1">
                <a:off x="10930" y="5557"/>
                <a:ext cx="634" cy="634"/>
              </a:xfrm>
              <a:prstGeom prst="rect">
                <a:avLst/>
              </a:prstGeom>
            </p:spPr>
          </p:pic>
        </p:grpSp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59" y="4408"/>
              <a:ext cx="1907" cy="1899"/>
            </a:xfrm>
            <a:prstGeom prst="rect">
              <a:avLst/>
            </a:prstGeom>
          </p:spPr>
        </p:pic>
        <p:grpSp>
          <p:nvGrpSpPr>
            <p:cNvPr id="86" name="组合 85"/>
            <p:cNvGrpSpPr/>
            <p:nvPr/>
          </p:nvGrpSpPr>
          <p:grpSpPr>
            <a:xfrm rot="10740000">
              <a:off x="7327" y="5921"/>
              <a:ext cx="1430" cy="1094"/>
              <a:chOff x="8907" y="3067"/>
              <a:chExt cx="1430" cy="1094"/>
            </a:xfrm>
          </p:grpSpPr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7" y="3310"/>
                <a:ext cx="634" cy="634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67" y="3067"/>
                <a:ext cx="970" cy="1094"/>
              </a:xfrm>
              <a:prstGeom prst="rect">
                <a:avLst/>
              </a:prstGeom>
            </p:spPr>
          </p:pic>
        </p:grpSp>
        <p:grpSp>
          <p:nvGrpSpPr>
            <p:cNvPr id="89" name="组合 88"/>
            <p:cNvGrpSpPr/>
            <p:nvPr/>
          </p:nvGrpSpPr>
          <p:grpSpPr>
            <a:xfrm rot="14280000">
              <a:off x="6566" y="5053"/>
              <a:ext cx="1430" cy="1094"/>
              <a:chOff x="8907" y="3067"/>
              <a:chExt cx="1430" cy="1094"/>
            </a:xfrm>
          </p:grpSpPr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07" y="3310"/>
                <a:ext cx="634" cy="634"/>
              </a:xfrm>
              <a:prstGeom prst="rect">
                <a:avLst/>
              </a:prstGeom>
            </p:spPr>
          </p:pic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67" y="3067"/>
                <a:ext cx="970" cy="1094"/>
              </a:xfrm>
              <a:prstGeom prst="rect">
                <a:avLst/>
              </a:prstGeom>
            </p:spPr>
          </p:pic>
        </p:grpSp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7140000" flipH="1">
              <a:off x="7108" y="4530"/>
              <a:ext cx="634" cy="634"/>
            </a:xfrm>
            <a:prstGeom prst="rect">
              <a:avLst/>
            </a:prstGeom>
          </p:spPr>
        </p:pic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7140000" flipH="1">
              <a:off x="7246" y="3752"/>
              <a:ext cx="970" cy="1094"/>
            </a:xfrm>
            <a:prstGeom prst="rect">
              <a:avLst/>
            </a:prstGeom>
          </p:spPr>
        </p:pic>
        <p:pic>
          <p:nvPicPr>
            <p:cNvPr id="94" name="图片 9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0740000" flipH="1" flipV="1">
              <a:off x="8055" y="3959"/>
              <a:ext cx="634" cy="634"/>
            </a:xfrm>
            <a:prstGeom prst="rect">
              <a:avLst/>
            </a:prstGeom>
          </p:spPr>
        </p:pic>
      </p:grpSp>
      <p:sp>
        <p:nvSpPr>
          <p:cNvPr id="455683" name="Text Box 3">
            <a:hlinkClick r:id="rId11" action="ppaction://hlinkfile"/>
          </p:cNvPr>
          <p:cNvSpPr txBox="1"/>
          <p:nvPr/>
        </p:nvSpPr>
        <p:spPr>
          <a:xfrm>
            <a:off x="3733165" y="217805"/>
            <a:ext cx="458914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【探究二】用</a:t>
            </a:r>
            <a:r>
              <a:rPr lang="zh-CN" altLang="en-US" sz="2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不同的</a:t>
            </a: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正多边形平铺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" name="图片 10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创意平铺</a:t>
            </a:r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723265" y="765810"/>
            <a:ext cx="4626610" cy="52324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24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真的？假的？请说明你的理由</a:t>
            </a:r>
            <a:r>
              <a:rPr lang="en-US" altLang="zh-CN" sz="24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</a:p>
        </p:txBody>
      </p:sp>
      <p:pic>
        <p:nvPicPr>
          <p:cNvPr id="3" name="图片 2" descr="QQ图片2018051318415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97230" y="1380490"/>
            <a:ext cx="4175125" cy="2885440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5296535" y="1230630"/>
            <a:ext cx="337693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90º＋108º×2</a:t>
            </a:r>
            <a:r>
              <a:rPr lang="zh-CN" altLang="en-US" sz="22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＋</a:t>
            </a:r>
            <a:r>
              <a:rPr lang="en-US" altLang="zh-CN" sz="22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60º＝366º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176645" y="1757680"/>
            <a:ext cx="9099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>
                <a:solidFill>
                  <a:srgbClr val="FF0000"/>
                </a:solidFill>
              </a:rPr>
              <a:t>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4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55683" name="Text Box 3">
            <a:hlinkClick r:id="rId6" action="ppaction://hlinkfile"/>
          </p:cNvPr>
          <p:cNvSpPr txBox="1"/>
          <p:nvPr/>
        </p:nvSpPr>
        <p:spPr>
          <a:xfrm>
            <a:off x="3414395" y="210185"/>
            <a:ext cx="400621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【探究三】用其它多边形平铺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3585" y="764540"/>
            <a:ext cx="17773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66"/>
                </a:solidFill>
                <a:latin typeface="微软雅黑" panose="020B0503020204020204" charset="-122"/>
                <a:ea typeface="微软雅黑" panose="020B0503020204020204" charset="-122"/>
              </a:rPr>
              <a:t>任意三角形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565" y="2510155"/>
            <a:ext cx="1973580" cy="12680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 flipV="1">
            <a:off x="2597150" y="2517775"/>
            <a:ext cx="1973580" cy="12680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 flipV="1">
            <a:off x="814705" y="2506345"/>
            <a:ext cx="1973580" cy="12680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1435" y="1438275"/>
            <a:ext cx="1973580" cy="12680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420495" y="1433195"/>
            <a:ext cx="1973580" cy="126809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705" y="1438275"/>
            <a:ext cx="1973580" cy="1268095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3214370" y="1438275"/>
            <a:ext cx="3140075" cy="2346960"/>
            <a:chOff x="2205" y="2551"/>
            <a:chExt cx="4945" cy="3696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71" y="4239"/>
              <a:ext cx="3108" cy="1997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 flipV="1">
              <a:off x="4042" y="4251"/>
              <a:ext cx="3108" cy="1997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33" y="2551"/>
              <a:ext cx="3108" cy="1997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>
              <a:off x="2205" y="2551"/>
              <a:ext cx="3108" cy="1997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5005705" y="1438910"/>
            <a:ext cx="3140075" cy="2347595"/>
            <a:chOff x="2205" y="2551"/>
            <a:chExt cx="4945" cy="3697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71" y="4239"/>
              <a:ext cx="3108" cy="1997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 flipV="1">
              <a:off x="4042" y="4251"/>
              <a:ext cx="3108" cy="1997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40" y="2558"/>
              <a:ext cx="3108" cy="1997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>
              <a:off x="2205" y="2551"/>
              <a:ext cx="3108" cy="199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55683" name="Text Box 3">
            <a:hlinkClick r:id="rId6" action="ppaction://hlinkfile"/>
          </p:cNvPr>
          <p:cNvSpPr txBox="1"/>
          <p:nvPr/>
        </p:nvSpPr>
        <p:spPr>
          <a:xfrm>
            <a:off x="3414395" y="210185"/>
            <a:ext cx="400621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【探究三】用其它多边形平铺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3585" y="764540"/>
            <a:ext cx="17773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66"/>
                </a:solidFill>
                <a:latin typeface="微软雅黑" panose="020B0503020204020204" charset="-122"/>
                <a:ea typeface="微软雅黑" panose="020B0503020204020204" charset="-122"/>
              </a:rPr>
              <a:t>任意三角形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960000" flipH="1">
            <a:off x="2218055" y="1522095"/>
            <a:ext cx="1973580" cy="12680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760000" flipV="1">
            <a:off x="2868930" y="2967355"/>
            <a:ext cx="1973580" cy="12680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420000" flipH="1" flipV="1">
            <a:off x="3830320" y="2279650"/>
            <a:ext cx="1973580" cy="12680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960000" flipV="1">
            <a:off x="3282950" y="1431290"/>
            <a:ext cx="1973580" cy="12680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600000">
            <a:off x="2452370" y="2876550"/>
            <a:ext cx="1973580" cy="126809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8495" y="1826260"/>
            <a:ext cx="1973580" cy="1268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3" name="图片 112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探索新知</a:t>
            </a:r>
          </a:p>
        </p:txBody>
      </p:sp>
      <p:sp>
        <p:nvSpPr>
          <p:cNvPr id="455683" name="Text Box 3">
            <a:hlinkClick r:id="rId6" action="ppaction://hlinkfile"/>
          </p:cNvPr>
          <p:cNvSpPr txBox="1"/>
          <p:nvPr/>
        </p:nvSpPr>
        <p:spPr>
          <a:xfrm>
            <a:off x="3414395" y="210185"/>
            <a:ext cx="400621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200" b="1" dirty="0">
                <a:solidFill>
                  <a:srgbClr val="6600CC"/>
                </a:solidFill>
                <a:latin typeface="黑体" panose="02010609060101010101" charset="-122"/>
                <a:ea typeface="黑体" panose="02010609060101010101" charset="-122"/>
              </a:rPr>
              <a:t>【探究三】用其它多边形平铺</a:t>
            </a:r>
          </a:p>
        </p:txBody>
      </p:sp>
      <p:grpSp>
        <p:nvGrpSpPr>
          <p:cNvPr id="20" name="Group 13"/>
          <p:cNvGrpSpPr/>
          <p:nvPr/>
        </p:nvGrpSpPr>
        <p:grpSpPr>
          <a:xfrm rot="612826">
            <a:off x="1540271" y="1306117"/>
            <a:ext cx="1788795" cy="1575138"/>
            <a:chOff x="1338" y="1344"/>
            <a:chExt cx="1814" cy="1597"/>
          </a:xfrm>
        </p:grpSpPr>
        <p:sp>
          <p:nvSpPr>
            <p:cNvPr id="20515" name="Freeform 4"/>
            <p:cNvSpPr/>
            <p:nvPr/>
          </p:nvSpPr>
          <p:spPr>
            <a:xfrm>
              <a:off x="1338" y="1344"/>
              <a:ext cx="1814" cy="1587"/>
            </a:xfrm>
            <a:custGeom>
              <a:avLst/>
              <a:gdLst>
                <a:gd name="txL" fmla="*/ 0 w 1814"/>
                <a:gd name="txT" fmla="*/ 0 h 1587"/>
                <a:gd name="txR" fmla="*/ 1814 w 1814"/>
                <a:gd name="txB" fmla="*/ 1587 h 1587"/>
              </a:gdLst>
              <a:ahLst/>
              <a:cxnLst>
                <a:cxn ang="0">
                  <a:pos x="317" y="0"/>
                </a:cxn>
                <a:cxn ang="0">
                  <a:pos x="1814" y="771"/>
                </a:cxn>
                <a:cxn ang="0">
                  <a:pos x="816" y="1496"/>
                </a:cxn>
                <a:cxn ang="0">
                  <a:pos x="0" y="1587"/>
                </a:cxn>
                <a:cxn ang="0">
                  <a:pos x="317" y="0"/>
                </a:cxn>
              </a:cxnLst>
              <a:rect l="txL" t="txT" r="txR" b="txB"/>
              <a:pathLst>
                <a:path w="1814" h="1587">
                  <a:moveTo>
                    <a:pt x="317" y="0"/>
                  </a:moveTo>
                  <a:lnTo>
                    <a:pt x="1814" y="771"/>
                  </a:lnTo>
                  <a:lnTo>
                    <a:pt x="816" y="1496"/>
                  </a:lnTo>
                  <a:lnTo>
                    <a:pt x="0" y="1587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2ADE6"/>
            </a:solidFill>
            <a:ln w="57150" cap="flat" cmpd="sng">
              <a:solidFill>
                <a:srgbClr val="0033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16" name="Arc 5"/>
            <p:cNvSpPr/>
            <p:nvPr/>
          </p:nvSpPr>
          <p:spPr>
            <a:xfrm>
              <a:off x="1383" y="2770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17" name="Arc 6"/>
            <p:cNvSpPr/>
            <p:nvPr/>
          </p:nvSpPr>
          <p:spPr>
            <a:xfrm rot="6745551">
              <a:off x="1661" y="1404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0066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18" name="Arc 7"/>
            <p:cNvSpPr/>
            <p:nvPr/>
          </p:nvSpPr>
          <p:spPr>
            <a:xfrm rot="-7977275">
              <a:off x="2910" y="2069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99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19" name="Arc 8"/>
            <p:cNvSpPr/>
            <p:nvPr/>
          </p:nvSpPr>
          <p:spPr>
            <a:xfrm rot="-6365141">
              <a:off x="2089" y="2619"/>
              <a:ext cx="136" cy="261"/>
            </a:xfrm>
            <a:custGeom>
              <a:avLst/>
              <a:gdLst>
                <a:gd name="txL" fmla="*/ 0 w 21600"/>
                <a:gd name="txT" fmla="*/ 0 h 41469"/>
                <a:gd name="txR" fmla="*/ 21600 w 21600"/>
                <a:gd name="txB" fmla="*/ 41469 h 4146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41469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255"/>
                    <a:pt x="16433" y="38075"/>
                    <a:pt x="8471" y="41469"/>
                  </a:cubicBezTo>
                </a:path>
                <a:path w="21600" h="41469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255"/>
                    <a:pt x="16433" y="38075"/>
                    <a:pt x="8471" y="4146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20" name="Text Box 9"/>
            <p:cNvSpPr txBox="1"/>
            <p:nvPr/>
          </p:nvSpPr>
          <p:spPr>
            <a:xfrm>
              <a:off x="1383" y="2568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FF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1</a:t>
              </a:r>
            </a:p>
          </p:txBody>
        </p:sp>
        <p:sp>
          <p:nvSpPr>
            <p:cNvPr id="20521" name="Text Box 10"/>
            <p:cNvSpPr txBox="1"/>
            <p:nvPr/>
          </p:nvSpPr>
          <p:spPr>
            <a:xfrm>
              <a:off x="1882" y="2432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0000FF"/>
                  </a:solidFill>
                  <a:latin typeface="华文中宋" panose="02010600040101010101" charset="-122"/>
                  <a:ea typeface="华文中宋" panose="02010600040101010101" charset="-122"/>
                </a:rPr>
                <a:t>2</a:t>
              </a:r>
            </a:p>
          </p:txBody>
        </p:sp>
        <p:sp>
          <p:nvSpPr>
            <p:cNvPr id="20522" name="Text Box 11"/>
            <p:cNvSpPr txBox="1"/>
            <p:nvPr/>
          </p:nvSpPr>
          <p:spPr>
            <a:xfrm>
              <a:off x="2628" y="2019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6600CC"/>
                  </a:solidFill>
                  <a:latin typeface="华文中宋" panose="02010600040101010101" charset="-122"/>
                  <a:ea typeface="华文中宋" panose="02010600040101010101" charset="-122"/>
                </a:rPr>
                <a:t>3</a:t>
              </a:r>
            </a:p>
          </p:txBody>
        </p:sp>
        <p:sp>
          <p:nvSpPr>
            <p:cNvPr id="20523" name="Text Box 12"/>
            <p:cNvSpPr txBox="1"/>
            <p:nvPr/>
          </p:nvSpPr>
          <p:spPr>
            <a:xfrm>
              <a:off x="1580" y="1490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006600"/>
                  </a:solidFill>
                  <a:latin typeface="华文中宋" panose="02010600040101010101" charset="-122"/>
                  <a:ea typeface="华文中宋" panose="02010600040101010101" charset="-122"/>
                </a:rPr>
                <a:t>4</a:t>
              </a:r>
            </a:p>
          </p:txBody>
        </p:sp>
      </p:grpSp>
      <p:grpSp>
        <p:nvGrpSpPr>
          <p:cNvPr id="21" name="Group 14"/>
          <p:cNvGrpSpPr/>
          <p:nvPr/>
        </p:nvGrpSpPr>
        <p:grpSpPr>
          <a:xfrm rot="-10197557">
            <a:off x="2195420" y="2120637"/>
            <a:ext cx="1788795" cy="1575138"/>
            <a:chOff x="1338" y="1344"/>
            <a:chExt cx="1814" cy="1597"/>
          </a:xfrm>
        </p:grpSpPr>
        <p:sp>
          <p:nvSpPr>
            <p:cNvPr id="20506" name="Freeform 15"/>
            <p:cNvSpPr/>
            <p:nvPr/>
          </p:nvSpPr>
          <p:spPr>
            <a:xfrm>
              <a:off x="1338" y="1344"/>
              <a:ext cx="1814" cy="1587"/>
            </a:xfrm>
            <a:custGeom>
              <a:avLst/>
              <a:gdLst>
                <a:gd name="txL" fmla="*/ 0 w 1814"/>
                <a:gd name="txT" fmla="*/ 0 h 1587"/>
                <a:gd name="txR" fmla="*/ 1814 w 1814"/>
                <a:gd name="txB" fmla="*/ 1587 h 1587"/>
              </a:gdLst>
              <a:ahLst/>
              <a:cxnLst>
                <a:cxn ang="0">
                  <a:pos x="317" y="0"/>
                </a:cxn>
                <a:cxn ang="0">
                  <a:pos x="1814" y="771"/>
                </a:cxn>
                <a:cxn ang="0">
                  <a:pos x="816" y="1496"/>
                </a:cxn>
                <a:cxn ang="0">
                  <a:pos x="0" y="1587"/>
                </a:cxn>
                <a:cxn ang="0">
                  <a:pos x="317" y="0"/>
                </a:cxn>
              </a:cxnLst>
              <a:rect l="txL" t="txT" r="txR" b="txB"/>
              <a:pathLst>
                <a:path w="1814" h="1587">
                  <a:moveTo>
                    <a:pt x="317" y="0"/>
                  </a:moveTo>
                  <a:lnTo>
                    <a:pt x="1814" y="771"/>
                  </a:lnTo>
                  <a:lnTo>
                    <a:pt x="816" y="1496"/>
                  </a:lnTo>
                  <a:lnTo>
                    <a:pt x="0" y="1587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57150" cap="flat" cmpd="sng">
              <a:solidFill>
                <a:srgbClr val="0033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07" name="Arc 16"/>
            <p:cNvSpPr/>
            <p:nvPr/>
          </p:nvSpPr>
          <p:spPr>
            <a:xfrm>
              <a:off x="1383" y="2770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08" name="Arc 17"/>
            <p:cNvSpPr/>
            <p:nvPr/>
          </p:nvSpPr>
          <p:spPr>
            <a:xfrm rot="6745551">
              <a:off x="1661" y="1404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0066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09" name="Arc 18"/>
            <p:cNvSpPr/>
            <p:nvPr/>
          </p:nvSpPr>
          <p:spPr>
            <a:xfrm rot="-7977275">
              <a:off x="2910" y="2069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99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10" name="Arc 19"/>
            <p:cNvSpPr/>
            <p:nvPr/>
          </p:nvSpPr>
          <p:spPr>
            <a:xfrm rot="-6365141">
              <a:off x="2089" y="2619"/>
              <a:ext cx="136" cy="261"/>
            </a:xfrm>
            <a:custGeom>
              <a:avLst/>
              <a:gdLst>
                <a:gd name="txL" fmla="*/ 0 w 21600"/>
                <a:gd name="txT" fmla="*/ 0 h 41469"/>
                <a:gd name="txR" fmla="*/ 21600 w 21600"/>
                <a:gd name="txB" fmla="*/ 41469 h 4146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41469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255"/>
                    <a:pt x="16433" y="38075"/>
                    <a:pt x="8471" y="41469"/>
                  </a:cubicBezTo>
                </a:path>
                <a:path w="21600" h="41469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255"/>
                    <a:pt x="16433" y="38075"/>
                    <a:pt x="8471" y="4146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11" name="Text Box 20"/>
            <p:cNvSpPr txBox="1"/>
            <p:nvPr/>
          </p:nvSpPr>
          <p:spPr>
            <a:xfrm>
              <a:off x="1383" y="2568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FF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1</a:t>
              </a:r>
            </a:p>
          </p:txBody>
        </p:sp>
        <p:sp>
          <p:nvSpPr>
            <p:cNvPr id="20512" name="Text Box 21"/>
            <p:cNvSpPr txBox="1"/>
            <p:nvPr/>
          </p:nvSpPr>
          <p:spPr>
            <a:xfrm>
              <a:off x="1882" y="2432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0000FF"/>
                  </a:solidFill>
                  <a:latin typeface="华文中宋" panose="02010600040101010101" charset="-122"/>
                  <a:ea typeface="华文中宋" panose="02010600040101010101" charset="-122"/>
                </a:rPr>
                <a:t>2</a:t>
              </a:r>
            </a:p>
          </p:txBody>
        </p:sp>
        <p:sp>
          <p:nvSpPr>
            <p:cNvPr id="20513" name="Text Box 22"/>
            <p:cNvSpPr txBox="1"/>
            <p:nvPr/>
          </p:nvSpPr>
          <p:spPr>
            <a:xfrm>
              <a:off x="2628" y="2019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6600CC"/>
                  </a:solidFill>
                  <a:latin typeface="华文中宋" panose="02010600040101010101" charset="-122"/>
                  <a:ea typeface="华文中宋" panose="02010600040101010101" charset="-122"/>
                </a:rPr>
                <a:t>3</a:t>
              </a:r>
            </a:p>
          </p:txBody>
        </p:sp>
        <p:sp>
          <p:nvSpPr>
            <p:cNvPr id="20514" name="Text Box 23"/>
            <p:cNvSpPr txBox="1"/>
            <p:nvPr/>
          </p:nvSpPr>
          <p:spPr>
            <a:xfrm>
              <a:off x="1580" y="1490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006600"/>
                  </a:solidFill>
                  <a:latin typeface="华文中宋" panose="02010600040101010101" charset="-122"/>
                  <a:ea typeface="华文中宋" panose="02010600040101010101" charset="-122"/>
                </a:rPr>
                <a:t>4</a:t>
              </a:r>
            </a:p>
          </p:txBody>
        </p:sp>
      </p:grpSp>
      <p:grpSp>
        <p:nvGrpSpPr>
          <p:cNvPr id="22" name="Group 24"/>
          <p:cNvGrpSpPr/>
          <p:nvPr/>
        </p:nvGrpSpPr>
        <p:grpSpPr>
          <a:xfrm rot="574146">
            <a:off x="1753685" y="2861241"/>
            <a:ext cx="1788795" cy="1575138"/>
            <a:chOff x="1338" y="1344"/>
            <a:chExt cx="1814" cy="1597"/>
          </a:xfrm>
        </p:grpSpPr>
        <p:sp>
          <p:nvSpPr>
            <p:cNvPr id="20497" name="Freeform 25"/>
            <p:cNvSpPr/>
            <p:nvPr/>
          </p:nvSpPr>
          <p:spPr>
            <a:xfrm>
              <a:off x="1338" y="1344"/>
              <a:ext cx="1814" cy="1587"/>
            </a:xfrm>
            <a:custGeom>
              <a:avLst/>
              <a:gdLst>
                <a:gd name="txL" fmla="*/ 0 w 1814"/>
                <a:gd name="txT" fmla="*/ 0 h 1587"/>
                <a:gd name="txR" fmla="*/ 1814 w 1814"/>
                <a:gd name="txB" fmla="*/ 1587 h 1587"/>
              </a:gdLst>
              <a:ahLst/>
              <a:cxnLst>
                <a:cxn ang="0">
                  <a:pos x="317" y="0"/>
                </a:cxn>
                <a:cxn ang="0">
                  <a:pos x="1814" y="771"/>
                </a:cxn>
                <a:cxn ang="0">
                  <a:pos x="816" y="1496"/>
                </a:cxn>
                <a:cxn ang="0">
                  <a:pos x="0" y="1587"/>
                </a:cxn>
                <a:cxn ang="0">
                  <a:pos x="317" y="0"/>
                </a:cxn>
              </a:cxnLst>
              <a:rect l="txL" t="txT" r="txR" b="txB"/>
              <a:pathLst>
                <a:path w="1814" h="1587">
                  <a:moveTo>
                    <a:pt x="317" y="0"/>
                  </a:moveTo>
                  <a:lnTo>
                    <a:pt x="1814" y="771"/>
                  </a:lnTo>
                  <a:lnTo>
                    <a:pt x="816" y="1496"/>
                  </a:lnTo>
                  <a:lnTo>
                    <a:pt x="0" y="1587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89EEF"/>
            </a:solidFill>
            <a:ln w="57150" cap="flat" cmpd="sng">
              <a:solidFill>
                <a:srgbClr val="0033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498" name="Arc 26"/>
            <p:cNvSpPr/>
            <p:nvPr/>
          </p:nvSpPr>
          <p:spPr>
            <a:xfrm>
              <a:off x="1383" y="2770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499" name="Arc 27"/>
            <p:cNvSpPr/>
            <p:nvPr/>
          </p:nvSpPr>
          <p:spPr>
            <a:xfrm rot="6745551">
              <a:off x="1661" y="1404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0066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00" name="Arc 28"/>
            <p:cNvSpPr/>
            <p:nvPr/>
          </p:nvSpPr>
          <p:spPr>
            <a:xfrm rot="-7977275">
              <a:off x="2910" y="2069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99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01" name="Arc 29"/>
            <p:cNvSpPr/>
            <p:nvPr/>
          </p:nvSpPr>
          <p:spPr>
            <a:xfrm rot="-6365141">
              <a:off x="2089" y="2619"/>
              <a:ext cx="136" cy="261"/>
            </a:xfrm>
            <a:custGeom>
              <a:avLst/>
              <a:gdLst>
                <a:gd name="txL" fmla="*/ 0 w 21600"/>
                <a:gd name="txT" fmla="*/ 0 h 41469"/>
                <a:gd name="txR" fmla="*/ 21600 w 21600"/>
                <a:gd name="txB" fmla="*/ 41469 h 4146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41469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255"/>
                    <a:pt x="16433" y="38075"/>
                    <a:pt x="8471" y="41469"/>
                  </a:cubicBezTo>
                </a:path>
                <a:path w="21600" h="41469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255"/>
                    <a:pt x="16433" y="38075"/>
                    <a:pt x="8471" y="4146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502" name="Text Box 30"/>
            <p:cNvSpPr txBox="1"/>
            <p:nvPr/>
          </p:nvSpPr>
          <p:spPr>
            <a:xfrm>
              <a:off x="1383" y="2568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FF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1</a:t>
              </a:r>
            </a:p>
          </p:txBody>
        </p:sp>
        <p:sp>
          <p:nvSpPr>
            <p:cNvPr id="20503" name="Text Box 31"/>
            <p:cNvSpPr txBox="1"/>
            <p:nvPr/>
          </p:nvSpPr>
          <p:spPr>
            <a:xfrm>
              <a:off x="1882" y="2432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0000FF"/>
                  </a:solidFill>
                  <a:latin typeface="华文中宋" panose="02010600040101010101" charset="-122"/>
                  <a:ea typeface="华文中宋" panose="02010600040101010101" charset="-122"/>
                </a:rPr>
                <a:t>2</a:t>
              </a:r>
            </a:p>
          </p:txBody>
        </p:sp>
        <p:sp>
          <p:nvSpPr>
            <p:cNvPr id="20504" name="Text Box 32"/>
            <p:cNvSpPr txBox="1"/>
            <p:nvPr/>
          </p:nvSpPr>
          <p:spPr>
            <a:xfrm>
              <a:off x="2628" y="2019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6600CC"/>
                  </a:solidFill>
                  <a:latin typeface="华文中宋" panose="02010600040101010101" charset="-122"/>
                  <a:ea typeface="华文中宋" panose="02010600040101010101" charset="-122"/>
                </a:rPr>
                <a:t>3</a:t>
              </a:r>
            </a:p>
          </p:txBody>
        </p:sp>
        <p:sp>
          <p:nvSpPr>
            <p:cNvPr id="20505" name="Text Box 33"/>
            <p:cNvSpPr txBox="1"/>
            <p:nvPr/>
          </p:nvSpPr>
          <p:spPr>
            <a:xfrm>
              <a:off x="1580" y="1490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006600"/>
                  </a:solidFill>
                  <a:latin typeface="华文中宋" panose="02010600040101010101" charset="-122"/>
                  <a:ea typeface="华文中宋" panose="02010600040101010101" charset="-122"/>
                </a:rPr>
                <a:t>4</a:t>
              </a:r>
            </a:p>
          </p:txBody>
        </p:sp>
      </p:grpSp>
      <p:grpSp>
        <p:nvGrpSpPr>
          <p:cNvPr id="24" name="Group 34"/>
          <p:cNvGrpSpPr/>
          <p:nvPr/>
        </p:nvGrpSpPr>
        <p:grpSpPr>
          <a:xfrm rot="-10233203">
            <a:off x="282114" y="2610214"/>
            <a:ext cx="1788795" cy="1575138"/>
            <a:chOff x="1338" y="1344"/>
            <a:chExt cx="1814" cy="1597"/>
          </a:xfrm>
        </p:grpSpPr>
        <p:sp>
          <p:nvSpPr>
            <p:cNvPr id="20488" name="Freeform 35"/>
            <p:cNvSpPr/>
            <p:nvPr/>
          </p:nvSpPr>
          <p:spPr>
            <a:xfrm>
              <a:off x="1338" y="1344"/>
              <a:ext cx="1814" cy="1587"/>
            </a:xfrm>
            <a:custGeom>
              <a:avLst/>
              <a:gdLst>
                <a:gd name="txL" fmla="*/ 0 w 1814"/>
                <a:gd name="txT" fmla="*/ 0 h 1587"/>
                <a:gd name="txR" fmla="*/ 1814 w 1814"/>
                <a:gd name="txB" fmla="*/ 1587 h 1587"/>
              </a:gdLst>
              <a:ahLst/>
              <a:cxnLst>
                <a:cxn ang="0">
                  <a:pos x="317" y="0"/>
                </a:cxn>
                <a:cxn ang="0">
                  <a:pos x="1814" y="771"/>
                </a:cxn>
                <a:cxn ang="0">
                  <a:pos x="816" y="1496"/>
                </a:cxn>
                <a:cxn ang="0">
                  <a:pos x="0" y="1587"/>
                </a:cxn>
                <a:cxn ang="0">
                  <a:pos x="317" y="0"/>
                </a:cxn>
              </a:cxnLst>
              <a:rect l="txL" t="txT" r="txR" b="txB"/>
              <a:pathLst>
                <a:path w="1814" h="1587">
                  <a:moveTo>
                    <a:pt x="317" y="0"/>
                  </a:moveTo>
                  <a:lnTo>
                    <a:pt x="1814" y="771"/>
                  </a:lnTo>
                  <a:lnTo>
                    <a:pt x="816" y="1496"/>
                  </a:lnTo>
                  <a:lnTo>
                    <a:pt x="0" y="1587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57150" cap="flat" cmpd="sng">
              <a:solidFill>
                <a:srgbClr val="0033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489" name="Arc 36"/>
            <p:cNvSpPr/>
            <p:nvPr/>
          </p:nvSpPr>
          <p:spPr>
            <a:xfrm>
              <a:off x="1383" y="2770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490" name="Arc 37"/>
            <p:cNvSpPr/>
            <p:nvPr/>
          </p:nvSpPr>
          <p:spPr>
            <a:xfrm rot="6745551">
              <a:off x="1661" y="1404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0066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491" name="Arc 38"/>
            <p:cNvSpPr/>
            <p:nvPr/>
          </p:nvSpPr>
          <p:spPr>
            <a:xfrm rot="-7977275">
              <a:off x="2910" y="2069"/>
              <a:ext cx="136" cy="13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99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492" name="Arc 39"/>
            <p:cNvSpPr/>
            <p:nvPr/>
          </p:nvSpPr>
          <p:spPr>
            <a:xfrm rot="-6365141">
              <a:off x="2089" y="2619"/>
              <a:ext cx="136" cy="261"/>
            </a:xfrm>
            <a:custGeom>
              <a:avLst/>
              <a:gdLst>
                <a:gd name="txL" fmla="*/ 0 w 21600"/>
                <a:gd name="txT" fmla="*/ 0 h 41469"/>
                <a:gd name="txR" fmla="*/ 21600 w 21600"/>
                <a:gd name="txB" fmla="*/ 41469 h 4146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41469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255"/>
                    <a:pt x="16433" y="38075"/>
                    <a:pt x="8471" y="41469"/>
                  </a:cubicBezTo>
                </a:path>
                <a:path w="21600" h="41469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255"/>
                    <a:pt x="16433" y="38075"/>
                    <a:pt x="8471" y="4146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20493" name="Text Box 40"/>
            <p:cNvSpPr txBox="1"/>
            <p:nvPr/>
          </p:nvSpPr>
          <p:spPr>
            <a:xfrm>
              <a:off x="1383" y="2568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FF0000"/>
                  </a:solidFill>
                  <a:latin typeface="华文中宋" panose="02010600040101010101" charset="-122"/>
                  <a:ea typeface="华文中宋" panose="02010600040101010101" charset="-122"/>
                </a:rPr>
                <a:t>1</a:t>
              </a:r>
            </a:p>
          </p:txBody>
        </p:sp>
        <p:sp>
          <p:nvSpPr>
            <p:cNvPr id="20494" name="Text Box 41"/>
            <p:cNvSpPr txBox="1"/>
            <p:nvPr/>
          </p:nvSpPr>
          <p:spPr>
            <a:xfrm>
              <a:off x="1882" y="2432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0000FF"/>
                  </a:solidFill>
                  <a:latin typeface="华文中宋" panose="02010600040101010101" charset="-122"/>
                  <a:ea typeface="华文中宋" panose="02010600040101010101" charset="-122"/>
                </a:rPr>
                <a:t>2</a:t>
              </a:r>
            </a:p>
          </p:txBody>
        </p:sp>
        <p:sp>
          <p:nvSpPr>
            <p:cNvPr id="20495" name="Text Box 42"/>
            <p:cNvSpPr txBox="1"/>
            <p:nvPr/>
          </p:nvSpPr>
          <p:spPr>
            <a:xfrm>
              <a:off x="2628" y="2019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6600CC"/>
                  </a:solidFill>
                  <a:latin typeface="华文中宋" panose="02010600040101010101" charset="-122"/>
                  <a:ea typeface="华文中宋" panose="02010600040101010101" charset="-122"/>
                </a:rPr>
                <a:t>3</a:t>
              </a:r>
            </a:p>
          </p:txBody>
        </p:sp>
        <p:sp>
          <p:nvSpPr>
            <p:cNvPr id="20496" name="Text Box 43"/>
            <p:cNvSpPr txBox="1"/>
            <p:nvPr/>
          </p:nvSpPr>
          <p:spPr>
            <a:xfrm>
              <a:off x="1580" y="1490"/>
              <a:ext cx="363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b="1" dirty="0">
                  <a:solidFill>
                    <a:srgbClr val="006600"/>
                  </a:solidFill>
                  <a:latin typeface="华文中宋" panose="02010600040101010101" charset="-122"/>
                  <a:ea typeface="华文中宋" panose="02010600040101010101" charset="-122"/>
                </a:rPr>
                <a:t>4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743585" y="764540"/>
            <a:ext cx="17773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66"/>
                </a:solidFill>
                <a:latin typeface="微软雅黑" panose="020B0503020204020204" charset="-122"/>
                <a:ea typeface="微软雅黑" panose="020B0503020204020204" charset="-122"/>
              </a:rPr>
              <a:t>任意四边形</a:t>
            </a:r>
          </a:p>
        </p:txBody>
      </p:sp>
      <p:grpSp>
        <p:nvGrpSpPr>
          <p:cNvPr id="16" name="组合 15"/>
          <p:cNvGrpSpPr/>
          <p:nvPr/>
        </p:nvGrpSpPr>
        <p:grpSpPr>
          <a:xfrm rot="20340000">
            <a:off x="5969000" y="2479675"/>
            <a:ext cx="2971165" cy="2302510"/>
            <a:chOff x="2200" y="1748"/>
            <a:chExt cx="7050" cy="5462"/>
          </a:xfrm>
        </p:grpSpPr>
        <p:sp>
          <p:nvSpPr>
            <p:cNvPr id="437283" name="Freeform 35"/>
            <p:cNvSpPr/>
            <p:nvPr/>
          </p:nvSpPr>
          <p:spPr>
            <a:xfrm rot="10800000">
              <a:off x="6954" y="4658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57" name="Freeform 9"/>
            <p:cNvSpPr/>
            <p:nvPr/>
          </p:nvSpPr>
          <p:spPr>
            <a:xfrm>
              <a:off x="5869" y="2050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59" name="Freeform 11"/>
            <p:cNvSpPr/>
            <p:nvPr/>
          </p:nvSpPr>
          <p:spPr>
            <a:xfrm>
              <a:off x="5906" y="3016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61" name="Freeform 13"/>
            <p:cNvSpPr/>
            <p:nvPr/>
          </p:nvSpPr>
          <p:spPr>
            <a:xfrm>
              <a:off x="3545" y="2389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62" name="Freeform 14"/>
            <p:cNvSpPr/>
            <p:nvPr/>
          </p:nvSpPr>
          <p:spPr>
            <a:xfrm rot="10800000">
              <a:off x="4509" y="2078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63" name="Freeform 15"/>
            <p:cNvSpPr/>
            <p:nvPr/>
          </p:nvSpPr>
          <p:spPr>
            <a:xfrm rot="10800000">
              <a:off x="2200" y="2352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64" name="Freeform 16"/>
            <p:cNvSpPr/>
            <p:nvPr/>
          </p:nvSpPr>
          <p:spPr>
            <a:xfrm>
              <a:off x="3575" y="3374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65" name="Freeform 17"/>
            <p:cNvSpPr/>
            <p:nvPr/>
          </p:nvSpPr>
          <p:spPr>
            <a:xfrm rot="10800000">
              <a:off x="4539" y="3061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66" name="Freeform 18"/>
            <p:cNvSpPr/>
            <p:nvPr/>
          </p:nvSpPr>
          <p:spPr>
            <a:xfrm rot="10800000">
              <a:off x="2212" y="3391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68" name="Freeform 20"/>
            <p:cNvSpPr/>
            <p:nvPr/>
          </p:nvSpPr>
          <p:spPr>
            <a:xfrm>
              <a:off x="5960" y="3989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69" name="Freeform 21"/>
            <p:cNvSpPr/>
            <p:nvPr/>
          </p:nvSpPr>
          <p:spPr>
            <a:xfrm>
              <a:off x="3629" y="4347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70" name="Freeform 22"/>
            <p:cNvSpPr/>
            <p:nvPr/>
          </p:nvSpPr>
          <p:spPr>
            <a:xfrm rot="10800000">
              <a:off x="4593" y="4019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71" name="Freeform 23"/>
            <p:cNvSpPr/>
            <p:nvPr/>
          </p:nvSpPr>
          <p:spPr>
            <a:xfrm rot="10800000">
              <a:off x="2266" y="4366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80" name="Freeform 32"/>
            <p:cNvSpPr/>
            <p:nvPr/>
          </p:nvSpPr>
          <p:spPr>
            <a:xfrm rot="10800000">
              <a:off x="6847" y="1748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81" name="Freeform 33"/>
            <p:cNvSpPr/>
            <p:nvPr/>
          </p:nvSpPr>
          <p:spPr>
            <a:xfrm rot="10800000">
              <a:off x="6896" y="2721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37282" name="Freeform 34"/>
            <p:cNvSpPr/>
            <p:nvPr/>
          </p:nvSpPr>
          <p:spPr>
            <a:xfrm rot="10800000">
              <a:off x="6945" y="3702"/>
              <a:ext cx="2297" cy="1872"/>
            </a:xfrm>
            <a:custGeom>
              <a:avLst/>
              <a:gdLst>
                <a:gd name="txL" fmla="*/ 0 w 1950"/>
                <a:gd name="txT" fmla="*/ 0 h 1452"/>
                <a:gd name="txR" fmla="*/ 1950 w 1950"/>
                <a:gd name="txB" fmla="*/ 1452 h 1452"/>
              </a:gdLst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950" h="1452">
                  <a:moveTo>
                    <a:pt x="816" y="0"/>
                  </a:moveTo>
                  <a:lnTo>
                    <a:pt x="0" y="1452"/>
                  </a:lnTo>
                  <a:lnTo>
                    <a:pt x="862" y="726"/>
                  </a:lnTo>
                  <a:lnTo>
                    <a:pt x="1950" y="1225"/>
                  </a:lnTo>
                  <a:lnTo>
                    <a:pt x="816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FF">
                    <a:alpha val="100000"/>
                  </a:srgbClr>
                </a:gs>
                <a:gs pos="50000">
                  <a:srgbClr val="66FF33">
                    <a:alpha val="100000"/>
                  </a:srgbClr>
                </a:gs>
                <a:gs pos="100000">
                  <a:srgbClr val="0000FF">
                    <a:alpha val="100000"/>
                  </a:srgbClr>
                </a:gs>
              </a:gsLst>
              <a:lin ang="5400000" scaled="1"/>
              <a:tileRect/>
            </a:gradFill>
            <a:ln w="28575" cap="flat" cmpd="sng">
              <a:solidFill>
                <a:srgbClr val="FF00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grpSp>
          <p:nvGrpSpPr>
            <p:cNvPr id="14" name="Group 40"/>
            <p:cNvGrpSpPr/>
            <p:nvPr/>
          </p:nvGrpSpPr>
          <p:grpSpPr>
            <a:xfrm>
              <a:off x="2315" y="5320"/>
              <a:ext cx="3661" cy="1890"/>
              <a:chOff x="360" y="3047"/>
              <a:chExt cx="1952" cy="1008"/>
            </a:xfrm>
          </p:grpSpPr>
          <p:sp>
            <p:nvSpPr>
              <p:cNvPr id="22562" name="Freeform 29"/>
              <p:cNvSpPr/>
              <p:nvPr/>
            </p:nvSpPr>
            <p:spPr>
              <a:xfrm>
                <a:off x="1087" y="3047"/>
                <a:ext cx="1225" cy="998"/>
              </a:xfrm>
              <a:custGeom>
                <a:avLst/>
                <a:gdLst>
                  <a:gd name="txL" fmla="*/ 0 w 1950"/>
                  <a:gd name="txT" fmla="*/ 0 h 1452"/>
                  <a:gd name="txR" fmla="*/ 1950 w 1950"/>
                  <a:gd name="txB" fmla="*/ 1452 h 1452"/>
                </a:gdLst>
                <a:ahLst/>
                <a:cxnLst>
                  <a:cxn ang="0">
                    <a:pos x="127" y="0"/>
                  </a:cxn>
                  <a:cxn ang="0">
                    <a:pos x="0" y="324"/>
                  </a:cxn>
                  <a:cxn ang="0">
                    <a:pos x="134" y="162"/>
                  </a:cxn>
                  <a:cxn ang="0">
                    <a:pos x="304" y="274"/>
                  </a:cxn>
                  <a:cxn ang="0">
                    <a:pos x="127" y="0"/>
                  </a:cxn>
                </a:cxnLst>
                <a:rect l="txL" t="txT" r="txR" b="txB"/>
                <a:pathLst>
                  <a:path w="1950" h="1452">
                    <a:moveTo>
                      <a:pt x="816" y="0"/>
                    </a:moveTo>
                    <a:lnTo>
                      <a:pt x="0" y="1452"/>
                    </a:lnTo>
                    <a:lnTo>
                      <a:pt x="862" y="726"/>
                    </a:lnTo>
                    <a:lnTo>
                      <a:pt x="1950" y="1225"/>
                    </a:lnTo>
                    <a:lnTo>
                      <a:pt x="8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FF">
                      <a:alpha val="100000"/>
                    </a:srgbClr>
                  </a:gs>
                  <a:gs pos="50000">
                    <a:srgbClr val="66FF33">
                      <a:alpha val="100000"/>
                    </a:srgbClr>
                  </a:gs>
                  <a:gs pos="100000">
                    <a:srgbClr val="0000FF">
                      <a:alpha val="100000"/>
                    </a:srgbClr>
                  </a:gs>
                </a:gsLst>
                <a:lin ang="5400000" scaled="1"/>
                <a:tileRect/>
              </a:gradFill>
              <a:ln w="28575" cap="flat" cmpd="sng">
                <a:solidFill>
                  <a:srgbClr val="FF00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22563" name="Freeform 31"/>
              <p:cNvSpPr/>
              <p:nvPr/>
            </p:nvSpPr>
            <p:spPr>
              <a:xfrm rot="10800000">
                <a:off x="360" y="3057"/>
                <a:ext cx="1225" cy="998"/>
              </a:xfrm>
              <a:custGeom>
                <a:avLst/>
                <a:gdLst>
                  <a:gd name="txL" fmla="*/ 0 w 1950"/>
                  <a:gd name="txT" fmla="*/ 0 h 1452"/>
                  <a:gd name="txR" fmla="*/ 1950 w 1950"/>
                  <a:gd name="txB" fmla="*/ 1452 h 1452"/>
                </a:gdLst>
                <a:ahLst/>
                <a:cxnLst>
                  <a:cxn ang="0">
                    <a:pos x="127" y="0"/>
                  </a:cxn>
                  <a:cxn ang="0">
                    <a:pos x="0" y="324"/>
                  </a:cxn>
                  <a:cxn ang="0">
                    <a:pos x="134" y="162"/>
                  </a:cxn>
                  <a:cxn ang="0">
                    <a:pos x="304" y="274"/>
                  </a:cxn>
                  <a:cxn ang="0">
                    <a:pos x="127" y="0"/>
                  </a:cxn>
                </a:cxnLst>
                <a:rect l="txL" t="txT" r="txR" b="txB"/>
                <a:pathLst>
                  <a:path w="1950" h="1452">
                    <a:moveTo>
                      <a:pt x="816" y="0"/>
                    </a:moveTo>
                    <a:lnTo>
                      <a:pt x="0" y="1452"/>
                    </a:lnTo>
                    <a:lnTo>
                      <a:pt x="862" y="726"/>
                    </a:lnTo>
                    <a:lnTo>
                      <a:pt x="1950" y="1225"/>
                    </a:lnTo>
                    <a:lnTo>
                      <a:pt x="8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FF">
                      <a:alpha val="100000"/>
                    </a:srgbClr>
                  </a:gs>
                  <a:gs pos="50000">
                    <a:srgbClr val="66FF33">
                      <a:alpha val="100000"/>
                    </a:srgbClr>
                  </a:gs>
                  <a:gs pos="100000">
                    <a:srgbClr val="0000FF">
                      <a:alpha val="100000"/>
                    </a:srgbClr>
                  </a:gs>
                </a:gsLst>
                <a:lin ang="5400000" scaled="1"/>
                <a:tileRect/>
              </a:gradFill>
              <a:ln w="28575" cap="flat" cmpd="sng">
                <a:solidFill>
                  <a:srgbClr val="FF00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</p:grpSp>
        <p:grpSp>
          <p:nvGrpSpPr>
            <p:cNvPr id="15" name="Group 45"/>
            <p:cNvGrpSpPr/>
            <p:nvPr/>
          </p:nvGrpSpPr>
          <p:grpSpPr>
            <a:xfrm>
              <a:off x="4648" y="4990"/>
              <a:ext cx="3646" cy="1881"/>
              <a:chOff x="1519" y="2881"/>
              <a:chExt cx="1944" cy="1003"/>
            </a:xfrm>
          </p:grpSpPr>
          <p:sp>
            <p:nvSpPr>
              <p:cNvPr id="22560" name="Freeform 43"/>
              <p:cNvSpPr/>
              <p:nvPr/>
            </p:nvSpPr>
            <p:spPr>
              <a:xfrm>
                <a:off x="2238" y="2886"/>
                <a:ext cx="1225" cy="998"/>
              </a:xfrm>
              <a:custGeom>
                <a:avLst/>
                <a:gdLst>
                  <a:gd name="txL" fmla="*/ 0 w 1950"/>
                  <a:gd name="txT" fmla="*/ 0 h 1452"/>
                  <a:gd name="txR" fmla="*/ 1950 w 1950"/>
                  <a:gd name="txB" fmla="*/ 1452 h 1452"/>
                </a:gdLst>
                <a:ahLst/>
                <a:cxnLst>
                  <a:cxn ang="0">
                    <a:pos x="127" y="0"/>
                  </a:cxn>
                  <a:cxn ang="0">
                    <a:pos x="0" y="324"/>
                  </a:cxn>
                  <a:cxn ang="0">
                    <a:pos x="134" y="162"/>
                  </a:cxn>
                  <a:cxn ang="0">
                    <a:pos x="304" y="274"/>
                  </a:cxn>
                  <a:cxn ang="0">
                    <a:pos x="127" y="0"/>
                  </a:cxn>
                </a:cxnLst>
                <a:rect l="txL" t="txT" r="txR" b="txB"/>
                <a:pathLst>
                  <a:path w="1950" h="1452">
                    <a:moveTo>
                      <a:pt x="816" y="0"/>
                    </a:moveTo>
                    <a:lnTo>
                      <a:pt x="0" y="1452"/>
                    </a:lnTo>
                    <a:lnTo>
                      <a:pt x="862" y="726"/>
                    </a:lnTo>
                    <a:lnTo>
                      <a:pt x="1950" y="1225"/>
                    </a:lnTo>
                    <a:lnTo>
                      <a:pt x="8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FF">
                      <a:alpha val="100000"/>
                    </a:srgbClr>
                  </a:gs>
                  <a:gs pos="50000">
                    <a:srgbClr val="66FF33">
                      <a:alpha val="100000"/>
                    </a:srgbClr>
                  </a:gs>
                  <a:gs pos="100000">
                    <a:srgbClr val="0000FF">
                      <a:alpha val="100000"/>
                    </a:srgbClr>
                  </a:gs>
                </a:gsLst>
                <a:lin ang="5400000" scaled="1"/>
                <a:tileRect/>
              </a:gradFill>
              <a:ln w="28575" cap="flat" cmpd="sng">
                <a:solidFill>
                  <a:srgbClr val="FF00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22561" name="Freeform 44"/>
              <p:cNvSpPr/>
              <p:nvPr/>
            </p:nvSpPr>
            <p:spPr>
              <a:xfrm rot="10800000">
                <a:off x="1519" y="2881"/>
                <a:ext cx="1225" cy="998"/>
              </a:xfrm>
              <a:custGeom>
                <a:avLst/>
                <a:gdLst>
                  <a:gd name="txL" fmla="*/ 0 w 1950"/>
                  <a:gd name="txT" fmla="*/ 0 h 1452"/>
                  <a:gd name="txR" fmla="*/ 1950 w 1950"/>
                  <a:gd name="txB" fmla="*/ 1452 h 1452"/>
                </a:gdLst>
                <a:ahLst/>
                <a:cxnLst>
                  <a:cxn ang="0">
                    <a:pos x="127" y="0"/>
                  </a:cxn>
                  <a:cxn ang="0">
                    <a:pos x="0" y="324"/>
                  </a:cxn>
                  <a:cxn ang="0">
                    <a:pos x="134" y="162"/>
                  </a:cxn>
                  <a:cxn ang="0">
                    <a:pos x="304" y="274"/>
                  </a:cxn>
                  <a:cxn ang="0">
                    <a:pos x="127" y="0"/>
                  </a:cxn>
                </a:cxnLst>
                <a:rect l="txL" t="txT" r="txR" b="txB"/>
                <a:pathLst>
                  <a:path w="1950" h="1452">
                    <a:moveTo>
                      <a:pt x="816" y="0"/>
                    </a:moveTo>
                    <a:lnTo>
                      <a:pt x="0" y="1452"/>
                    </a:lnTo>
                    <a:lnTo>
                      <a:pt x="862" y="726"/>
                    </a:lnTo>
                    <a:lnTo>
                      <a:pt x="1950" y="1225"/>
                    </a:lnTo>
                    <a:lnTo>
                      <a:pt x="8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FF">
                      <a:alpha val="100000"/>
                    </a:srgbClr>
                  </a:gs>
                  <a:gs pos="50000">
                    <a:srgbClr val="66FF33">
                      <a:alpha val="100000"/>
                    </a:srgbClr>
                  </a:gs>
                  <a:gs pos="100000">
                    <a:srgbClr val="0000FF">
                      <a:alpha val="100000"/>
                    </a:srgbClr>
                  </a:gs>
                </a:gsLst>
                <a:lin ang="5400000" scaled="1"/>
                <a:tileRect/>
              </a:gradFill>
              <a:ln w="28575" cap="flat" cmpd="sng">
                <a:solidFill>
                  <a:srgbClr val="FF00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 rot="19980000">
            <a:off x="3757930" y="456565"/>
            <a:ext cx="3977005" cy="2778125"/>
            <a:chOff x="8233" y="344"/>
            <a:chExt cx="6263" cy="4375"/>
          </a:xfrm>
        </p:grpSpPr>
        <p:grpSp>
          <p:nvGrpSpPr>
            <p:cNvPr id="55" name="组合 54"/>
            <p:cNvGrpSpPr/>
            <p:nvPr/>
          </p:nvGrpSpPr>
          <p:grpSpPr>
            <a:xfrm>
              <a:off x="8233" y="1786"/>
              <a:ext cx="2571" cy="2194"/>
              <a:chOff x="8233" y="1210"/>
              <a:chExt cx="2952" cy="2519"/>
            </a:xfrm>
          </p:grpSpPr>
          <p:sp>
            <p:nvSpPr>
              <p:cNvPr id="5" name="Freeform 4"/>
              <p:cNvSpPr/>
              <p:nvPr/>
            </p:nvSpPr>
            <p:spPr>
              <a:xfrm rot="612826">
                <a:off x="9194" y="1210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768A1"/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23" name="Freeform 15"/>
              <p:cNvSpPr/>
              <p:nvPr/>
            </p:nvSpPr>
            <p:spPr>
              <a:xfrm rot="11402443">
                <a:off x="9739" y="1866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34" name="Freeform 25"/>
              <p:cNvSpPr/>
              <p:nvPr/>
            </p:nvSpPr>
            <p:spPr>
              <a:xfrm rot="574146">
                <a:off x="9396" y="2463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768A1"/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44" name="Freeform 35"/>
              <p:cNvSpPr/>
              <p:nvPr/>
            </p:nvSpPr>
            <p:spPr>
              <a:xfrm rot="11366797">
                <a:off x="8233" y="2264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9734" y="2525"/>
              <a:ext cx="2571" cy="2194"/>
              <a:chOff x="8233" y="1210"/>
              <a:chExt cx="2952" cy="2519"/>
            </a:xfrm>
          </p:grpSpPr>
          <p:sp>
            <p:nvSpPr>
              <p:cNvPr id="57" name="Freeform 4"/>
              <p:cNvSpPr/>
              <p:nvPr/>
            </p:nvSpPr>
            <p:spPr>
              <a:xfrm rot="612826">
                <a:off x="9194" y="1210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768A1"/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58" name="Freeform 15"/>
              <p:cNvSpPr/>
              <p:nvPr/>
            </p:nvSpPr>
            <p:spPr>
              <a:xfrm rot="11402443">
                <a:off x="9739" y="1866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59" name="Freeform 25"/>
              <p:cNvSpPr/>
              <p:nvPr/>
            </p:nvSpPr>
            <p:spPr>
              <a:xfrm rot="574146">
                <a:off x="9396" y="2463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768A1"/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60" name="Freeform 35"/>
              <p:cNvSpPr/>
              <p:nvPr/>
            </p:nvSpPr>
            <p:spPr>
              <a:xfrm rot="11366797">
                <a:off x="8233" y="2264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10895" y="1087"/>
              <a:ext cx="2571" cy="2194"/>
              <a:chOff x="8233" y="1210"/>
              <a:chExt cx="2952" cy="2519"/>
            </a:xfrm>
          </p:grpSpPr>
          <p:sp>
            <p:nvSpPr>
              <p:cNvPr id="62" name="Freeform 4"/>
              <p:cNvSpPr/>
              <p:nvPr/>
            </p:nvSpPr>
            <p:spPr>
              <a:xfrm rot="612826">
                <a:off x="9194" y="1210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768A1"/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63" name="Freeform 15"/>
              <p:cNvSpPr/>
              <p:nvPr/>
            </p:nvSpPr>
            <p:spPr>
              <a:xfrm rot="11402443">
                <a:off x="9739" y="1866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64" name="Freeform 25"/>
              <p:cNvSpPr/>
              <p:nvPr/>
            </p:nvSpPr>
            <p:spPr>
              <a:xfrm rot="574146">
                <a:off x="9396" y="2463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768A1"/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65" name="Freeform 35"/>
              <p:cNvSpPr/>
              <p:nvPr/>
            </p:nvSpPr>
            <p:spPr>
              <a:xfrm rot="11366797">
                <a:off x="8233" y="2264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9383" y="344"/>
              <a:ext cx="2571" cy="2194"/>
              <a:chOff x="8233" y="1210"/>
              <a:chExt cx="2952" cy="2519"/>
            </a:xfrm>
          </p:grpSpPr>
          <p:sp>
            <p:nvSpPr>
              <p:cNvPr id="67" name="Freeform 4"/>
              <p:cNvSpPr/>
              <p:nvPr/>
            </p:nvSpPr>
            <p:spPr>
              <a:xfrm rot="612826">
                <a:off x="9194" y="1210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768A1"/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68" name="Freeform 15"/>
              <p:cNvSpPr/>
              <p:nvPr/>
            </p:nvSpPr>
            <p:spPr>
              <a:xfrm rot="11402443">
                <a:off x="9739" y="1866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69" name="Freeform 25"/>
              <p:cNvSpPr/>
              <p:nvPr/>
            </p:nvSpPr>
            <p:spPr>
              <a:xfrm rot="574146">
                <a:off x="9396" y="2463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768A1"/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70" name="Freeform 35"/>
              <p:cNvSpPr/>
              <p:nvPr/>
            </p:nvSpPr>
            <p:spPr>
              <a:xfrm rot="11366797">
                <a:off x="8233" y="2264"/>
                <a:ext cx="1446" cy="1266"/>
              </a:xfrm>
              <a:custGeom>
                <a:avLst/>
                <a:gdLst>
                  <a:gd name="txL" fmla="*/ 0 w 1814"/>
                  <a:gd name="txT" fmla="*/ 0 h 1587"/>
                  <a:gd name="txR" fmla="*/ 1814 w 1814"/>
                  <a:gd name="txB" fmla="*/ 1587 h 1587"/>
                </a:gdLst>
                <a:ahLst/>
                <a:cxnLst>
                  <a:cxn ang="0">
                    <a:pos x="317" y="0"/>
                  </a:cxn>
                  <a:cxn ang="0">
                    <a:pos x="1814" y="771"/>
                  </a:cxn>
                  <a:cxn ang="0">
                    <a:pos x="816" y="1496"/>
                  </a:cxn>
                  <a:cxn ang="0">
                    <a:pos x="0" y="1587"/>
                  </a:cxn>
                  <a:cxn ang="0">
                    <a:pos x="317" y="0"/>
                  </a:cxn>
                </a:cxnLst>
                <a:rect l="txL" t="txT" r="txR" b="txB"/>
                <a:pathLst>
                  <a:path w="1814" h="1587">
                    <a:moveTo>
                      <a:pt x="317" y="0"/>
                    </a:moveTo>
                    <a:lnTo>
                      <a:pt x="1814" y="771"/>
                    </a:lnTo>
                    <a:lnTo>
                      <a:pt x="816" y="1496"/>
                    </a:lnTo>
                    <a:lnTo>
                      <a:pt x="0" y="1587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38100" cap="flat" cmpd="sng">
                <a:solidFill>
                  <a:srgbClr val="003366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100"/>
              </a:p>
            </p:txBody>
          </p:sp>
        </p:grpSp>
        <p:sp>
          <p:nvSpPr>
            <p:cNvPr id="72" name="Freeform 4"/>
            <p:cNvSpPr/>
            <p:nvPr/>
          </p:nvSpPr>
          <p:spPr>
            <a:xfrm rot="612826">
              <a:off x="13238" y="1837"/>
              <a:ext cx="1259" cy="1103"/>
            </a:xfrm>
            <a:custGeom>
              <a:avLst/>
              <a:gdLst>
                <a:gd name="txL" fmla="*/ 0 w 1814"/>
                <a:gd name="txT" fmla="*/ 0 h 1587"/>
                <a:gd name="txR" fmla="*/ 1814 w 1814"/>
                <a:gd name="txB" fmla="*/ 1587 h 1587"/>
              </a:gdLst>
              <a:ahLst/>
              <a:cxnLst>
                <a:cxn ang="0">
                  <a:pos x="317" y="0"/>
                </a:cxn>
                <a:cxn ang="0">
                  <a:pos x="1814" y="771"/>
                </a:cxn>
                <a:cxn ang="0">
                  <a:pos x="816" y="1496"/>
                </a:cxn>
                <a:cxn ang="0">
                  <a:pos x="0" y="1587"/>
                </a:cxn>
                <a:cxn ang="0">
                  <a:pos x="317" y="0"/>
                </a:cxn>
              </a:cxnLst>
              <a:rect l="txL" t="txT" r="txR" b="txB"/>
              <a:pathLst>
                <a:path w="1814" h="1587">
                  <a:moveTo>
                    <a:pt x="317" y="0"/>
                  </a:moveTo>
                  <a:lnTo>
                    <a:pt x="1814" y="771"/>
                  </a:lnTo>
                  <a:lnTo>
                    <a:pt x="816" y="1496"/>
                  </a:lnTo>
                  <a:lnTo>
                    <a:pt x="0" y="1587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768A1"/>
            </a:solidFill>
            <a:ln w="38100" cap="flat" cmpd="sng">
              <a:solidFill>
                <a:srgbClr val="0033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74" name="Freeform 25"/>
            <p:cNvSpPr/>
            <p:nvPr/>
          </p:nvSpPr>
          <p:spPr>
            <a:xfrm rot="574146">
              <a:off x="12107" y="3253"/>
              <a:ext cx="1259" cy="1103"/>
            </a:xfrm>
            <a:custGeom>
              <a:avLst/>
              <a:gdLst>
                <a:gd name="txL" fmla="*/ 0 w 1814"/>
                <a:gd name="txT" fmla="*/ 0 h 1587"/>
                <a:gd name="txR" fmla="*/ 1814 w 1814"/>
                <a:gd name="txB" fmla="*/ 1587 h 1587"/>
              </a:gdLst>
              <a:ahLst/>
              <a:cxnLst>
                <a:cxn ang="0">
                  <a:pos x="317" y="0"/>
                </a:cxn>
                <a:cxn ang="0">
                  <a:pos x="1814" y="771"/>
                </a:cxn>
                <a:cxn ang="0">
                  <a:pos x="816" y="1496"/>
                </a:cxn>
                <a:cxn ang="0">
                  <a:pos x="0" y="1587"/>
                </a:cxn>
                <a:cxn ang="0">
                  <a:pos x="317" y="0"/>
                </a:cxn>
              </a:cxnLst>
              <a:rect l="txL" t="txT" r="txR" b="txB"/>
              <a:pathLst>
                <a:path w="1814" h="1587">
                  <a:moveTo>
                    <a:pt x="317" y="0"/>
                  </a:moveTo>
                  <a:lnTo>
                    <a:pt x="1814" y="771"/>
                  </a:lnTo>
                  <a:lnTo>
                    <a:pt x="816" y="1496"/>
                  </a:lnTo>
                  <a:lnTo>
                    <a:pt x="0" y="1587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768A1"/>
            </a:solidFill>
            <a:ln w="38100" cap="flat" cmpd="sng">
              <a:solidFill>
                <a:srgbClr val="0033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75" name="Freeform 35"/>
            <p:cNvSpPr/>
            <p:nvPr/>
          </p:nvSpPr>
          <p:spPr>
            <a:xfrm rot="11366797">
              <a:off x="12437" y="2731"/>
              <a:ext cx="1259" cy="1103"/>
            </a:xfrm>
            <a:custGeom>
              <a:avLst/>
              <a:gdLst>
                <a:gd name="txL" fmla="*/ 0 w 1814"/>
                <a:gd name="txT" fmla="*/ 0 h 1587"/>
                <a:gd name="txR" fmla="*/ 1814 w 1814"/>
                <a:gd name="txB" fmla="*/ 1587 h 1587"/>
              </a:gdLst>
              <a:ahLst/>
              <a:cxnLst>
                <a:cxn ang="0">
                  <a:pos x="317" y="0"/>
                </a:cxn>
                <a:cxn ang="0">
                  <a:pos x="1814" y="771"/>
                </a:cxn>
                <a:cxn ang="0">
                  <a:pos x="816" y="1496"/>
                </a:cxn>
                <a:cxn ang="0">
                  <a:pos x="0" y="1587"/>
                </a:cxn>
                <a:cxn ang="0">
                  <a:pos x="317" y="0"/>
                </a:cxn>
              </a:cxnLst>
              <a:rect l="txL" t="txT" r="txR" b="txB"/>
              <a:pathLst>
                <a:path w="1814" h="1587">
                  <a:moveTo>
                    <a:pt x="317" y="0"/>
                  </a:moveTo>
                  <a:lnTo>
                    <a:pt x="1814" y="771"/>
                  </a:lnTo>
                  <a:lnTo>
                    <a:pt x="816" y="1496"/>
                  </a:lnTo>
                  <a:lnTo>
                    <a:pt x="0" y="1587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38100" cap="flat" cmpd="sng">
              <a:solidFill>
                <a:srgbClr val="003366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55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" name="图片 10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随堂检测</a:t>
            </a:r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502285" y="838200"/>
            <a:ext cx="7814310" cy="129540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 利用边长相等的正六边形材料，铺成平整无空隙的地面时，</a:t>
            </a:r>
          </a:p>
          <a:p>
            <a:pPr algn="l">
              <a:lnSpc>
                <a:spcPct val="11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在每个顶点处有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个正六边形，则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等于（         ）.   </a:t>
            </a:r>
            <a:endParaRPr lang="en-US" altLang="zh-CN" sz="2200" b="1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1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A. 3	      B. 4	       C. 5	          D. 6</a:t>
            </a:r>
            <a:endParaRPr lang="en-US" altLang="zh-CN" sz="2200" b="1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副标题 16"/>
          <p:cNvSpPr>
            <a:spLocks noGrp="1"/>
          </p:cNvSpPr>
          <p:nvPr/>
        </p:nvSpPr>
        <p:spPr>
          <a:xfrm>
            <a:off x="438785" y="2660015"/>
            <a:ext cx="8139430" cy="13957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035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935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835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2. 下列边长为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的正多边形与边长为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的正三角形组合起来，不能</a:t>
            </a:r>
          </a:p>
          <a:p>
            <a:pPr algn="l">
              <a:lnSpc>
                <a:spcPct val="12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   镶嵌成平面的是</a:t>
            </a:r>
            <a:r>
              <a:rPr lang="en-US" altLang="zh-CN" sz="2200" b="1" u="sng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                   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（</a:t>
            </a:r>
            <a:r>
              <a:rPr lang="zh-CN" altLang="en-US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填序号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）.  </a:t>
            </a:r>
          </a:p>
          <a:p>
            <a:pPr algn="l">
              <a:lnSpc>
                <a:spcPct val="12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    ⑴ 正方形； ⑵ 正五边形； ⑶ 正六边形； ⑷ 正八边形．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24880" y="1288415"/>
            <a:ext cx="547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74010" y="3131820"/>
            <a:ext cx="1095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⑵ 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7" r="5841"/>
          <a:stretch>
            <a:fillRect/>
          </a:stretch>
        </p:blipFill>
        <p:spPr>
          <a:xfrm>
            <a:off x="770890" y="470535"/>
            <a:ext cx="8025765" cy="36703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700" y="-6350"/>
            <a:ext cx="8735695" cy="844550"/>
            <a:chOff x="95" y="-11"/>
            <a:chExt cx="13757" cy="133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77" r="5841"/>
            <a:stretch>
              <a:fillRect/>
            </a:stretch>
          </p:blipFill>
          <p:spPr>
            <a:xfrm>
              <a:off x="1214" y="741"/>
              <a:ext cx="12639" cy="578"/>
            </a:xfrm>
            <a:prstGeom prst="rect">
              <a:avLst/>
            </a:prstGeom>
          </p:spPr>
        </p:pic>
        <p:pic>
          <p:nvPicPr>
            <p:cNvPr id="11" name="图片 10" descr="C:/Users/Administrator/AppData/Local/Temp/picturecompress_20220321114433/output_1.pngoutput_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" y="-11"/>
              <a:ext cx="1194" cy="1216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955675" y="118110"/>
            <a:ext cx="17722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B0D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华文琥珀" panose="02010800040101010101" charset="-122"/>
                <a:ea typeface="华文琥珀" panose="02010800040101010101" charset="-122"/>
              </a:rPr>
              <a:t>随堂检测</a:t>
            </a:r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502285" y="889000"/>
            <a:ext cx="8139430" cy="191389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zh-CN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用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zh-CN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个正方形和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zh-CN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个正八边形围绕一个顶点拼成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360º</a:t>
            </a:r>
            <a:r>
              <a:rPr lang="zh-CN" altLang="en-US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zh-CN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则</a:t>
            </a:r>
            <a:r>
              <a:rPr lang="en-US" altLang="zh-CN" sz="2200" b="1" i="1" dirty="0" err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zh-CN" altLang="en-US" sz="2200" b="1" dirty="0" err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en-US" altLang="zh-CN" sz="2200" b="1" i="1" dirty="0" err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n  </a:t>
            </a:r>
          </a:p>
          <a:p>
            <a:pPr algn="l">
              <a:lnSpc>
                <a:spcPct val="110000"/>
              </a:lnSpc>
            </a:pPr>
            <a:r>
              <a:rPr lang="en-US" altLang="zh-CN" sz="2200" b="1" i="1" dirty="0" err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zh-CN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满足的关系式是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zh-CN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　　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).</a:t>
            </a:r>
          </a:p>
          <a:p>
            <a:pPr algn="l">
              <a:lnSpc>
                <a:spcPct val="11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   A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＋3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8	            B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8          </a:t>
            </a:r>
          </a:p>
          <a:p>
            <a:pPr algn="l">
              <a:lnSpc>
                <a:spcPct val="110000"/>
              </a:lnSpc>
            </a:pP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en-US" altLang="zh-CN" sz="2200" b="1" dirty="0" err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C</a:t>
            </a:r>
            <a:r>
              <a:rPr lang="en-US" altLang="zh-CN" sz="2200" b="1" i="1" dirty="0" err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.m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200" b="1" i="1" dirty="0" err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4	            D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.m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sz="2200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en-US" altLang="zh-CN" sz="22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charset="0"/>
                <a:cs typeface="Times New Roman" panose="02020603050405020304" charset="0"/>
              </a:rPr>
              <a:t>＝6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028950" y="1336040"/>
            <a:ext cx="547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50645" y="3051810"/>
            <a:ext cx="26428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90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＋135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</a:rPr>
              <a:t>＝360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"/>
          <p:cNvSpPr>
            <a:spLocks noGrp="1"/>
          </p:cNvSpPr>
          <p:nvPr/>
        </p:nvSpPr>
        <p:spPr>
          <a:xfrm>
            <a:off x="2678430" y="382588"/>
            <a:ext cx="3296285" cy="755650"/>
          </a:xfrm>
          <a:noFill/>
        </p:spPr>
        <p:txBody>
          <a:bodyPr vert="horz"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b="1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课</a:t>
            </a:r>
            <a:r>
              <a:rPr lang="en-US" altLang="zh-CN" sz="4800" b="1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4800" b="1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堂</a:t>
            </a:r>
            <a:r>
              <a:rPr lang="en-US" altLang="zh-CN" sz="4800" b="1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4800" b="1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小</a:t>
            </a:r>
            <a:r>
              <a:rPr lang="en-US" altLang="zh-CN" sz="4800" b="1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4800" b="1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结</a:t>
            </a:r>
          </a:p>
        </p:txBody>
      </p:sp>
      <p:pic>
        <p:nvPicPr>
          <p:cNvPr id="11267" name="Picture 4" descr="C:\Users\wangwenjing1977\Desktop\平面镶嵌\234814-140QP05K984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l="5441" t="3137" r="4797" b="9645"/>
          <a:stretch>
            <a:fillRect/>
          </a:stretch>
        </p:blipFill>
        <p:spPr>
          <a:xfrm>
            <a:off x="6300470" y="3418205"/>
            <a:ext cx="2625090" cy="157861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0" name="组合 49"/>
          <p:cNvGrpSpPr/>
          <p:nvPr/>
        </p:nvGrpSpPr>
        <p:grpSpPr>
          <a:xfrm>
            <a:off x="868680" y="1301750"/>
            <a:ext cx="7346950" cy="3155315"/>
            <a:chOff x="1599" y="2333"/>
            <a:chExt cx="11177" cy="4183"/>
          </a:xfrm>
        </p:grpSpPr>
        <p:sp>
          <p:nvSpPr>
            <p:cNvPr id="51" name="任意多边形 50"/>
            <p:cNvSpPr/>
            <p:nvPr/>
          </p:nvSpPr>
          <p:spPr>
            <a:xfrm>
              <a:off x="1624" y="2432"/>
              <a:ext cx="11152" cy="286"/>
            </a:xfrm>
            <a:custGeom>
              <a:avLst/>
              <a:gdLst>
                <a:gd name="connsiteX0" fmla="*/ 0 w 3681412"/>
                <a:gd name="connsiteY0" fmla="*/ 64365 h 102471"/>
                <a:gd name="connsiteX1" fmla="*/ 114300 w 3681412"/>
                <a:gd name="connsiteY1" fmla="*/ 54840 h 102471"/>
                <a:gd name="connsiteX2" fmla="*/ 138112 w 3681412"/>
                <a:gd name="connsiteY2" fmla="*/ 50077 h 102471"/>
                <a:gd name="connsiteX3" fmla="*/ 195262 w 3681412"/>
                <a:gd name="connsiteY3" fmla="*/ 40552 h 102471"/>
                <a:gd name="connsiteX4" fmla="*/ 214312 w 3681412"/>
                <a:gd name="connsiteY4" fmla="*/ 35790 h 102471"/>
                <a:gd name="connsiteX5" fmla="*/ 271462 w 3681412"/>
                <a:gd name="connsiteY5" fmla="*/ 31027 h 102471"/>
                <a:gd name="connsiteX6" fmla="*/ 319087 w 3681412"/>
                <a:gd name="connsiteY6" fmla="*/ 21502 h 102471"/>
                <a:gd name="connsiteX7" fmla="*/ 342900 w 3681412"/>
                <a:gd name="connsiteY7" fmla="*/ 16740 h 102471"/>
                <a:gd name="connsiteX8" fmla="*/ 447675 w 3681412"/>
                <a:gd name="connsiteY8" fmla="*/ 11977 h 102471"/>
                <a:gd name="connsiteX9" fmla="*/ 1157287 w 3681412"/>
                <a:gd name="connsiteY9" fmla="*/ 7215 h 102471"/>
                <a:gd name="connsiteX10" fmla="*/ 2443162 w 3681412"/>
                <a:gd name="connsiteY10" fmla="*/ 7215 h 102471"/>
                <a:gd name="connsiteX11" fmla="*/ 2500312 w 3681412"/>
                <a:gd name="connsiteY11" fmla="*/ 11977 h 102471"/>
                <a:gd name="connsiteX12" fmla="*/ 2657475 w 3681412"/>
                <a:gd name="connsiteY12" fmla="*/ 21502 h 102471"/>
                <a:gd name="connsiteX13" fmla="*/ 2905125 w 3681412"/>
                <a:gd name="connsiteY13" fmla="*/ 31027 h 102471"/>
                <a:gd name="connsiteX14" fmla="*/ 3038475 w 3681412"/>
                <a:gd name="connsiteY14" fmla="*/ 40552 h 102471"/>
                <a:gd name="connsiteX15" fmla="*/ 3119437 w 3681412"/>
                <a:gd name="connsiteY15" fmla="*/ 50077 h 102471"/>
                <a:gd name="connsiteX16" fmla="*/ 3219450 w 3681412"/>
                <a:gd name="connsiteY16" fmla="*/ 54840 h 102471"/>
                <a:gd name="connsiteX17" fmla="*/ 3324225 w 3681412"/>
                <a:gd name="connsiteY17" fmla="*/ 64365 h 102471"/>
                <a:gd name="connsiteX18" fmla="*/ 3362325 w 3681412"/>
                <a:gd name="connsiteY18" fmla="*/ 69127 h 102471"/>
                <a:gd name="connsiteX19" fmla="*/ 3414712 w 3681412"/>
                <a:gd name="connsiteY19" fmla="*/ 73890 h 102471"/>
                <a:gd name="connsiteX20" fmla="*/ 3457575 w 3681412"/>
                <a:gd name="connsiteY20" fmla="*/ 78652 h 102471"/>
                <a:gd name="connsiteX21" fmla="*/ 3571875 w 3681412"/>
                <a:gd name="connsiteY21" fmla="*/ 88177 h 102471"/>
                <a:gd name="connsiteX22" fmla="*/ 3633787 w 3681412"/>
                <a:gd name="connsiteY22" fmla="*/ 97702 h 102471"/>
                <a:gd name="connsiteX23" fmla="*/ 3681412 w 3681412"/>
                <a:gd name="connsiteY23" fmla="*/ 102465 h 102471"/>
                <a:gd name="connsiteX0-1" fmla="*/ 0 w 3681412"/>
                <a:gd name="connsiteY0-2" fmla="*/ 64365 h 102471"/>
                <a:gd name="connsiteX1-3" fmla="*/ 114300 w 3681412"/>
                <a:gd name="connsiteY1-4" fmla="*/ 54840 h 102471"/>
                <a:gd name="connsiteX2-5" fmla="*/ 138112 w 3681412"/>
                <a:gd name="connsiteY2-6" fmla="*/ 50077 h 102471"/>
                <a:gd name="connsiteX3-7" fmla="*/ 195262 w 3681412"/>
                <a:gd name="connsiteY3-8" fmla="*/ 40552 h 102471"/>
                <a:gd name="connsiteX4-9" fmla="*/ 214312 w 3681412"/>
                <a:gd name="connsiteY4-10" fmla="*/ 35790 h 102471"/>
                <a:gd name="connsiteX5-11" fmla="*/ 271462 w 3681412"/>
                <a:gd name="connsiteY5-12" fmla="*/ 31027 h 102471"/>
                <a:gd name="connsiteX6-13" fmla="*/ 319087 w 3681412"/>
                <a:gd name="connsiteY6-14" fmla="*/ 21502 h 102471"/>
                <a:gd name="connsiteX7-15" fmla="*/ 342900 w 3681412"/>
                <a:gd name="connsiteY7-16" fmla="*/ 16740 h 102471"/>
                <a:gd name="connsiteX8-17" fmla="*/ 447675 w 3681412"/>
                <a:gd name="connsiteY8-18" fmla="*/ 11977 h 102471"/>
                <a:gd name="connsiteX9-19" fmla="*/ 1157287 w 3681412"/>
                <a:gd name="connsiteY9-20" fmla="*/ 7215 h 102471"/>
                <a:gd name="connsiteX10-21" fmla="*/ 2443162 w 3681412"/>
                <a:gd name="connsiteY10-22" fmla="*/ 7215 h 102471"/>
                <a:gd name="connsiteX11-23" fmla="*/ 2500312 w 3681412"/>
                <a:gd name="connsiteY11-24" fmla="*/ 11977 h 102471"/>
                <a:gd name="connsiteX12-25" fmla="*/ 2657475 w 3681412"/>
                <a:gd name="connsiteY12-26" fmla="*/ 21502 h 102471"/>
                <a:gd name="connsiteX13-27" fmla="*/ 2905125 w 3681412"/>
                <a:gd name="connsiteY13-28" fmla="*/ 31027 h 102471"/>
                <a:gd name="connsiteX14-29" fmla="*/ 3038475 w 3681412"/>
                <a:gd name="connsiteY14-30" fmla="*/ 40552 h 102471"/>
                <a:gd name="connsiteX15-31" fmla="*/ 3119437 w 3681412"/>
                <a:gd name="connsiteY15-32" fmla="*/ 50077 h 102471"/>
                <a:gd name="connsiteX16-33" fmla="*/ 3219450 w 3681412"/>
                <a:gd name="connsiteY16-34" fmla="*/ 54840 h 102471"/>
                <a:gd name="connsiteX17-35" fmla="*/ 3324225 w 3681412"/>
                <a:gd name="connsiteY17-36" fmla="*/ 64365 h 102471"/>
                <a:gd name="connsiteX18-37" fmla="*/ 3362325 w 3681412"/>
                <a:gd name="connsiteY18-38" fmla="*/ 69127 h 102471"/>
                <a:gd name="connsiteX19-39" fmla="*/ 3414712 w 3681412"/>
                <a:gd name="connsiteY19-40" fmla="*/ 73890 h 102471"/>
                <a:gd name="connsiteX20-41" fmla="*/ 3457575 w 3681412"/>
                <a:gd name="connsiteY20-42" fmla="*/ 78652 h 102471"/>
                <a:gd name="connsiteX21-43" fmla="*/ 3571875 w 3681412"/>
                <a:gd name="connsiteY21-44" fmla="*/ 88177 h 102471"/>
                <a:gd name="connsiteX22-45" fmla="*/ 3633787 w 3681412"/>
                <a:gd name="connsiteY22-46" fmla="*/ 97702 h 102471"/>
                <a:gd name="connsiteX23-47" fmla="*/ 3681412 w 3681412"/>
                <a:gd name="connsiteY23-48" fmla="*/ 102465 h 102471"/>
                <a:gd name="connsiteX0-49" fmla="*/ 0 w 3681412"/>
                <a:gd name="connsiteY0-50" fmla="*/ 64365 h 102471"/>
                <a:gd name="connsiteX1-51" fmla="*/ 114300 w 3681412"/>
                <a:gd name="connsiteY1-52" fmla="*/ 54840 h 102471"/>
                <a:gd name="connsiteX2-53" fmla="*/ 138112 w 3681412"/>
                <a:gd name="connsiteY2-54" fmla="*/ 50077 h 102471"/>
                <a:gd name="connsiteX3-55" fmla="*/ 195262 w 3681412"/>
                <a:gd name="connsiteY3-56" fmla="*/ 40552 h 102471"/>
                <a:gd name="connsiteX4-57" fmla="*/ 214312 w 3681412"/>
                <a:gd name="connsiteY4-58" fmla="*/ 35790 h 102471"/>
                <a:gd name="connsiteX5-59" fmla="*/ 271462 w 3681412"/>
                <a:gd name="connsiteY5-60" fmla="*/ 31027 h 102471"/>
                <a:gd name="connsiteX6-61" fmla="*/ 319087 w 3681412"/>
                <a:gd name="connsiteY6-62" fmla="*/ 21502 h 102471"/>
                <a:gd name="connsiteX7-63" fmla="*/ 447675 w 3681412"/>
                <a:gd name="connsiteY7-64" fmla="*/ 11977 h 102471"/>
                <a:gd name="connsiteX8-65" fmla="*/ 1157287 w 3681412"/>
                <a:gd name="connsiteY8-66" fmla="*/ 7215 h 102471"/>
                <a:gd name="connsiteX9-67" fmla="*/ 2443162 w 3681412"/>
                <a:gd name="connsiteY9-68" fmla="*/ 7215 h 102471"/>
                <a:gd name="connsiteX10-69" fmla="*/ 2500312 w 3681412"/>
                <a:gd name="connsiteY10-70" fmla="*/ 11977 h 102471"/>
                <a:gd name="connsiteX11-71" fmla="*/ 2657475 w 3681412"/>
                <a:gd name="connsiteY11-72" fmla="*/ 21502 h 102471"/>
                <a:gd name="connsiteX12-73" fmla="*/ 2905125 w 3681412"/>
                <a:gd name="connsiteY12-74" fmla="*/ 31027 h 102471"/>
                <a:gd name="connsiteX13-75" fmla="*/ 3038475 w 3681412"/>
                <a:gd name="connsiteY13-76" fmla="*/ 40552 h 102471"/>
                <a:gd name="connsiteX14-77" fmla="*/ 3119437 w 3681412"/>
                <a:gd name="connsiteY14-78" fmla="*/ 50077 h 102471"/>
                <a:gd name="connsiteX15-79" fmla="*/ 3219450 w 3681412"/>
                <a:gd name="connsiteY15-80" fmla="*/ 54840 h 102471"/>
                <a:gd name="connsiteX16-81" fmla="*/ 3324225 w 3681412"/>
                <a:gd name="connsiteY16-82" fmla="*/ 64365 h 102471"/>
                <a:gd name="connsiteX17-83" fmla="*/ 3362325 w 3681412"/>
                <a:gd name="connsiteY17-84" fmla="*/ 69127 h 102471"/>
                <a:gd name="connsiteX18-85" fmla="*/ 3414712 w 3681412"/>
                <a:gd name="connsiteY18-86" fmla="*/ 73890 h 102471"/>
                <a:gd name="connsiteX19-87" fmla="*/ 3457575 w 3681412"/>
                <a:gd name="connsiteY19-88" fmla="*/ 78652 h 102471"/>
                <a:gd name="connsiteX20-89" fmla="*/ 3571875 w 3681412"/>
                <a:gd name="connsiteY20-90" fmla="*/ 88177 h 102471"/>
                <a:gd name="connsiteX21-91" fmla="*/ 3633787 w 3681412"/>
                <a:gd name="connsiteY21-92" fmla="*/ 97702 h 102471"/>
                <a:gd name="connsiteX22-93" fmla="*/ 3681412 w 3681412"/>
                <a:gd name="connsiteY22-94" fmla="*/ 102465 h 102471"/>
                <a:gd name="connsiteX0-95" fmla="*/ 0 w 3681412"/>
                <a:gd name="connsiteY0-96" fmla="*/ 64365 h 102471"/>
                <a:gd name="connsiteX1-97" fmla="*/ 114300 w 3681412"/>
                <a:gd name="connsiteY1-98" fmla="*/ 54840 h 102471"/>
                <a:gd name="connsiteX2-99" fmla="*/ 138112 w 3681412"/>
                <a:gd name="connsiteY2-100" fmla="*/ 50077 h 102471"/>
                <a:gd name="connsiteX3-101" fmla="*/ 195262 w 3681412"/>
                <a:gd name="connsiteY3-102" fmla="*/ 40552 h 102471"/>
                <a:gd name="connsiteX4-103" fmla="*/ 214312 w 3681412"/>
                <a:gd name="connsiteY4-104" fmla="*/ 35790 h 102471"/>
                <a:gd name="connsiteX5-105" fmla="*/ 271462 w 3681412"/>
                <a:gd name="connsiteY5-106" fmla="*/ 31027 h 102471"/>
                <a:gd name="connsiteX6-107" fmla="*/ 447675 w 3681412"/>
                <a:gd name="connsiteY6-108" fmla="*/ 11977 h 102471"/>
                <a:gd name="connsiteX7-109" fmla="*/ 1157287 w 3681412"/>
                <a:gd name="connsiteY7-110" fmla="*/ 7215 h 102471"/>
                <a:gd name="connsiteX8-111" fmla="*/ 2443162 w 3681412"/>
                <a:gd name="connsiteY8-112" fmla="*/ 7215 h 102471"/>
                <a:gd name="connsiteX9-113" fmla="*/ 2500312 w 3681412"/>
                <a:gd name="connsiteY9-114" fmla="*/ 11977 h 102471"/>
                <a:gd name="connsiteX10-115" fmla="*/ 2657475 w 3681412"/>
                <a:gd name="connsiteY10-116" fmla="*/ 21502 h 102471"/>
                <a:gd name="connsiteX11-117" fmla="*/ 2905125 w 3681412"/>
                <a:gd name="connsiteY11-118" fmla="*/ 31027 h 102471"/>
                <a:gd name="connsiteX12-119" fmla="*/ 3038475 w 3681412"/>
                <a:gd name="connsiteY12-120" fmla="*/ 40552 h 102471"/>
                <a:gd name="connsiteX13-121" fmla="*/ 3119437 w 3681412"/>
                <a:gd name="connsiteY13-122" fmla="*/ 50077 h 102471"/>
                <a:gd name="connsiteX14-123" fmla="*/ 3219450 w 3681412"/>
                <a:gd name="connsiteY14-124" fmla="*/ 54840 h 102471"/>
                <a:gd name="connsiteX15-125" fmla="*/ 3324225 w 3681412"/>
                <a:gd name="connsiteY15-126" fmla="*/ 64365 h 102471"/>
                <a:gd name="connsiteX16-127" fmla="*/ 3362325 w 3681412"/>
                <a:gd name="connsiteY16-128" fmla="*/ 69127 h 102471"/>
                <a:gd name="connsiteX17-129" fmla="*/ 3414712 w 3681412"/>
                <a:gd name="connsiteY17-130" fmla="*/ 73890 h 102471"/>
                <a:gd name="connsiteX18-131" fmla="*/ 3457575 w 3681412"/>
                <a:gd name="connsiteY18-132" fmla="*/ 78652 h 102471"/>
                <a:gd name="connsiteX19-133" fmla="*/ 3571875 w 3681412"/>
                <a:gd name="connsiteY19-134" fmla="*/ 88177 h 102471"/>
                <a:gd name="connsiteX20-135" fmla="*/ 3633787 w 3681412"/>
                <a:gd name="connsiteY20-136" fmla="*/ 97702 h 102471"/>
                <a:gd name="connsiteX21-137" fmla="*/ 3681412 w 3681412"/>
                <a:gd name="connsiteY21-138" fmla="*/ 102465 h 102471"/>
                <a:gd name="connsiteX0-139" fmla="*/ 0 w 3681412"/>
                <a:gd name="connsiteY0-140" fmla="*/ 64365 h 102471"/>
                <a:gd name="connsiteX1-141" fmla="*/ 114300 w 3681412"/>
                <a:gd name="connsiteY1-142" fmla="*/ 54840 h 102471"/>
                <a:gd name="connsiteX2-143" fmla="*/ 138112 w 3681412"/>
                <a:gd name="connsiteY2-144" fmla="*/ 50077 h 102471"/>
                <a:gd name="connsiteX3-145" fmla="*/ 195262 w 3681412"/>
                <a:gd name="connsiteY3-146" fmla="*/ 40552 h 102471"/>
                <a:gd name="connsiteX4-147" fmla="*/ 214312 w 3681412"/>
                <a:gd name="connsiteY4-148" fmla="*/ 35790 h 102471"/>
                <a:gd name="connsiteX5-149" fmla="*/ 447675 w 3681412"/>
                <a:gd name="connsiteY5-150" fmla="*/ 11977 h 102471"/>
                <a:gd name="connsiteX6-151" fmla="*/ 1157287 w 3681412"/>
                <a:gd name="connsiteY6-152" fmla="*/ 7215 h 102471"/>
                <a:gd name="connsiteX7-153" fmla="*/ 2443162 w 3681412"/>
                <a:gd name="connsiteY7-154" fmla="*/ 7215 h 102471"/>
                <a:gd name="connsiteX8-155" fmla="*/ 2500312 w 3681412"/>
                <a:gd name="connsiteY8-156" fmla="*/ 11977 h 102471"/>
                <a:gd name="connsiteX9-157" fmla="*/ 2657475 w 3681412"/>
                <a:gd name="connsiteY9-158" fmla="*/ 21502 h 102471"/>
                <a:gd name="connsiteX10-159" fmla="*/ 2905125 w 3681412"/>
                <a:gd name="connsiteY10-160" fmla="*/ 31027 h 102471"/>
                <a:gd name="connsiteX11-161" fmla="*/ 3038475 w 3681412"/>
                <a:gd name="connsiteY11-162" fmla="*/ 40552 h 102471"/>
                <a:gd name="connsiteX12-163" fmla="*/ 3119437 w 3681412"/>
                <a:gd name="connsiteY12-164" fmla="*/ 50077 h 102471"/>
                <a:gd name="connsiteX13-165" fmla="*/ 3219450 w 3681412"/>
                <a:gd name="connsiteY13-166" fmla="*/ 54840 h 102471"/>
                <a:gd name="connsiteX14-167" fmla="*/ 3324225 w 3681412"/>
                <a:gd name="connsiteY14-168" fmla="*/ 64365 h 102471"/>
                <a:gd name="connsiteX15-169" fmla="*/ 3362325 w 3681412"/>
                <a:gd name="connsiteY15-170" fmla="*/ 69127 h 102471"/>
                <a:gd name="connsiteX16-171" fmla="*/ 3414712 w 3681412"/>
                <a:gd name="connsiteY16-172" fmla="*/ 73890 h 102471"/>
                <a:gd name="connsiteX17-173" fmla="*/ 3457575 w 3681412"/>
                <a:gd name="connsiteY17-174" fmla="*/ 78652 h 102471"/>
                <a:gd name="connsiteX18-175" fmla="*/ 3571875 w 3681412"/>
                <a:gd name="connsiteY18-176" fmla="*/ 88177 h 102471"/>
                <a:gd name="connsiteX19-177" fmla="*/ 3633787 w 3681412"/>
                <a:gd name="connsiteY19-178" fmla="*/ 97702 h 102471"/>
                <a:gd name="connsiteX20-179" fmla="*/ 3681412 w 3681412"/>
                <a:gd name="connsiteY20-180" fmla="*/ 102465 h 102471"/>
                <a:gd name="connsiteX0-181" fmla="*/ 0 w 3681412"/>
                <a:gd name="connsiteY0-182" fmla="*/ 64365 h 102471"/>
                <a:gd name="connsiteX1-183" fmla="*/ 114300 w 3681412"/>
                <a:gd name="connsiteY1-184" fmla="*/ 54840 h 102471"/>
                <a:gd name="connsiteX2-185" fmla="*/ 138112 w 3681412"/>
                <a:gd name="connsiteY2-186" fmla="*/ 50077 h 102471"/>
                <a:gd name="connsiteX3-187" fmla="*/ 195262 w 3681412"/>
                <a:gd name="connsiteY3-188" fmla="*/ 40552 h 102471"/>
                <a:gd name="connsiteX4-189" fmla="*/ 447675 w 3681412"/>
                <a:gd name="connsiteY4-190" fmla="*/ 11977 h 102471"/>
                <a:gd name="connsiteX5-191" fmla="*/ 1157287 w 3681412"/>
                <a:gd name="connsiteY5-192" fmla="*/ 7215 h 102471"/>
                <a:gd name="connsiteX6-193" fmla="*/ 2443162 w 3681412"/>
                <a:gd name="connsiteY6-194" fmla="*/ 7215 h 102471"/>
                <a:gd name="connsiteX7-195" fmla="*/ 2500312 w 3681412"/>
                <a:gd name="connsiteY7-196" fmla="*/ 11977 h 102471"/>
                <a:gd name="connsiteX8-197" fmla="*/ 2657475 w 3681412"/>
                <a:gd name="connsiteY8-198" fmla="*/ 21502 h 102471"/>
                <a:gd name="connsiteX9-199" fmla="*/ 2905125 w 3681412"/>
                <a:gd name="connsiteY9-200" fmla="*/ 31027 h 102471"/>
                <a:gd name="connsiteX10-201" fmla="*/ 3038475 w 3681412"/>
                <a:gd name="connsiteY10-202" fmla="*/ 40552 h 102471"/>
                <a:gd name="connsiteX11-203" fmla="*/ 3119437 w 3681412"/>
                <a:gd name="connsiteY11-204" fmla="*/ 50077 h 102471"/>
                <a:gd name="connsiteX12-205" fmla="*/ 3219450 w 3681412"/>
                <a:gd name="connsiteY12-206" fmla="*/ 54840 h 102471"/>
                <a:gd name="connsiteX13-207" fmla="*/ 3324225 w 3681412"/>
                <a:gd name="connsiteY13-208" fmla="*/ 64365 h 102471"/>
                <a:gd name="connsiteX14-209" fmla="*/ 3362325 w 3681412"/>
                <a:gd name="connsiteY14-210" fmla="*/ 69127 h 102471"/>
                <a:gd name="connsiteX15-211" fmla="*/ 3414712 w 3681412"/>
                <a:gd name="connsiteY15-212" fmla="*/ 73890 h 102471"/>
                <a:gd name="connsiteX16-213" fmla="*/ 3457575 w 3681412"/>
                <a:gd name="connsiteY16-214" fmla="*/ 78652 h 102471"/>
                <a:gd name="connsiteX17-215" fmla="*/ 3571875 w 3681412"/>
                <a:gd name="connsiteY17-216" fmla="*/ 88177 h 102471"/>
                <a:gd name="connsiteX18-217" fmla="*/ 3633787 w 3681412"/>
                <a:gd name="connsiteY18-218" fmla="*/ 97702 h 102471"/>
                <a:gd name="connsiteX19-219" fmla="*/ 3681412 w 3681412"/>
                <a:gd name="connsiteY19-220" fmla="*/ 102465 h 102471"/>
                <a:gd name="connsiteX0-221" fmla="*/ 0 w 3681412"/>
                <a:gd name="connsiteY0-222" fmla="*/ 64365 h 102471"/>
                <a:gd name="connsiteX1-223" fmla="*/ 114300 w 3681412"/>
                <a:gd name="connsiteY1-224" fmla="*/ 54840 h 102471"/>
                <a:gd name="connsiteX2-225" fmla="*/ 138112 w 3681412"/>
                <a:gd name="connsiteY2-226" fmla="*/ 50077 h 102471"/>
                <a:gd name="connsiteX3-227" fmla="*/ 447675 w 3681412"/>
                <a:gd name="connsiteY3-228" fmla="*/ 11977 h 102471"/>
                <a:gd name="connsiteX4-229" fmla="*/ 1157287 w 3681412"/>
                <a:gd name="connsiteY4-230" fmla="*/ 7215 h 102471"/>
                <a:gd name="connsiteX5-231" fmla="*/ 2443162 w 3681412"/>
                <a:gd name="connsiteY5-232" fmla="*/ 7215 h 102471"/>
                <a:gd name="connsiteX6-233" fmla="*/ 2500312 w 3681412"/>
                <a:gd name="connsiteY6-234" fmla="*/ 11977 h 102471"/>
                <a:gd name="connsiteX7-235" fmla="*/ 2657475 w 3681412"/>
                <a:gd name="connsiteY7-236" fmla="*/ 21502 h 102471"/>
                <a:gd name="connsiteX8-237" fmla="*/ 2905125 w 3681412"/>
                <a:gd name="connsiteY8-238" fmla="*/ 31027 h 102471"/>
                <a:gd name="connsiteX9-239" fmla="*/ 3038475 w 3681412"/>
                <a:gd name="connsiteY9-240" fmla="*/ 40552 h 102471"/>
                <a:gd name="connsiteX10-241" fmla="*/ 3119437 w 3681412"/>
                <a:gd name="connsiteY10-242" fmla="*/ 50077 h 102471"/>
                <a:gd name="connsiteX11-243" fmla="*/ 3219450 w 3681412"/>
                <a:gd name="connsiteY11-244" fmla="*/ 54840 h 102471"/>
                <a:gd name="connsiteX12-245" fmla="*/ 3324225 w 3681412"/>
                <a:gd name="connsiteY12-246" fmla="*/ 64365 h 102471"/>
                <a:gd name="connsiteX13-247" fmla="*/ 3362325 w 3681412"/>
                <a:gd name="connsiteY13-248" fmla="*/ 69127 h 102471"/>
                <a:gd name="connsiteX14-249" fmla="*/ 3414712 w 3681412"/>
                <a:gd name="connsiteY14-250" fmla="*/ 73890 h 102471"/>
                <a:gd name="connsiteX15-251" fmla="*/ 3457575 w 3681412"/>
                <a:gd name="connsiteY15-252" fmla="*/ 78652 h 102471"/>
                <a:gd name="connsiteX16-253" fmla="*/ 3571875 w 3681412"/>
                <a:gd name="connsiteY16-254" fmla="*/ 88177 h 102471"/>
                <a:gd name="connsiteX17-255" fmla="*/ 3633787 w 3681412"/>
                <a:gd name="connsiteY17-256" fmla="*/ 97702 h 102471"/>
                <a:gd name="connsiteX18-257" fmla="*/ 3681412 w 3681412"/>
                <a:gd name="connsiteY18-258" fmla="*/ 102465 h 102471"/>
                <a:gd name="connsiteX0-259" fmla="*/ 0 w 3681412"/>
                <a:gd name="connsiteY0-260" fmla="*/ 64365 h 102471"/>
                <a:gd name="connsiteX1-261" fmla="*/ 114300 w 3681412"/>
                <a:gd name="connsiteY1-262" fmla="*/ 54840 h 102471"/>
                <a:gd name="connsiteX2-263" fmla="*/ 447675 w 3681412"/>
                <a:gd name="connsiteY2-264" fmla="*/ 11977 h 102471"/>
                <a:gd name="connsiteX3-265" fmla="*/ 1157287 w 3681412"/>
                <a:gd name="connsiteY3-266" fmla="*/ 7215 h 102471"/>
                <a:gd name="connsiteX4-267" fmla="*/ 2443162 w 3681412"/>
                <a:gd name="connsiteY4-268" fmla="*/ 7215 h 102471"/>
                <a:gd name="connsiteX5-269" fmla="*/ 2500312 w 3681412"/>
                <a:gd name="connsiteY5-270" fmla="*/ 11977 h 102471"/>
                <a:gd name="connsiteX6-271" fmla="*/ 2657475 w 3681412"/>
                <a:gd name="connsiteY6-272" fmla="*/ 21502 h 102471"/>
                <a:gd name="connsiteX7-273" fmla="*/ 2905125 w 3681412"/>
                <a:gd name="connsiteY7-274" fmla="*/ 31027 h 102471"/>
                <a:gd name="connsiteX8-275" fmla="*/ 3038475 w 3681412"/>
                <a:gd name="connsiteY8-276" fmla="*/ 40552 h 102471"/>
                <a:gd name="connsiteX9-277" fmla="*/ 3119437 w 3681412"/>
                <a:gd name="connsiteY9-278" fmla="*/ 50077 h 102471"/>
                <a:gd name="connsiteX10-279" fmla="*/ 3219450 w 3681412"/>
                <a:gd name="connsiteY10-280" fmla="*/ 54840 h 102471"/>
                <a:gd name="connsiteX11-281" fmla="*/ 3324225 w 3681412"/>
                <a:gd name="connsiteY11-282" fmla="*/ 64365 h 102471"/>
                <a:gd name="connsiteX12-283" fmla="*/ 3362325 w 3681412"/>
                <a:gd name="connsiteY12-284" fmla="*/ 69127 h 102471"/>
                <a:gd name="connsiteX13-285" fmla="*/ 3414712 w 3681412"/>
                <a:gd name="connsiteY13-286" fmla="*/ 73890 h 102471"/>
                <a:gd name="connsiteX14-287" fmla="*/ 3457575 w 3681412"/>
                <a:gd name="connsiteY14-288" fmla="*/ 78652 h 102471"/>
                <a:gd name="connsiteX15-289" fmla="*/ 3571875 w 3681412"/>
                <a:gd name="connsiteY15-290" fmla="*/ 88177 h 102471"/>
                <a:gd name="connsiteX16-291" fmla="*/ 3633787 w 3681412"/>
                <a:gd name="connsiteY16-292" fmla="*/ 97702 h 102471"/>
                <a:gd name="connsiteX17-293" fmla="*/ 3681412 w 3681412"/>
                <a:gd name="connsiteY17-294" fmla="*/ 102465 h 102471"/>
                <a:gd name="connsiteX0-295" fmla="*/ 0 w 3681412"/>
                <a:gd name="connsiteY0-296" fmla="*/ 64365 h 102471"/>
                <a:gd name="connsiteX1-297" fmla="*/ 447675 w 3681412"/>
                <a:gd name="connsiteY1-298" fmla="*/ 11977 h 102471"/>
                <a:gd name="connsiteX2-299" fmla="*/ 1157287 w 3681412"/>
                <a:gd name="connsiteY2-300" fmla="*/ 7215 h 102471"/>
                <a:gd name="connsiteX3-301" fmla="*/ 2443162 w 3681412"/>
                <a:gd name="connsiteY3-302" fmla="*/ 7215 h 102471"/>
                <a:gd name="connsiteX4-303" fmla="*/ 2500312 w 3681412"/>
                <a:gd name="connsiteY4-304" fmla="*/ 11977 h 102471"/>
                <a:gd name="connsiteX5-305" fmla="*/ 2657475 w 3681412"/>
                <a:gd name="connsiteY5-306" fmla="*/ 21502 h 102471"/>
                <a:gd name="connsiteX6-307" fmla="*/ 2905125 w 3681412"/>
                <a:gd name="connsiteY6-308" fmla="*/ 31027 h 102471"/>
                <a:gd name="connsiteX7-309" fmla="*/ 3038475 w 3681412"/>
                <a:gd name="connsiteY7-310" fmla="*/ 40552 h 102471"/>
                <a:gd name="connsiteX8-311" fmla="*/ 3119437 w 3681412"/>
                <a:gd name="connsiteY8-312" fmla="*/ 50077 h 102471"/>
                <a:gd name="connsiteX9-313" fmla="*/ 3219450 w 3681412"/>
                <a:gd name="connsiteY9-314" fmla="*/ 54840 h 102471"/>
                <a:gd name="connsiteX10-315" fmla="*/ 3324225 w 3681412"/>
                <a:gd name="connsiteY10-316" fmla="*/ 64365 h 102471"/>
                <a:gd name="connsiteX11-317" fmla="*/ 3362325 w 3681412"/>
                <a:gd name="connsiteY11-318" fmla="*/ 69127 h 102471"/>
                <a:gd name="connsiteX12-319" fmla="*/ 3414712 w 3681412"/>
                <a:gd name="connsiteY12-320" fmla="*/ 73890 h 102471"/>
                <a:gd name="connsiteX13-321" fmla="*/ 3457575 w 3681412"/>
                <a:gd name="connsiteY13-322" fmla="*/ 78652 h 102471"/>
                <a:gd name="connsiteX14-323" fmla="*/ 3571875 w 3681412"/>
                <a:gd name="connsiteY14-324" fmla="*/ 88177 h 102471"/>
                <a:gd name="connsiteX15-325" fmla="*/ 3633787 w 3681412"/>
                <a:gd name="connsiteY15-326" fmla="*/ 97702 h 102471"/>
                <a:gd name="connsiteX16-327" fmla="*/ 3681412 w 3681412"/>
                <a:gd name="connsiteY16-328" fmla="*/ 102465 h 102471"/>
                <a:gd name="connsiteX0-329" fmla="*/ 0 w 3681412"/>
                <a:gd name="connsiteY0-330" fmla="*/ 63851 h 101957"/>
                <a:gd name="connsiteX1-331" fmla="*/ 1157287 w 3681412"/>
                <a:gd name="connsiteY1-332" fmla="*/ 6701 h 101957"/>
                <a:gd name="connsiteX2-333" fmla="*/ 2443162 w 3681412"/>
                <a:gd name="connsiteY2-334" fmla="*/ 6701 h 101957"/>
                <a:gd name="connsiteX3-335" fmla="*/ 2500312 w 3681412"/>
                <a:gd name="connsiteY3-336" fmla="*/ 11463 h 101957"/>
                <a:gd name="connsiteX4-337" fmla="*/ 2657475 w 3681412"/>
                <a:gd name="connsiteY4-338" fmla="*/ 20988 h 101957"/>
                <a:gd name="connsiteX5-339" fmla="*/ 2905125 w 3681412"/>
                <a:gd name="connsiteY5-340" fmla="*/ 30513 h 101957"/>
                <a:gd name="connsiteX6-341" fmla="*/ 3038475 w 3681412"/>
                <a:gd name="connsiteY6-342" fmla="*/ 40038 h 101957"/>
                <a:gd name="connsiteX7-343" fmla="*/ 3119437 w 3681412"/>
                <a:gd name="connsiteY7-344" fmla="*/ 49563 h 101957"/>
                <a:gd name="connsiteX8-345" fmla="*/ 3219450 w 3681412"/>
                <a:gd name="connsiteY8-346" fmla="*/ 54326 h 101957"/>
                <a:gd name="connsiteX9-347" fmla="*/ 3324225 w 3681412"/>
                <a:gd name="connsiteY9-348" fmla="*/ 63851 h 101957"/>
                <a:gd name="connsiteX10-349" fmla="*/ 3362325 w 3681412"/>
                <a:gd name="connsiteY10-350" fmla="*/ 68613 h 101957"/>
                <a:gd name="connsiteX11-351" fmla="*/ 3414712 w 3681412"/>
                <a:gd name="connsiteY11-352" fmla="*/ 73376 h 101957"/>
                <a:gd name="connsiteX12-353" fmla="*/ 3457575 w 3681412"/>
                <a:gd name="connsiteY12-354" fmla="*/ 78138 h 101957"/>
                <a:gd name="connsiteX13-355" fmla="*/ 3571875 w 3681412"/>
                <a:gd name="connsiteY13-356" fmla="*/ 87663 h 101957"/>
                <a:gd name="connsiteX14-357" fmla="*/ 3633787 w 3681412"/>
                <a:gd name="connsiteY14-358" fmla="*/ 97188 h 101957"/>
                <a:gd name="connsiteX15-359" fmla="*/ 3681412 w 3681412"/>
                <a:gd name="connsiteY15-360" fmla="*/ 101951 h 101957"/>
                <a:gd name="connsiteX0-361" fmla="*/ 0 w 3681412"/>
                <a:gd name="connsiteY0-362" fmla="*/ 61964 h 100070"/>
                <a:gd name="connsiteX1-363" fmla="*/ 1157287 w 3681412"/>
                <a:gd name="connsiteY1-364" fmla="*/ 4814 h 100070"/>
                <a:gd name="connsiteX2-365" fmla="*/ 2443162 w 3681412"/>
                <a:gd name="connsiteY2-366" fmla="*/ 4814 h 100070"/>
                <a:gd name="connsiteX3-367" fmla="*/ 2657475 w 3681412"/>
                <a:gd name="connsiteY3-368" fmla="*/ 19101 h 100070"/>
                <a:gd name="connsiteX4-369" fmla="*/ 2905125 w 3681412"/>
                <a:gd name="connsiteY4-370" fmla="*/ 28626 h 100070"/>
                <a:gd name="connsiteX5-371" fmla="*/ 3038475 w 3681412"/>
                <a:gd name="connsiteY5-372" fmla="*/ 38151 h 100070"/>
                <a:gd name="connsiteX6-373" fmla="*/ 3119437 w 3681412"/>
                <a:gd name="connsiteY6-374" fmla="*/ 47676 h 100070"/>
                <a:gd name="connsiteX7-375" fmla="*/ 3219450 w 3681412"/>
                <a:gd name="connsiteY7-376" fmla="*/ 52439 h 100070"/>
                <a:gd name="connsiteX8-377" fmla="*/ 3324225 w 3681412"/>
                <a:gd name="connsiteY8-378" fmla="*/ 61964 h 100070"/>
                <a:gd name="connsiteX9-379" fmla="*/ 3362325 w 3681412"/>
                <a:gd name="connsiteY9-380" fmla="*/ 66726 h 100070"/>
                <a:gd name="connsiteX10-381" fmla="*/ 3414712 w 3681412"/>
                <a:gd name="connsiteY10-382" fmla="*/ 71489 h 100070"/>
                <a:gd name="connsiteX11-383" fmla="*/ 3457575 w 3681412"/>
                <a:gd name="connsiteY11-384" fmla="*/ 76251 h 100070"/>
                <a:gd name="connsiteX12-385" fmla="*/ 3571875 w 3681412"/>
                <a:gd name="connsiteY12-386" fmla="*/ 85776 h 100070"/>
                <a:gd name="connsiteX13-387" fmla="*/ 3633787 w 3681412"/>
                <a:gd name="connsiteY13-388" fmla="*/ 95301 h 100070"/>
                <a:gd name="connsiteX14-389" fmla="*/ 3681412 w 3681412"/>
                <a:gd name="connsiteY14-390" fmla="*/ 100064 h 100070"/>
                <a:gd name="connsiteX0-391" fmla="*/ 0 w 3681412"/>
                <a:gd name="connsiteY0-392" fmla="*/ 62409 h 100515"/>
                <a:gd name="connsiteX1-393" fmla="*/ 1157287 w 3681412"/>
                <a:gd name="connsiteY1-394" fmla="*/ 5259 h 100515"/>
                <a:gd name="connsiteX2-395" fmla="*/ 2443162 w 3681412"/>
                <a:gd name="connsiteY2-396" fmla="*/ 5259 h 100515"/>
                <a:gd name="connsiteX3-397" fmla="*/ 2905125 w 3681412"/>
                <a:gd name="connsiteY3-398" fmla="*/ 29071 h 100515"/>
                <a:gd name="connsiteX4-399" fmla="*/ 3038475 w 3681412"/>
                <a:gd name="connsiteY4-400" fmla="*/ 38596 h 100515"/>
                <a:gd name="connsiteX5-401" fmla="*/ 3119437 w 3681412"/>
                <a:gd name="connsiteY5-402" fmla="*/ 48121 h 100515"/>
                <a:gd name="connsiteX6-403" fmla="*/ 3219450 w 3681412"/>
                <a:gd name="connsiteY6-404" fmla="*/ 52884 h 100515"/>
                <a:gd name="connsiteX7-405" fmla="*/ 3324225 w 3681412"/>
                <a:gd name="connsiteY7-406" fmla="*/ 62409 h 100515"/>
                <a:gd name="connsiteX8-407" fmla="*/ 3362325 w 3681412"/>
                <a:gd name="connsiteY8-408" fmla="*/ 67171 h 100515"/>
                <a:gd name="connsiteX9-409" fmla="*/ 3414712 w 3681412"/>
                <a:gd name="connsiteY9-410" fmla="*/ 71934 h 100515"/>
                <a:gd name="connsiteX10-411" fmla="*/ 3457575 w 3681412"/>
                <a:gd name="connsiteY10-412" fmla="*/ 76696 h 100515"/>
                <a:gd name="connsiteX11-413" fmla="*/ 3571875 w 3681412"/>
                <a:gd name="connsiteY11-414" fmla="*/ 86221 h 100515"/>
                <a:gd name="connsiteX12-415" fmla="*/ 3633787 w 3681412"/>
                <a:gd name="connsiteY12-416" fmla="*/ 95746 h 100515"/>
                <a:gd name="connsiteX13-417" fmla="*/ 3681412 w 3681412"/>
                <a:gd name="connsiteY13-418" fmla="*/ 100509 h 100515"/>
                <a:gd name="connsiteX0-419" fmla="*/ 0 w 3681412"/>
                <a:gd name="connsiteY0-420" fmla="*/ 62900 h 101006"/>
                <a:gd name="connsiteX1-421" fmla="*/ 1157287 w 3681412"/>
                <a:gd name="connsiteY1-422" fmla="*/ 5750 h 101006"/>
                <a:gd name="connsiteX2-423" fmla="*/ 2443162 w 3681412"/>
                <a:gd name="connsiteY2-424" fmla="*/ 5750 h 101006"/>
                <a:gd name="connsiteX3-425" fmla="*/ 3038475 w 3681412"/>
                <a:gd name="connsiteY3-426" fmla="*/ 39087 h 101006"/>
                <a:gd name="connsiteX4-427" fmla="*/ 3119437 w 3681412"/>
                <a:gd name="connsiteY4-428" fmla="*/ 48612 h 101006"/>
                <a:gd name="connsiteX5-429" fmla="*/ 3219450 w 3681412"/>
                <a:gd name="connsiteY5-430" fmla="*/ 53375 h 101006"/>
                <a:gd name="connsiteX6-431" fmla="*/ 3324225 w 3681412"/>
                <a:gd name="connsiteY6-432" fmla="*/ 62900 h 101006"/>
                <a:gd name="connsiteX7-433" fmla="*/ 3362325 w 3681412"/>
                <a:gd name="connsiteY7-434" fmla="*/ 67662 h 101006"/>
                <a:gd name="connsiteX8-435" fmla="*/ 3414712 w 3681412"/>
                <a:gd name="connsiteY8-436" fmla="*/ 72425 h 101006"/>
                <a:gd name="connsiteX9-437" fmla="*/ 3457575 w 3681412"/>
                <a:gd name="connsiteY9-438" fmla="*/ 77187 h 101006"/>
                <a:gd name="connsiteX10-439" fmla="*/ 3571875 w 3681412"/>
                <a:gd name="connsiteY10-440" fmla="*/ 86712 h 101006"/>
                <a:gd name="connsiteX11-441" fmla="*/ 3633787 w 3681412"/>
                <a:gd name="connsiteY11-442" fmla="*/ 96237 h 101006"/>
                <a:gd name="connsiteX12-443" fmla="*/ 3681412 w 3681412"/>
                <a:gd name="connsiteY12-444" fmla="*/ 101000 h 101006"/>
                <a:gd name="connsiteX0-445" fmla="*/ 0 w 3681412"/>
                <a:gd name="connsiteY0-446" fmla="*/ 63432 h 101538"/>
                <a:gd name="connsiteX1-447" fmla="*/ 1157287 w 3681412"/>
                <a:gd name="connsiteY1-448" fmla="*/ 6282 h 101538"/>
                <a:gd name="connsiteX2-449" fmla="*/ 2443162 w 3681412"/>
                <a:gd name="connsiteY2-450" fmla="*/ 6282 h 101538"/>
                <a:gd name="connsiteX3-451" fmla="*/ 3119437 w 3681412"/>
                <a:gd name="connsiteY3-452" fmla="*/ 49144 h 101538"/>
                <a:gd name="connsiteX4-453" fmla="*/ 3219450 w 3681412"/>
                <a:gd name="connsiteY4-454" fmla="*/ 53907 h 101538"/>
                <a:gd name="connsiteX5-455" fmla="*/ 3324225 w 3681412"/>
                <a:gd name="connsiteY5-456" fmla="*/ 63432 h 101538"/>
                <a:gd name="connsiteX6-457" fmla="*/ 3362325 w 3681412"/>
                <a:gd name="connsiteY6-458" fmla="*/ 68194 h 101538"/>
                <a:gd name="connsiteX7-459" fmla="*/ 3414712 w 3681412"/>
                <a:gd name="connsiteY7-460" fmla="*/ 72957 h 101538"/>
                <a:gd name="connsiteX8-461" fmla="*/ 3457575 w 3681412"/>
                <a:gd name="connsiteY8-462" fmla="*/ 77719 h 101538"/>
                <a:gd name="connsiteX9-463" fmla="*/ 3571875 w 3681412"/>
                <a:gd name="connsiteY9-464" fmla="*/ 87244 h 101538"/>
                <a:gd name="connsiteX10-465" fmla="*/ 3633787 w 3681412"/>
                <a:gd name="connsiteY10-466" fmla="*/ 96769 h 101538"/>
                <a:gd name="connsiteX11-467" fmla="*/ 3681412 w 3681412"/>
                <a:gd name="connsiteY11-468" fmla="*/ 101532 h 101538"/>
                <a:gd name="connsiteX0-469" fmla="*/ 0 w 3681412"/>
                <a:gd name="connsiteY0-470" fmla="*/ 63711 h 101817"/>
                <a:gd name="connsiteX1-471" fmla="*/ 1157287 w 3681412"/>
                <a:gd name="connsiteY1-472" fmla="*/ 6561 h 101817"/>
                <a:gd name="connsiteX2-473" fmla="*/ 2443162 w 3681412"/>
                <a:gd name="connsiteY2-474" fmla="*/ 6561 h 101817"/>
                <a:gd name="connsiteX3-475" fmla="*/ 3219450 w 3681412"/>
                <a:gd name="connsiteY3-476" fmla="*/ 54186 h 101817"/>
                <a:gd name="connsiteX4-477" fmla="*/ 3324225 w 3681412"/>
                <a:gd name="connsiteY4-478" fmla="*/ 63711 h 101817"/>
                <a:gd name="connsiteX5-479" fmla="*/ 3362325 w 3681412"/>
                <a:gd name="connsiteY5-480" fmla="*/ 68473 h 101817"/>
                <a:gd name="connsiteX6-481" fmla="*/ 3414712 w 3681412"/>
                <a:gd name="connsiteY6-482" fmla="*/ 73236 h 101817"/>
                <a:gd name="connsiteX7-483" fmla="*/ 3457575 w 3681412"/>
                <a:gd name="connsiteY7-484" fmla="*/ 77998 h 101817"/>
                <a:gd name="connsiteX8-485" fmla="*/ 3571875 w 3681412"/>
                <a:gd name="connsiteY8-486" fmla="*/ 87523 h 101817"/>
                <a:gd name="connsiteX9-487" fmla="*/ 3633787 w 3681412"/>
                <a:gd name="connsiteY9-488" fmla="*/ 97048 h 101817"/>
                <a:gd name="connsiteX10-489" fmla="*/ 3681412 w 3681412"/>
                <a:gd name="connsiteY10-490" fmla="*/ 101811 h 101817"/>
                <a:gd name="connsiteX0-491" fmla="*/ 0 w 3681412"/>
                <a:gd name="connsiteY0-492" fmla="*/ 64293 h 102399"/>
                <a:gd name="connsiteX1-493" fmla="*/ 1157287 w 3681412"/>
                <a:gd name="connsiteY1-494" fmla="*/ 7143 h 102399"/>
                <a:gd name="connsiteX2-495" fmla="*/ 2443162 w 3681412"/>
                <a:gd name="connsiteY2-496" fmla="*/ 7143 h 102399"/>
                <a:gd name="connsiteX3-497" fmla="*/ 3324225 w 3681412"/>
                <a:gd name="connsiteY3-498" fmla="*/ 64293 h 102399"/>
                <a:gd name="connsiteX4-499" fmla="*/ 3362325 w 3681412"/>
                <a:gd name="connsiteY4-500" fmla="*/ 69055 h 102399"/>
                <a:gd name="connsiteX5-501" fmla="*/ 3414712 w 3681412"/>
                <a:gd name="connsiteY5-502" fmla="*/ 73818 h 102399"/>
                <a:gd name="connsiteX6-503" fmla="*/ 3457575 w 3681412"/>
                <a:gd name="connsiteY6-504" fmla="*/ 78580 h 102399"/>
                <a:gd name="connsiteX7-505" fmla="*/ 3571875 w 3681412"/>
                <a:gd name="connsiteY7-506" fmla="*/ 88105 h 102399"/>
                <a:gd name="connsiteX8-507" fmla="*/ 3633787 w 3681412"/>
                <a:gd name="connsiteY8-508" fmla="*/ 97630 h 102399"/>
                <a:gd name="connsiteX9-509" fmla="*/ 3681412 w 3681412"/>
                <a:gd name="connsiteY9-510" fmla="*/ 102393 h 102399"/>
                <a:gd name="connsiteX0-511" fmla="*/ 0 w 3681412"/>
                <a:gd name="connsiteY0-512" fmla="*/ 64293 h 102399"/>
                <a:gd name="connsiteX1-513" fmla="*/ 1157287 w 3681412"/>
                <a:gd name="connsiteY1-514" fmla="*/ 7143 h 102399"/>
                <a:gd name="connsiteX2-515" fmla="*/ 2443162 w 3681412"/>
                <a:gd name="connsiteY2-516" fmla="*/ 7143 h 102399"/>
                <a:gd name="connsiteX3-517" fmla="*/ 3324225 w 3681412"/>
                <a:gd name="connsiteY3-518" fmla="*/ 64293 h 102399"/>
                <a:gd name="connsiteX4-519" fmla="*/ 3414712 w 3681412"/>
                <a:gd name="connsiteY4-520" fmla="*/ 73818 h 102399"/>
                <a:gd name="connsiteX5-521" fmla="*/ 3457575 w 3681412"/>
                <a:gd name="connsiteY5-522" fmla="*/ 78580 h 102399"/>
                <a:gd name="connsiteX6-523" fmla="*/ 3571875 w 3681412"/>
                <a:gd name="connsiteY6-524" fmla="*/ 88105 h 102399"/>
                <a:gd name="connsiteX7-525" fmla="*/ 3633787 w 3681412"/>
                <a:gd name="connsiteY7-526" fmla="*/ 97630 h 102399"/>
                <a:gd name="connsiteX8-527" fmla="*/ 3681412 w 3681412"/>
                <a:gd name="connsiteY8-528" fmla="*/ 102393 h 102399"/>
                <a:gd name="connsiteX0-529" fmla="*/ 0 w 3681412"/>
                <a:gd name="connsiteY0-530" fmla="*/ 64900 h 103006"/>
                <a:gd name="connsiteX1-531" fmla="*/ 1157287 w 3681412"/>
                <a:gd name="connsiteY1-532" fmla="*/ 7750 h 103006"/>
                <a:gd name="connsiteX2-533" fmla="*/ 2443162 w 3681412"/>
                <a:gd name="connsiteY2-534" fmla="*/ 7750 h 103006"/>
                <a:gd name="connsiteX3-535" fmla="*/ 3414712 w 3681412"/>
                <a:gd name="connsiteY3-536" fmla="*/ 74425 h 103006"/>
                <a:gd name="connsiteX4-537" fmla="*/ 3457575 w 3681412"/>
                <a:gd name="connsiteY4-538" fmla="*/ 79187 h 103006"/>
                <a:gd name="connsiteX5-539" fmla="*/ 3571875 w 3681412"/>
                <a:gd name="connsiteY5-540" fmla="*/ 88712 h 103006"/>
                <a:gd name="connsiteX6-541" fmla="*/ 3633787 w 3681412"/>
                <a:gd name="connsiteY6-542" fmla="*/ 98237 h 103006"/>
                <a:gd name="connsiteX7-543" fmla="*/ 3681412 w 3681412"/>
                <a:gd name="connsiteY7-544" fmla="*/ 103000 h 103006"/>
                <a:gd name="connsiteX0-545" fmla="*/ 0 w 3681412"/>
                <a:gd name="connsiteY0-546" fmla="*/ 65211 h 103317"/>
                <a:gd name="connsiteX1-547" fmla="*/ 1157287 w 3681412"/>
                <a:gd name="connsiteY1-548" fmla="*/ 8061 h 103317"/>
                <a:gd name="connsiteX2-549" fmla="*/ 2443162 w 3681412"/>
                <a:gd name="connsiteY2-550" fmla="*/ 8061 h 103317"/>
                <a:gd name="connsiteX3-551" fmla="*/ 3457575 w 3681412"/>
                <a:gd name="connsiteY3-552" fmla="*/ 79498 h 103317"/>
                <a:gd name="connsiteX4-553" fmla="*/ 3571875 w 3681412"/>
                <a:gd name="connsiteY4-554" fmla="*/ 89023 h 103317"/>
                <a:gd name="connsiteX5-555" fmla="*/ 3633787 w 3681412"/>
                <a:gd name="connsiteY5-556" fmla="*/ 98548 h 103317"/>
                <a:gd name="connsiteX6-557" fmla="*/ 3681412 w 3681412"/>
                <a:gd name="connsiteY6-558" fmla="*/ 103311 h 103317"/>
                <a:gd name="connsiteX0-559" fmla="*/ 0 w 3681412"/>
                <a:gd name="connsiteY0-560" fmla="*/ 65845 h 103951"/>
                <a:gd name="connsiteX1-561" fmla="*/ 1157287 w 3681412"/>
                <a:gd name="connsiteY1-562" fmla="*/ 8695 h 103951"/>
                <a:gd name="connsiteX2-563" fmla="*/ 2443162 w 3681412"/>
                <a:gd name="connsiteY2-564" fmla="*/ 8695 h 103951"/>
                <a:gd name="connsiteX3-565" fmla="*/ 3571875 w 3681412"/>
                <a:gd name="connsiteY3-566" fmla="*/ 89657 h 103951"/>
                <a:gd name="connsiteX4-567" fmla="*/ 3633787 w 3681412"/>
                <a:gd name="connsiteY4-568" fmla="*/ 99182 h 103951"/>
                <a:gd name="connsiteX5-569" fmla="*/ 3681412 w 3681412"/>
                <a:gd name="connsiteY5-570" fmla="*/ 103945 h 103951"/>
                <a:gd name="connsiteX0-571" fmla="*/ 0 w 3733335"/>
                <a:gd name="connsiteY0-572" fmla="*/ 66492 h 108373"/>
                <a:gd name="connsiteX1-573" fmla="*/ 1157287 w 3733335"/>
                <a:gd name="connsiteY1-574" fmla="*/ 9342 h 108373"/>
                <a:gd name="connsiteX2-575" fmla="*/ 2443162 w 3733335"/>
                <a:gd name="connsiteY2-576" fmla="*/ 9342 h 108373"/>
                <a:gd name="connsiteX3-577" fmla="*/ 3633787 w 3733335"/>
                <a:gd name="connsiteY3-578" fmla="*/ 99829 h 108373"/>
                <a:gd name="connsiteX4-579" fmla="*/ 3681412 w 3733335"/>
                <a:gd name="connsiteY4-580" fmla="*/ 104592 h 108373"/>
                <a:gd name="connsiteX0-581" fmla="*/ 0 w 3681412"/>
                <a:gd name="connsiteY0-582" fmla="*/ 66819 h 104919"/>
                <a:gd name="connsiteX1-583" fmla="*/ 1157287 w 3681412"/>
                <a:gd name="connsiteY1-584" fmla="*/ 9669 h 104919"/>
                <a:gd name="connsiteX2-585" fmla="*/ 2443162 w 3681412"/>
                <a:gd name="connsiteY2-586" fmla="*/ 9669 h 104919"/>
                <a:gd name="connsiteX3-587" fmla="*/ 3681412 w 3681412"/>
                <a:gd name="connsiteY3-588" fmla="*/ 104919 h 104919"/>
                <a:gd name="connsiteX0-589" fmla="*/ 0 w 3690937"/>
                <a:gd name="connsiteY0-590" fmla="*/ 64294 h 64294"/>
                <a:gd name="connsiteX1-591" fmla="*/ 1157287 w 3690937"/>
                <a:gd name="connsiteY1-592" fmla="*/ 7144 h 64294"/>
                <a:gd name="connsiteX2-593" fmla="*/ 2443162 w 3690937"/>
                <a:gd name="connsiteY2-594" fmla="*/ 7144 h 64294"/>
                <a:gd name="connsiteX3-595" fmla="*/ 3690937 w 3690937"/>
                <a:gd name="connsiteY3-596" fmla="*/ 64294 h 64294"/>
                <a:gd name="connsiteX0-597" fmla="*/ 0 w 3690937"/>
                <a:gd name="connsiteY0-598" fmla="*/ 57773 h 57773"/>
                <a:gd name="connsiteX1-599" fmla="*/ 1157287 w 3690937"/>
                <a:gd name="connsiteY1-600" fmla="*/ 623 h 57773"/>
                <a:gd name="connsiteX2-601" fmla="*/ 2443162 w 3690937"/>
                <a:gd name="connsiteY2-602" fmla="*/ 29198 h 57773"/>
                <a:gd name="connsiteX3-603" fmla="*/ 3690937 w 3690937"/>
                <a:gd name="connsiteY3-604" fmla="*/ 57773 h 57773"/>
                <a:gd name="connsiteX0-605" fmla="*/ 0 w 3690937"/>
                <a:gd name="connsiteY0-606" fmla="*/ 57150 h 57150"/>
                <a:gd name="connsiteX1-607" fmla="*/ 1157287 w 3690937"/>
                <a:gd name="connsiteY1-608" fmla="*/ 0 h 57150"/>
                <a:gd name="connsiteX2-609" fmla="*/ 3690937 w 3690937"/>
                <a:gd name="connsiteY2-610" fmla="*/ 57150 h 57150"/>
                <a:gd name="connsiteX0-611" fmla="*/ 0 w 3690937"/>
                <a:gd name="connsiteY0-612" fmla="*/ 19050 h 19050"/>
                <a:gd name="connsiteX1-613" fmla="*/ 1531937 w 3690937"/>
                <a:gd name="connsiteY1-614" fmla="*/ 0 h 19050"/>
                <a:gd name="connsiteX2-615" fmla="*/ 3690937 w 3690937"/>
                <a:gd name="connsiteY2-616" fmla="*/ 19050 h 19050"/>
                <a:gd name="connsiteX0-617" fmla="*/ 0 w 3690937"/>
                <a:gd name="connsiteY0-618" fmla="*/ 19050 h 19050"/>
                <a:gd name="connsiteX1-619" fmla="*/ 1531937 w 3690937"/>
                <a:gd name="connsiteY1-620" fmla="*/ 0 h 19050"/>
                <a:gd name="connsiteX2-621" fmla="*/ 3690937 w 3690937"/>
                <a:gd name="connsiteY2-622" fmla="*/ 19050 h 19050"/>
                <a:gd name="connsiteX0-623" fmla="*/ 0 w 3694112"/>
                <a:gd name="connsiteY0-624" fmla="*/ 19485 h 35360"/>
                <a:gd name="connsiteX1-625" fmla="*/ 1531937 w 3694112"/>
                <a:gd name="connsiteY1-626" fmla="*/ 435 h 35360"/>
                <a:gd name="connsiteX2-627" fmla="*/ 3694112 w 3694112"/>
                <a:gd name="connsiteY2-628" fmla="*/ 35360 h 353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694112" h="35360">
                  <a:moveTo>
                    <a:pt x="0" y="19485"/>
                  </a:moveTo>
                  <a:cubicBezTo>
                    <a:pt x="241102" y="7579"/>
                    <a:pt x="916252" y="-2211"/>
                    <a:pt x="1531937" y="435"/>
                  </a:cubicBezTo>
                  <a:cubicBezTo>
                    <a:pt x="2147622" y="3081"/>
                    <a:pt x="2973387" y="23718"/>
                    <a:pt x="3694112" y="35360"/>
                  </a:cubicBezTo>
                </a:path>
              </a:pathLst>
            </a:custGeom>
            <a:noFill/>
            <a:ln w="9525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flipH="1">
              <a:off x="12549" y="2562"/>
              <a:ext cx="72" cy="3955"/>
            </a:xfrm>
            <a:custGeom>
              <a:avLst/>
              <a:gdLst>
                <a:gd name="connsiteX0" fmla="*/ 0 w 52387"/>
                <a:gd name="connsiteY0" fmla="*/ 0 h 1414462"/>
                <a:gd name="connsiteX1" fmla="*/ 4762 w 52387"/>
                <a:gd name="connsiteY1" fmla="*/ 280987 h 1414462"/>
                <a:gd name="connsiteX2" fmla="*/ 14287 w 52387"/>
                <a:gd name="connsiteY2" fmla="*/ 309562 h 1414462"/>
                <a:gd name="connsiteX3" fmla="*/ 19050 w 52387"/>
                <a:gd name="connsiteY3" fmla="*/ 342900 h 1414462"/>
                <a:gd name="connsiteX4" fmla="*/ 23812 w 52387"/>
                <a:gd name="connsiteY4" fmla="*/ 357187 h 1414462"/>
                <a:gd name="connsiteX5" fmla="*/ 28575 w 52387"/>
                <a:gd name="connsiteY5" fmla="*/ 381000 h 1414462"/>
                <a:gd name="connsiteX6" fmla="*/ 33337 w 52387"/>
                <a:gd name="connsiteY6" fmla="*/ 395287 h 1414462"/>
                <a:gd name="connsiteX7" fmla="*/ 42862 w 52387"/>
                <a:gd name="connsiteY7" fmla="*/ 438150 h 1414462"/>
                <a:gd name="connsiteX8" fmla="*/ 47625 w 52387"/>
                <a:gd name="connsiteY8" fmla="*/ 509587 h 1414462"/>
                <a:gd name="connsiteX9" fmla="*/ 52387 w 52387"/>
                <a:gd name="connsiteY9" fmla="*/ 557212 h 1414462"/>
                <a:gd name="connsiteX10" fmla="*/ 47625 w 52387"/>
                <a:gd name="connsiteY10" fmla="*/ 809625 h 1414462"/>
                <a:gd name="connsiteX11" fmla="*/ 42862 w 52387"/>
                <a:gd name="connsiteY11" fmla="*/ 842962 h 1414462"/>
                <a:gd name="connsiteX12" fmla="*/ 33337 w 52387"/>
                <a:gd name="connsiteY12" fmla="*/ 881062 h 1414462"/>
                <a:gd name="connsiteX13" fmla="*/ 28575 w 52387"/>
                <a:gd name="connsiteY13" fmla="*/ 957262 h 1414462"/>
                <a:gd name="connsiteX14" fmla="*/ 23812 w 52387"/>
                <a:gd name="connsiteY14" fmla="*/ 1000125 h 1414462"/>
                <a:gd name="connsiteX15" fmla="*/ 19050 w 52387"/>
                <a:gd name="connsiteY15" fmla="*/ 1381125 h 1414462"/>
                <a:gd name="connsiteX16" fmla="*/ 9525 w 52387"/>
                <a:gd name="connsiteY16" fmla="*/ 1409700 h 1414462"/>
                <a:gd name="connsiteX17" fmla="*/ 9525 w 52387"/>
                <a:gd name="connsiteY17" fmla="*/ 1414462 h 1414462"/>
                <a:gd name="connsiteX0-1" fmla="*/ 0 w 52387"/>
                <a:gd name="connsiteY0-2" fmla="*/ 0 h 1414462"/>
                <a:gd name="connsiteX1-3" fmla="*/ 4762 w 52387"/>
                <a:gd name="connsiteY1-4" fmla="*/ 280987 h 1414462"/>
                <a:gd name="connsiteX2-5" fmla="*/ 19050 w 52387"/>
                <a:gd name="connsiteY2-6" fmla="*/ 342900 h 1414462"/>
                <a:gd name="connsiteX3-7" fmla="*/ 23812 w 52387"/>
                <a:gd name="connsiteY3-8" fmla="*/ 357187 h 1414462"/>
                <a:gd name="connsiteX4-9" fmla="*/ 28575 w 52387"/>
                <a:gd name="connsiteY4-10" fmla="*/ 381000 h 1414462"/>
                <a:gd name="connsiteX5-11" fmla="*/ 33337 w 52387"/>
                <a:gd name="connsiteY5-12" fmla="*/ 395287 h 1414462"/>
                <a:gd name="connsiteX6-13" fmla="*/ 42862 w 52387"/>
                <a:gd name="connsiteY6-14" fmla="*/ 438150 h 1414462"/>
                <a:gd name="connsiteX7-15" fmla="*/ 47625 w 52387"/>
                <a:gd name="connsiteY7-16" fmla="*/ 509587 h 1414462"/>
                <a:gd name="connsiteX8-17" fmla="*/ 52387 w 52387"/>
                <a:gd name="connsiteY8-18" fmla="*/ 557212 h 1414462"/>
                <a:gd name="connsiteX9-19" fmla="*/ 47625 w 52387"/>
                <a:gd name="connsiteY9-20" fmla="*/ 809625 h 1414462"/>
                <a:gd name="connsiteX10-21" fmla="*/ 42862 w 52387"/>
                <a:gd name="connsiteY10-22" fmla="*/ 842962 h 1414462"/>
                <a:gd name="connsiteX11-23" fmla="*/ 33337 w 52387"/>
                <a:gd name="connsiteY11-24" fmla="*/ 881062 h 1414462"/>
                <a:gd name="connsiteX12-25" fmla="*/ 28575 w 52387"/>
                <a:gd name="connsiteY12-26" fmla="*/ 957262 h 1414462"/>
                <a:gd name="connsiteX13-27" fmla="*/ 23812 w 52387"/>
                <a:gd name="connsiteY13-28" fmla="*/ 1000125 h 1414462"/>
                <a:gd name="connsiteX14-29" fmla="*/ 19050 w 52387"/>
                <a:gd name="connsiteY14-30" fmla="*/ 1381125 h 1414462"/>
                <a:gd name="connsiteX15-31" fmla="*/ 9525 w 52387"/>
                <a:gd name="connsiteY15-32" fmla="*/ 1409700 h 1414462"/>
                <a:gd name="connsiteX16-33" fmla="*/ 9525 w 52387"/>
                <a:gd name="connsiteY16-34" fmla="*/ 1414462 h 1414462"/>
                <a:gd name="connsiteX0-35" fmla="*/ 0 w 52387"/>
                <a:gd name="connsiteY0-36" fmla="*/ 0 h 1414462"/>
                <a:gd name="connsiteX1-37" fmla="*/ 4762 w 52387"/>
                <a:gd name="connsiteY1-38" fmla="*/ 280987 h 1414462"/>
                <a:gd name="connsiteX2-39" fmla="*/ 19050 w 52387"/>
                <a:gd name="connsiteY2-40" fmla="*/ 342900 h 1414462"/>
                <a:gd name="connsiteX3-41" fmla="*/ 28575 w 52387"/>
                <a:gd name="connsiteY3-42" fmla="*/ 381000 h 1414462"/>
                <a:gd name="connsiteX4-43" fmla="*/ 33337 w 52387"/>
                <a:gd name="connsiteY4-44" fmla="*/ 395287 h 1414462"/>
                <a:gd name="connsiteX5-45" fmla="*/ 42862 w 52387"/>
                <a:gd name="connsiteY5-46" fmla="*/ 438150 h 1414462"/>
                <a:gd name="connsiteX6-47" fmla="*/ 47625 w 52387"/>
                <a:gd name="connsiteY6-48" fmla="*/ 509587 h 1414462"/>
                <a:gd name="connsiteX7-49" fmla="*/ 52387 w 52387"/>
                <a:gd name="connsiteY7-50" fmla="*/ 557212 h 1414462"/>
                <a:gd name="connsiteX8-51" fmla="*/ 47625 w 52387"/>
                <a:gd name="connsiteY8-52" fmla="*/ 809625 h 1414462"/>
                <a:gd name="connsiteX9-53" fmla="*/ 42862 w 52387"/>
                <a:gd name="connsiteY9-54" fmla="*/ 842962 h 1414462"/>
                <a:gd name="connsiteX10-55" fmla="*/ 33337 w 52387"/>
                <a:gd name="connsiteY10-56" fmla="*/ 881062 h 1414462"/>
                <a:gd name="connsiteX11-57" fmla="*/ 28575 w 52387"/>
                <a:gd name="connsiteY11-58" fmla="*/ 957262 h 1414462"/>
                <a:gd name="connsiteX12-59" fmla="*/ 23812 w 52387"/>
                <a:gd name="connsiteY12-60" fmla="*/ 1000125 h 1414462"/>
                <a:gd name="connsiteX13-61" fmla="*/ 19050 w 52387"/>
                <a:gd name="connsiteY13-62" fmla="*/ 1381125 h 1414462"/>
                <a:gd name="connsiteX14-63" fmla="*/ 9525 w 52387"/>
                <a:gd name="connsiteY14-64" fmla="*/ 1409700 h 1414462"/>
                <a:gd name="connsiteX15-65" fmla="*/ 9525 w 52387"/>
                <a:gd name="connsiteY15-66" fmla="*/ 1414462 h 1414462"/>
                <a:gd name="connsiteX0-67" fmla="*/ 0 w 52387"/>
                <a:gd name="connsiteY0-68" fmla="*/ 0 h 1414462"/>
                <a:gd name="connsiteX1-69" fmla="*/ 19050 w 52387"/>
                <a:gd name="connsiteY1-70" fmla="*/ 342900 h 1414462"/>
                <a:gd name="connsiteX2-71" fmla="*/ 28575 w 52387"/>
                <a:gd name="connsiteY2-72" fmla="*/ 381000 h 1414462"/>
                <a:gd name="connsiteX3-73" fmla="*/ 33337 w 52387"/>
                <a:gd name="connsiteY3-74" fmla="*/ 395287 h 1414462"/>
                <a:gd name="connsiteX4-75" fmla="*/ 42862 w 52387"/>
                <a:gd name="connsiteY4-76" fmla="*/ 438150 h 1414462"/>
                <a:gd name="connsiteX5-77" fmla="*/ 47625 w 52387"/>
                <a:gd name="connsiteY5-78" fmla="*/ 509587 h 1414462"/>
                <a:gd name="connsiteX6-79" fmla="*/ 52387 w 52387"/>
                <a:gd name="connsiteY6-80" fmla="*/ 557212 h 1414462"/>
                <a:gd name="connsiteX7-81" fmla="*/ 47625 w 52387"/>
                <a:gd name="connsiteY7-82" fmla="*/ 809625 h 1414462"/>
                <a:gd name="connsiteX8-83" fmla="*/ 42862 w 52387"/>
                <a:gd name="connsiteY8-84" fmla="*/ 842962 h 1414462"/>
                <a:gd name="connsiteX9-85" fmla="*/ 33337 w 52387"/>
                <a:gd name="connsiteY9-86" fmla="*/ 881062 h 1414462"/>
                <a:gd name="connsiteX10-87" fmla="*/ 28575 w 52387"/>
                <a:gd name="connsiteY10-88" fmla="*/ 957262 h 1414462"/>
                <a:gd name="connsiteX11-89" fmla="*/ 23812 w 52387"/>
                <a:gd name="connsiteY11-90" fmla="*/ 1000125 h 1414462"/>
                <a:gd name="connsiteX12-91" fmla="*/ 19050 w 52387"/>
                <a:gd name="connsiteY12-92" fmla="*/ 1381125 h 1414462"/>
                <a:gd name="connsiteX13-93" fmla="*/ 9525 w 52387"/>
                <a:gd name="connsiteY13-94" fmla="*/ 1409700 h 1414462"/>
                <a:gd name="connsiteX14-95" fmla="*/ 9525 w 52387"/>
                <a:gd name="connsiteY14-96" fmla="*/ 1414462 h 1414462"/>
                <a:gd name="connsiteX0-97" fmla="*/ 0 w 52387"/>
                <a:gd name="connsiteY0-98" fmla="*/ 0 h 1414462"/>
                <a:gd name="connsiteX1-99" fmla="*/ 28575 w 52387"/>
                <a:gd name="connsiteY1-100" fmla="*/ 381000 h 1414462"/>
                <a:gd name="connsiteX2-101" fmla="*/ 33337 w 52387"/>
                <a:gd name="connsiteY2-102" fmla="*/ 395287 h 1414462"/>
                <a:gd name="connsiteX3-103" fmla="*/ 42862 w 52387"/>
                <a:gd name="connsiteY3-104" fmla="*/ 438150 h 1414462"/>
                <a:gd name="connsiteX4-105" fmla="*/ 47625 w 52387"/>
                <a:gd name="connsiteY4-106" fmla="*/ 509587 h 1414462"/>
                <a:gd name="connsiteX5-107" fmla="*/ 52387 w 52387"/>
                <a:gd name="connsiteY5-108" fmla="*/ 557212 h 1414462"/>
                <a:gd name="connsiteX6-109" fmla="*/ 47625 w 52387"/>
                <a:gd name="connsiteY6-110" fmla="*/ 809625 h 1414462"/>
                <a:gd name="connsiteX7-111" fmla="*/ 42862 w 52387"/>
                <a:gd name="connsiteY7-112" fmla="*/ 842962 h 1414462"/>
                <a:gd name="connsiteX8-113" fmla="*/ 33337 w 52387"/>
                <a:gd name="connsiteY8-114" fmla="*/ 881062 h 1414462"/>
                <a:gd name="connsiteX9-115" fmla="*/ 28575 w 52387"/>
                <a:gd name="connsiteY9-116" fmla="*/ 957262 h 1414462"/>
                <a:gd name="connsiteX10-117" fmla="*/ 23812 w 52387"/>
                <a:gd name="connsiteY10-118" fmla="*/ 1000125 h 1414462"/>
                <a:gd name="connsiteX11-119" fmla="*/ 19050 w 52387"/>
                <a:gd name="connsiteY11-120" fmla="*/ 1381125 h 1414462"/>
                <a:gd name="connsiteX12-121" fmla="*/ 9525 w 52387"/>
                <a:gd name="connsiteY12-122" fmla="*/ 1409700 h 1414462"/>
                <a:gd name="connsiteX13-123" fmla="*/ 9525 w 52387"/>
                <a:gd name="connsiteY13-124" fmla="*/ 1414462 h 1414462"/>
                <a:gd name="connsiteX0-125" fmla="*/ 0 w 52387"/>
                <a:gd name="connsiteY0-126" fmla="*/ 0 h 1414462"/>
                <a:gd name="connsiteX1-127" fmla="*/ 33337 w 52387"/>
                <a:gd name="connsiteY1-128" fmla="*/ 395287 h 1414462"/>
                <a:gd name="connsiteX2-129" fmla="*/ 42862 w 52387"/>
                <a:gd name="connsiteY2-130" fmla="*/ 438150 h 1414462"/>
                <a:gd name="connsiteX3-131" fmla="*/ 47625 w 52387"/>
                <a:gd name="connsiteY3-132" fmla="*/ 509587 h 1414462"/>
                <a:gd name="connsiteX4-133" fmla="*/ 52387 w 52387"/>
                <a:gd name="connsiteY4-134" fmla="*/ 557212 h 1414462"/>
                <a:gd name="connsiteX5-135" fmla="*/ 47625 w 52387"/>
                <a:gd name="connsiteY5-136" fmla="*/ 809625 h 1414462"/>
                <a:gd name="connsiteX6-137" fmla="*/ 42862 w 52387"/>
                <a:gd name="connsiteY6-138" fmla="*/ 842962 h 1414462"/>
                <a:gd name="connsiteX7-139" fmla="*/ 33337 w 52387"/>
                <a:gd name="connsiteY7-140" fmla="*/ 881062 h 1414462"/>
                <a:gd name="connsiteX8-141" fmla="*/ 28575 w 52387"/>
                <a:gd name="connsiteY8-142" fmla="*/ 957262 h 1414462"/>
                <a:gd name="connsiteX9-143" fmla="*/ 23812 w 52387"/>
                <a:gd name="connsiteY9-144" fmla="*/ 1000125 h 1414462"/>
                <a:gd name="connsiteX10-145" fmla="*/ 19050 w 52387"/>
                <a:gd name="connsiteY10-146" fmla="*/ 1381125 h 1414462"/>
                <a:gd name="connsiteX11-147" fmla="*/ 9525 w 52387"/>
                <a:gd name="connsiteY11-148" fmla="*/ 1409700 h 1414462"/>
                <a:gd name="connsiteX12-149" fmla="*/ 9525 w 52387"/>
                <a:gd name="connsiteY12-150" fmla="*/ 1414462 h 1414462"/>
                <a:gd name="connsiteX0-151" fmla="*/ 0 w 52387"/>
                <a:gd name="connsiteY0-152" fmla="*/ 0 h 1414462"/>
                <a:gd name="connsiteX1-153" fmla="*/ 42862 w 52387"/>
                <a:gd name="connsiteY1-154" fmla="*/ 438150 h 1414462"/>
                <a:gd name="connsiteX2-155" fmla="*/ 47625 w 52387"/>
                <a:gd name="connsiteY2-156" fmla="*/ 509587 h 1414462"/>
                <a:gd name="connsiteX3-157" fmla="*/ 52387 w 52387"/>
                <a:gd name="connsiteY3-158" fmla="*/ 557212 h 1414462"/>
                <a:gd name="connsiteX4-159" fmla="*/ 47625 w 52387"/>
                <a:gd name="connsiteY4-160" fmla="*/ 809625 h 1414462"/>
                <a:gd name="connsiteX5-161" fmla="*/ 42862 w 52387"/>
                <a:gd name="connsiteY5-162" fmla="*/ 842962 h 1414462"/>
                <a:gd name="connsiteX6-163" fmla="*/ 33337 w 52387"/>
                <a:gd name="connsiteY6-164" fmla="*/ 881062 h 1414462"/>
                <a:gd name="connsiteX7-165" fmla="*/ 28575 w 52387"/>
                <a:gd name="connsiteY7-166" fmla="*/ 957262 h 1414462"/>
                <a:gd name="connsiteX8-167" fmla="*/ 23812 w 52387"/>
                <a:gd name="connsiteY8-168" fmla="*/ 1000125 h 1414462"/>
                <a:gd name="connsiteX9-169" fmla="*/ 19050 w 52387"/>
                <a:gd name="connsiteY9-170" fmla="*/ 1381125 h 1414462"/>
                <a:gd name="connsiteX10-171" fmla="*/ 9525 w 52387"/>
                <a:gd name="connsiteY10-172" fmla="*/ 1409700 h 1414462"/>
                <a:gd name="connsiteX11-173" fmla="*/ 9525 w 52387"/>
                <a:gd name="connsiteY11-174" fmla="*/ 1414462 h 1414462"/>
                <a:gd name="connsiteX0-175" fmla="*/ 0 w 53287"/>
                <a:gd name="connsiteY0-176" fmla="*/ 0 h 1414462"/>
                <a:gd name="connsiteX1-177" fmla="*/ 47625 w 53287"/>
                <a:gd name="connsiteY1-178" fmla="*/ 509587 h 1414462"/>
                <a:gd name="connsiteX2-179" fmla="*/ 52387 w 53287"/>
                <a:gd name="connsiteY2-180" fmla="*/ 557212 h 1414462"/>
                <a:gd name="connsiteX3-181" fmla="*/ 47625 w 53287"/>
                <a:gd name="connsiteY3-182" fmla="*/ 809625 h 1414462"/>
                <a:gd name="connsiteX4-183" fmla="*/ 42862 w 53287"/>
                <a:gd name="connsiteY4-184" fmla="*/ 842962 h 1414462"/>
                <a:gd name="connsiteX5-185" fmla="*/ 33337 w 53287"/>
                <a:gd name="connsiteY5-186" fmla="*/ 881062 h 1414462"/>
                <a:gd name="connsiteX6-187" fmla="*/ 28575 w 53287"/>
                <a:gd name="connsiteY6-188" fmla="*/ 957262 h 1414462"/>
                <a:gd name="connsiteX7-189" fmla="*/ 23812 w 53287"/>
                <a:gd name="connsiteY7-190" fmla="*/ 1000125 h 1414462"/>
                <a:gd name="connsiteX8-191" fmla="*/ 19050 w 53287"/>
                <a:gd name="connsiteY8-192" fmla="*/ 1381125 h 1414462"/>
                <a:gd name="connsiteX9-193" fmla="*/ 9525 w 53287"/>
                <a:gd name="connsiteY9-194" fmla="*/ 1409700 h 1414462"/>
                <a:gd name="connsiteX10-195" fmla="*/ 9525 w 53287"/>
                <a:gd name="connsiteY10-196" fmla="*/ 1414462 h 1414462"/>
                <a:gd name="connsiteX0-197" fmla="*/ 0 w 51336"/>
                <a:gd name="connsiteY0-198" fmla="*/ 0 h 1414462"/>
                <a:gd name="connsiteX1-199" fmla="*/ 47625 w 51336"/>
                <a:gd name="connsiteY1-200" fmla="*/ 509587 h 1414462"/>
                <a:gd name="connsiteX2-201" fmla="*/ 47625 w 51336"/>
                <a:gd name="connsiteY2-202" fmla="*/ 809625 h 1414462"/>
                <a:gd name="connsiteX3-203" fmla="*/ 42862 w 51336"/>
                <a:gd name="connsiteY3-204" fmla="*/ 842962 h 1414462"/>
                <a:gd name="connsiteX4-205" fmla="*/ 33337 w 51336"/>
                <a:gd name="connsiteY4-206" fmla="*/ 881062 h 1414462"/>
                <a:gd name="connsiteX5-207" fmla="*/ 28575 w 51336"/>
                <a:gd name="connsiteY5-208" fmla="*/ 957262 h 1414462"/>
                <a:gd name="connsiteX6-209" fmla="*/ 23812 w 51336"/>
                <a:gd name="connsiteY6-210" fmla="*/ 1000125 h 1414462"/>
                <a:gd name="connsiteX7-211" fmla="*/ 19050 w 51336"/>
                <a:gd name="connsiteY7-212" fmla="*/ 1381125 h 1414462"/>
                <a:gd name="connsiteX8-213" fmla="*/ 9525 w 51336"/>
                <a:gd name="connsiteY8-214" fmla="*/ 1409700 h 1414462"/>
                <a:gd name="connsiteX9-215" fmla="*/ 9525 w 51336"/>
                <a:gd name="connsiteY9-216" fmla="*/ 1414462 h 1414462"/>
                <a:gd name="connsiteX0-217" fmla="*/ 0 w 50235"/>
                <a:gd name="connsiteY0-218" fmla="*/ 0 h 1414462"/>
                <a:gd name="connsiteX1-219" fmla="*/ 47625 w 50235"/>
                <a:gd name="connsiteY1-220" fmla="*/ 509587 h 1414462"/>
                <a:gd name="connsiteX2-221" fmla="*/ 42862 w 50235"/>
                <a:gd name="connsiteY2-222" fmla="*/ 842962 h 1414462"/>
                <a:gd name="connsiteX3-223" fmla="*/ 33337 w 50235"/>
                <a:gd name="connsiteY3-224" fmla="*/ 881062 h 1414462"/>
                <a:gd name="connsiteX4-225" fmla="*/ 28575 w 50235"/>
                <a:gd name="connsiteY4-226" fmla="*/ 957262 h 1414462"/>
                <a:gd name="connsiteX5-227" fmla="*/ 23812 w 50235"/>
                <a:gd name="connsiteY5-228" fmla="*/ 1000125 h 1414462"/>
                <a:gd name="connsiteX6-229" fmla="*/ 19050 w 50235"/>
                <a:gd name="connsiteY6-230" fmla="*/ 1381125 h 1414462"/>
                <a:gd name="connsiteX7-231" fmla="*/ 9525 w 50235"/>
                <a:gd name="connsiteY7-232" fmla="*/ 1409700 h 1414462"/>
                <a:gd name="connsiteX8-233" fmla="*/ 9525 w 50235"/>
                <a:gd name="connsiteY8-234" fmla="*/ 1414462 h 1414462"/>
                <a:gd name="connsiteX0-235" fmla="*/ 0 w 48749"/>
                <a:gd name="connsiteY0-236" fmla="*/ 0 h 1414462"/>
                <a:gd name="connsiteX1-237" fmla="*/ 47625 w 48749"/>
                <a:gd name="connsiteY1-238" fmla="*/ 509587 h 1414462"/>
                <a:gd name="connsiteX2-239" fmla="*/ 33337 w 48749"/>
                <a:gd name="connsiteY2-240" fmla="*/ 881062 h 1414462"/>
                <a:gd name="connsiteX3-241" fmla="*/ 28575 w 48749"/>
                <a:gd name="connsiteY3-242" fmla="*/ 957262 h 1414462"/>
                <a:gd name="connsiteX4-243" fmla="*/ 23812 w 48749"/>
                <a:gd name="connsiteY4-244" fmla="*/ 1000125 h 1414462"/>
                <a:gd name="connsiteX5-245" fmla="*/ 19050 w 48749"/>
                <a:gd name="connsiteY5-246" fmla="*/ 1381125 h 1414462"/>
                <a:gd name="connsiteX6-247" fmla="*/ 9525 w 48749"/>
                <a:gd name="connsiteY6-248" fmla="*/ 1409700 h 1414462"/>
                <a:gd name="connsiteX7-249" fmla="*/ 9525 w 48749"/>
                <a:gd name="connsiteY7-250" fmla="*/ 1414462 h 1414462"/>
                <a:gd name="connsiteX0-251" fmla="*/ 0 w 48358"/>
                <a:gd name="connsiteY0-252" fmla="*/ 0 h 1414462"/>
                <a:gd name="connsiteX1-253" fmla="*/ 47625 w 48358"/>
                <a:gd name="connsiteY1-254" fmla="*/ 509587 h 1414462"/>
                <a:gd name="connsiteX2-255" fmla="*/ 28575 w 48358"/>
                <a:gd name="connsiteY2-256" fmla="*/ 957262 h 1414462"/>
                <a:gd name="connsiteX3-257" fmla="*/ 23812 w 48358"/>
                <a:gd name="connsiteY3-258" fmla="*/ 1000125 h 1414462"/>
                <a:gd name="connsiteX4-259" fmla="*/ 19050 w 48358"/>
                <a:gd name="connsiteY4-260" fmla="*/ 1381125 h 1414462"/>
                <a:gd name="connsiteX5-261" fmla="*/ 9525 w 48358"/>
                <a:gd name="connsiteY5-262" fmla="*/ 1409700 h 1414462"/>
                <a:gd name="connsiteX6-263" fmla="*/ 9525 w 48358"/>
                <a:gd name="connsiteY6-264" fmla="*/ 1414462 h 1414462"/>
                <a:gd name="connsiteX0-265" fmla="*/ 0 w 48082"/>
                <a:gd name="connsiteY0-266" fmla="*/ 0 h 1414462"/>
                <a:gd name="connsiteX1-267" fmla="*/ 47625 w 48082"/>
                <a:gd name="connsiteY1-268" fmla="*/ 509587 h 1414462"/>
                <a:gd name="connsiteX2-269" fmla="*/ 23812 w 48082"/>
                <a:gd name="connsiteY2-270" fmla="*/ 1000125 h 1414462"/>
                <a:gd name="connsiteX3-271" fmla="*/ 19050 w 48082"/>
                <a:gd name="connsiteY3-272" fmla="*/ 1381125 h 1414462"/>
                <a:gd name="connsiteX4-273" fmla="*/ 9525 w 48082"/>
                <a:gd name="connsiteY4-274" fmla="*/ 1409700 h 1414462"/>
                <a:gd name="connsiteX5-275" fmla="*/ 9525 w 48082"/>
                <a:gd name="connsiteY5-276" fmla="*/ 1414462 h 1414462"/>
                <a:gd name="connsiteX0-277" fmla="*/ 0 w 47898"/>
                <a:gd name="connsiteY0-278" fmla="*/ 0 h 1453461"/>
                <a:gd name="connsiteX1-279" fmla="*/ 47625 w 47898"/>
                <a:gd name="connsiteY1-280" fmla="*/ 509587 h 1453461"/>
                <a:gd name="connsiteX2-281" fmla="*/ 19050 w 47898"/>
                <a:gd name="connsiteY2-282" fmla="*/ 1381125 h 1453461"/>
                <a:gd name="connsiteX3-283" fmla="*/ 9525 w 47898"/>
                <a:gd name="connsiteY3-284" fmla="*/ 1409700 h 1453461"/>
                <a:gd name="connsiteX4-285" fmla="*/ 9525 w 47898"/>
                <a:gd name="connsiteY4-286" fmla="*/ 1414462 h 1453461"/>
                <a:gd name="connsiteX0-287" fmla="*/ 0 w 47679"/>
                <a:gd name="connsiteY0-288" fmla="*/ 0 h 1477622"/>
                <a:gd name="connsiteX1-289" fmla="*/ 47625 w 47679"/>
                <a:gd name="connsiteY1-290" fmla="*/ 509587 h 1477622"/>
                <a:gd name="connsiteX2-291" fmla="*/ 9525 w 47679"/>
                <a:gd name="connsiteY2-292" fmla="*/ 1409700 h 1477622"/>
                <a:gd name="connsiteX3-293" fmla="*/ 9525 w 47679"/>
                <a:gd name="connsiteY3-294" fmla="*/ 1414462 h 1477622"/>
                <a:gd name="connsiteX0-295" fmla="*/ 0 w 47679"/>
                <a:gd name="connsiteY0-296" fmla="*/ 0 h 1409700"/>
                <a:gd name="connsiteX1-297" fmla="*/ 47625 w 47679"/>
                <a:gd name="connsiteY1-298" fmla="*/ 509587 h 1409700"/>
                <a:gd name="connsiteX2-299" fmla="*/ 9525 w 47679"/>
                <a:gd name="connsiteY2-300" fmla="*/ 1409700 h 1409700"/>
                <a:gd name="connsiteX0-301" fmla="*/ 0 w 47679"/>
                <a:gd name="connsiteY0-302" fmla="*/ 0 h 1409700"/>
                <a:gd name="connsiteX1-303" fmla="*/ 47625 w 47679"/>
                <a:gd name="connsiteY1-304" fmla="*/ 509587 h 1409700"/>
                <a:gd name="connsiteX2-305" fmla="*/ 9525 w 47679"/>
                <a:gd name="connsiteY2-306" fmla="*/ 1409700 h 1409700"/>
                <a:gd name="connsiteX0-307" fmla="*/ 19109 w 29437"/>
                <a:gd name="connsiteY0-308" fmla="*/ 0 h 1409700"/>
                <a:gd name="connsiteX1-309" fmla="*/ 59 w 29437"/>
                <a:gd name="connsiteY1-310" fmla="*/ 563562 h 1409700"/>
                <a:gd name="connsiteX2-311" fmla="*/ 28634 w 29437"/>
                <a:gd name="connsiteY2-312" fmla="*/ 1409700 h 14097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437" h="1409700">
                  <a:moveTo>
                    <a:pt x="19109" y="0"/>
                  </a:moveTo>
                  <a:cubicBezTo>
                    <a:pt x="29031" y="106164"/>
                    <a:pt x="-1528" y="328612"/>
                    <a:pt x="59" y="563562"/>
                  </a:cubicBezTo>
                  <a:cubicBezTo>
                    <a:pt x="1647" y="798512"/>
                    <a:pt x="34984" y="1258888"/>
                    <a:pt x="28634" y="1409700"/>
                  </a:cubicBezTo>
                </a:path>
              </a:pathLst>
            </a:custGeom>
            <a:noFill/>
            <a:ln w="9525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flipV="1">
              <a:off x="1599" y="5882"/>
              <a:ext cx="11130" cy="386"/>
            </a:xfrm>
            <a:custGeom>
              <a:avLst/>
              <a:gdLst>
                <a:gd name="connsiteX0" fmla="*/ 0 w 3721100"/>
                <a:gd name="connsiteY0" fmla="*/ 73867 h 92917"/>
                <a:gd name="connsiteX1" fmla="*/ 177800 w 3721100"/>
                <a:gd name="connsiteY1" fmla="*/ 86567 h 92917"/>
                <a:gd name="connsiteX2" fmla="*/ 285750 w 3721100"/>
                <a:gd name="connsiteY2" fmla="*/ 92917 h 92917"/>
                <a:gd name="connsiteX3" fmla="*/ 1714500 w 3721100"/>
                <a:gd name="connsiteY3" fmla="*/ 80217 h 92917"/>
                <a:gd name="connsiteX4" fmla="*/ 1936750 w 3721100"/>
                <a:gd name="connsiteY4" fmla="*/ 73867 h 92917"/>
                <a:gd name="connsiteX5" fmla="*/ 2025650 w 3721100"/>
                <a:gd name="connsiteY5" fmla="*/ 67517 h 92917"/>
                <a:gd name="connsiteX6" fmla="*/ 2362200 w 3721100"/>
                <a:gd name="connsiteY6" fmla="*/ 54817 h 92917"/>
                <a:gd name="connsiteX7" fmla="*/ 2451100 w 3721100"/>
                <a:gd name="connsiteY7" fmla="*/ 48467 h 92917"/>
                <a:gd name="connsiteX8" fmla="*/ 2641600 w 3721100"/>
                <a:gd name="connsiteY8" fmla="*/ 35767 h 92917"/>
                <a:gd name="connsiteX9" fmla="*/ 2889250 w 3721100"/>
                <a:gd name="connsiteY9" fmla="*/ 29417 h 92917"/>
                <a:gd name="connsiteX10" fmla="*/ 3200400 w 3721100"/>
                <a:gd name="connsiteY10" fmla="*/ 16717 h 92917"/>
                <a:gd name="connsiteX11" fmla="*/ 3695700 w 3721100"/>
                <a:gd name="connsiteY11" fmla="*/ 16717 h 92917"/>
                <a:gd name="connsiteX12" fmla="*/ 3721100 w 3721100"/>
                <a:gd name="connsiteY12" fmla="*/ 23067 h 92917"/>
                <a:gd name="connsiteX0-1" fmla="*/ 0 w 3721100"/>
                <a:gd name="connsiteY0-2" fmla="*/ 57150 h 76200"/>
                <a:gd name="connsiteX1-3" fmla="*/ 177800 w 3721100"/>
                <a:gd name="connsiteY1-4" fmla="*/ 69850 h 76200"/>
                <a:gd name="connsiteX2-5" fmla="*/ 285750 w 3721100"/>
                <a:gd name="connsiteY2-6" fmla="*/ 76200 h 76200"/>
                <a:gd name="connsiteX3-7" fmla="*/ 1714500 w 3721100"/>
                <a:gd name="connsiteY3-8" fmla="*/ 63500 h 76200"/>
                <a:gd name="connsiteX4-9" fmla="*/ 1936750 w 3721100"/>
                <a:gd name="connsiteY4-10" fmla="*/ 57150 h 76200"/>
                <a:gd name="connsiteX5-11" fmla="*/ 2025650 w 3721100"/>
                <a:gd name="connsiteY5-12" fmla="*/ 50800 h 76200"/>
                <a:gd name="connsiteX6-13" fmla="*/ 2362200 w 3721100"/>
                <a:gd name="connsiteY6-14" fmla="*/ 38100 h 76200"/>
                <a:gd name="connsiteX7-15" fmla="*/ 2451100 w 3721100"/>
                <a:gd name="connsiteY7-16" fmla="*/ 31750 h 76200"/>
                <a:gd name="connsiteX8-17" fmla="*/ 2641600 w 3721100"/>
                <a:gd name="connsiteY8-18" fmla="*/ 19050 h 76200"/>
                <a:gd name="connsiteX9-19" fmla="*/ 2889250 w 3721100"/>
                <a:gd name="connsiteY9-20" fmla="*/ 12700 h 76200"/>
                <a:gd name="connsiteX10-21" fmla="*/ 3200400 w 3721100"/>
                <a:gd name="connsiteY10-22" fmla="*/ 0 h 76200"/>
                <a:gd name="connsiteX11-23" fmla="*/ 3721100 w 3721100"/>
                <a:gd name="connsiteY11-24" fmla="*/ 6350 h 76200"/>
                <a:gd name="connsiteX0-25" fmla="*/ 0 w 3721100"/>
                <a:gd name="connsiteY0-26" fmla="*/ 50800 h 69850"/>
                <a:gd name="connsiteX1-27" fmla="*/ 177800 w 3721100"/>
                <a:gd name="connsiteY1-28" fmla="*/ 63500 h 69850"/>
                <a:gd name="connsiteX2-29" fmla="*/ 285750 w 3721100"/>
                <a:gd name="connsiteY2-30" fmla="*/ 69850 h 69850"/>
                <a:gd name="connsiteX3-31" fmla="*/ 1714500 w 3721100"/>
                <a:gd name="connsiteY3-32" fmla="*/ 57150 h 69850"/>
                <a:gd name="connsiteX4-33" fmla="*/ 1936750 w 3721100"/>
                <a:gd name="connsiteY4-34" fmla="*/ 50800 h 69850"/>
                <a:gd name="connsiteX5-35" fmla="*/ 2025650 w 3721100"/>
                <a:gd name="connsiteY5-36" fmla="*/ 44450 h 69850"/>
                <a:gd name="connsiteX6-37" fmla="*/ 2362200 w 3721100"/>
                <a:gd name="connsiteY6-38" fmla="*/ 31750 h 69850"/>
                <a:gd name="connsiteX7-39" fmla="*/ 2451100 w 3721100"/>
                <a:gd name="connsiteY7-40" fmla="*/ 25400 h 69850"/>
                <a:gd name="connsiteX8-41" fmla="*/ 2641600 w 3721100"/>
                <a:gd name="connsiteY8-42" fmla="*/ 12700 h 69850"/>
                <a:gd name="connsiteX9-43" fmla="*/ 2889250 w 3721100"/>
                <a:gd name="connsiteY9-44" fmla="*/ 6350 h 69850"/>
                <a:gd name="connsiteX10-45" fmla="*/ 3721100 w 3721100"/>
                <a:gd name="connsiteY10-46" fmla="*/ 0 h 69850"/>
                <a:gd name="connsiteX0-47" fmla="*/ 0 w 3721100"/>
                <a:gd name="connsiteY0-48" fmla="*/ 50800 h 69850"/>
                <a:gd name="connsiteX1-49" fmla="*/ 177800 w 3721100"/>
                <a:gd name="connsiteY1-50" fmla="*/ 63500 h 69850"/>
                <a:gd name="connsiteX2-51" fmla="*/ 285750 w 3721100"/>
                <a:gd name="connsiteY2-52" fmla="*/ 69850 h 69850"/>
                <a:gd name="connsiteX3-53" fmla="*/ 1714500 w 3721100"/>
                <a:gd name="connsiteY3-54" fmla="*/ 57150 h 69850"/>
                <a:gd name="connsiteX4-55" fmla="*/ 1936750 w 3721100"/>
                <a:gd name="connsiteY4-56" fmla="*/ 50800 h 69850"/>
                <a:gd name="connsiteX5-57" fmla="*/ 2025650 w 3721100"/>
                <a:gd name="connsiteY5-58" fmla="*/ 44450 h 69850"/>
                <a:gd name="connsiteX6-59" fmla="*/ 2362200 w 3721100"/>
                <a:gd name="connsiteY6-60" fmla="*/ 31750 h 69850"/>
                <a:gd name="connsiteX7-61" fmla="*/ 2451100 w 3721100"/>
                <a:gd name="connsiteY7-62" fmla="*/ 25400 h 69850"/>
                <a:gd name="connsiteX8-63" fmla="*/ 2641600 w 3721100"/>
                <a:gd name="connsiteY8-64" fmla="*/ 12700 h 69850"/>
                <a:gd name="connsiteX9-65" fmla="*/ 3721100 w 3721100"/>
                <a:gd name="connsiteY9-66" fmla="*/ 0 h 69850"/>
                <a:gd name="connsiteX0-67" fmla="*/ 0 w 3721100"/>
                <a:gd name="connsiteY0-68" fmla="*/ 50800 h 69850"/>
                <a:gd name="connsiteX1-69" fmla="*/ 177800 w 3721100"/>
                <a:gd name="connsiteY1-70" fmla="*/ 63500 h 69850"/>
                <a:gd name="connsiteX2-71" fmla="*/ 285750 w 3721100"/>
                <a:gd name="connsiteY2-72" fmla="*/ 69850 h 69850"/>
                <a:gd name="connsiteX3-73" fmla="*/ 1714500 w 3721100"/>
                <a:gd name="connsiteY3-74" fmla="*/ 57150 h 69850"/>
                <a:gd name="connsiteX4-75" fmla="*/ 1936750 w 3721100"/>
                <a:gd name="connsiteY4-76" fmla="*/ 50800 h 69850"/>
                <a:gd name="connsiteX5-77" fmla="*/ 2025650 w 3721100"/>
                <a:gd name="connsiteY5-78" fmla="*/ 44450 h 69850"/>
                <a:gd name="connsiteX6-79" fmla="*/ 2362200 w 3721100"/>
                <a:gd name="connsiteY6-80" fmla="*/ 31750 h 69850"/>
                <a:gd name="connsiteX7-81" fmla="*/ 2451100 w 3721100"/>
                <a:gd name="connsiteY7-82" fmla="*/ 25400 h 69850"/>
                <a:gd name="connsiteX8-83" fmla="*/ 3721100 w 3721100"/>
                <a:gd name="connsiteY8-84" fmla="*/ 0 h 69850"/>
                <a:gd name="connsiteX0-85" fmla="*/ 0 w 3721100"/>
                <a:gd name="connsiteY0-86" fmla="*/ 50800 h 69850"/>
                <a:gd name="connsiteX1-87" fmla="*/ 177800 w 3721100"/>
                <a:gd name="connsiteY1-88" fmla="*/ 63500 h 69850"/>
                <a:gd name="connsiteX2-89" fmla="*/ 285750 w 3721100"/>
                <a:gd name="connsiteY2-90" fmla="*/ 69850 h 69850"/>
                <a:gd name="connsiteX3-91" fmla="*/ 1714500 w 3721100"/>
                <a:gd name="connsiteY3-92" fmla="*/ 57150 h 69850"/>
                <a:gd name="connsiteX4-93" fmla="*/ 1936750 w 3721100"/>
                <a:gd name="connsiteY4-94" fmla="*/ 50800 h 69850"/>
                <a:gd name="connsiteX5-95" fmla="*/ 2025650 w 3721100"/>
                <a:gd name="connsiteY5-96" fmla="*/ 44450 h 69850"/>
                <a:gd name="connsiteX6-97" fmla="*/ 2362200 w 3721100"/>
                <a:gd name="connsiteY6-98" fmla="*/ 31750 h 69850"/>
                <a:gd name="connsiteX7-99" fmla="*/ 3721100 w 3721100"/>
                <a:gd name="connsiteY7-100" fmla="*/ 0 h 69850"/>
                <a:gd name="connsiteX0-101" fmla="*/ 0 w 3721100"/>
                <a:gd name="connsiteY0-102" fmla="*/ 50800 h 69850"/>
                <a:gd name="connsiteX1-103" fmla="*/ 177800 w 3721100"/>
                <a:gd name="connsiteY1-104" fmla="*/ 63500 h 69850"/>
                <a:gd name="connsiteX2-105" fmla="*/ 285750 w 3721100"/>
                <a:gd name="connsiteY2-106" fmla="*/ 69850 h 69850"/>
                <a:gd name="connsiteX3-107" fmla="*/ 1714500 w 3721100"/>
                <a:gd name="connsiteY3-108" fmla="*/ 57150 h 69850"/>
                <a:gd name="connsiteX4-109" fmla="*/ 1936750 w 3721100"/>
                <a:gd name="connsiteY4-110" fmla="*/ 50800 h 69850"/>
                <a:gd name="connsiteX5-111" fmla="*/ 2025650 w 3721100"/>
                <a:gd name="connsiteY5-112" fmla="*/ 44450 h 69850"/>
                <a:gd name="connsiteX6-113" fmla="*/ 3721100 w 3721100"/>
                <a:gd name="connsiteY6-114" fmla="*/ 0 h 69850"/>
                <a:gd name="connsiteX0-115" fmla="*/ 0 w 3721100"/>
                <a:gd name="connsiteY0-116" fmla="*/ 50800 h 69850"/>
                <a:gd name="connsiteX1-117" fmla="*/ 177800 w 3721100"/>
                <a:gd name="connsiteY1-118" fmla="*/ 63500 h 69850"/>
                <a:gd name="connsiteX2-119" fmla="*/ 285750 w 3721100"/>
                <a:gd name="connsiteY2-120" fmla="*/ 69850 h 69850"/>
                <a:gd name="connsiteX3-121" fmla="*/ 1714500 w 3721100"/>
                <a:gd name="connsiteY3-122" fmla="*/ 57150 h 69850"/>
                <a:gd name="connsiteX4-123" fmla="*/ 1936750 w 3721100"/>
                <a:gd name="connsiteY4-124" fmla="*/ 50800 h 69850"/>
                <a:gd name="connsiteX5-125" fmla="*/ 3721100 w 3721100"/>
                <a:gd name="connsiteY5-126" fmla="*/ 0 h 69850"/>
                <a:gd name="connsiteX0-127" fmla="*/ 0 w 3721100"/>
                <a:gd name="connsiteY0-128" fmla="*/ 50800 h 69850"/>
                <a:gd name="connsiteX1-129" fmla="*/ 177800 w 3721100"/>
                <a:gd name="connsiteY1-130" fmla="*/ 63500 h 69850"/>
                <a:gd name="connsiteX2-131" fmla="*/ 285750 w 3721100"/>
                <a:gd name="connsiteY2-132" fmla="*/ 69850 h 69850"/>
                <a:gd name="connsiteX3-133" fmla="*/ 1714500 w 3721100"/>
                <a:gd name="connsiteY3-134" fmla="*/ 57150 h 69850"/>
                <a:gd name="connsiteX4-135" fmla="*/ 3721100 w 3721100"/>
                <a:gd name="connsiteY4-136" fmla="*/ 0 h 69850"/>
                <a:gd name="connsiteX0-137" fmla="*/ 0 w 3721100"/>
                <a:gd name="connsiteY0-138" fmla="*/ 50800 h 63500"/>
                <a:gd name="connsiteX1-139" fmla="*/ 177800 w 3721100"/>
                <a:gd name="connsiteY1-140" fmla="*/ 63500 h 63500"/>
                <a:gd name="connsiteX2-141" fmla="*/ 1714500 w 3721100"/>
                <a:gd name="connsiteY2-142" fmla="*/ 57150 h 63500"/>
                <a:gd name="connsiteX3-143" fmla="*/ 3721100 w 3721100"/>
                <a:gd name="connsiteY3-144" fmla="*/ 0 h 63500"/>
                <a:gd name="connsiteX0-145" fmla="*/ 0 w 3721100"/>
                <a:gd name="connsiteY0-146" fmla="*/ 50800 h 57150"/>
                <a:gd name="connsiteX1-147" fmla="*/ 1714500 w 3721100"/>
                <a:gd name="connsiteY1-148" fmla="*/ 57150 h 57150"/>
                <a:gd name="connsiteX2-149" fmla="*/ 3721100 w 3721100"/>
                <a:gd name="connsiteY2-150" fmla="*/ 0 h 57150"/>
                <a:gd name="connsiteX0-151" fmla="*/ 0 w 3721100"/>
                <a:gd name="connsiteY0-152" fmla="*/ 50800 h 66675"/>
                <a:gd name="connsiteX1-153" fmla="*/ 1758950 w 3721100"/>
                <a:gd name="connsiteY1-154" fmla="*/ 66675 h 66675"/>
                <a:gd name="connsiteX2-155" fmla="*/ 3721100 w 3721100"/>
                <a:gd name="connsiteY2-156" fmla="*/ 0 h 66675"/>
                <a:gd name="connsiteX0-157" fmla="*/ 0 w 3689350"/>
                <a:gd name="connsiteY0-158" fmla="*/ 19050 h 34925"/>
                <a:gd name="connsiteX1-159" fmla="*/ 1758950 w 3689350"/>
                <a:gd name="connsiteY1-160" fmla="*/ 34925 h 34925"/>
                <a:gd name="connsiteX2-161" fmla="*/ 3689350 w 3689350"/>
                <a:gd name="connsiteY2-162" fmla="*/ 0 h 34925"/>
                <a:gd name="connsiteX0-163" fmla="*/ 0 w 3651250"/>
                <a:gd name="connsiteY0-164" fmla="*/ 44450 h 62088"/>
                <a:gd name="connsiteX1-165" fmla="*/ 1758950 w 3651250"/>
                <a:gd name="connsiteY1-166" fmla="*/ 60325 h 62088"/>
                <a:gd name="connsiteX2-167" fmla="*/ 3651250 w 3651250"/>
                <a:gd name="connsiteY2-168" fmla="*/ 0 h 62088"/>
                <a:gd name="connsiteX0-169" fmla="*/ 0 w 3670300"/>
                <a:gd name="connsiteY0-170" fmla="*/ 39687 h 61555"/>
                <a:gd name="connsiteX1-171" fmla="*/ 1778000 w 3670300"/>
                <a:gd name="connsiteY1-172" fmla="*/ 60325 h 61555"/>
                <a:gd name="connsiteX2-173" fmla="*/ 3670300 w 3670300"/>
                <a:gd name="connsiteY2-174" fmla="*/ 0 h 61555"/>
                <a:gd name="connsiteX0-175" fmla="*/ 0 w 3686968"/>
                <a:gd name="connsiteY0-176" fmla="*/ 42068 h 64054"/>
                <a:gd name="connsiteX1-177" fmla="*/ 1778000 w 3686968"/>
                <a:gd name="connsiteY1-178" fmla="*/ 62706 h 64054"/>
                <a:gd name="connsiteX2-179" fmla="*/ 3686968 w 3686968"/>
                <a:gd name="connsiteY2-180" fmla="*/ 0 h 640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686968" h="64054">
                  <a:moveTo>
                    <a:pt x="0" y="42068"/>
                  </a:moveTo>
                  <a:cubicBezTo>
                    <a:pt x="586317" y="47360"/>
                    <a:pt x="1163505" y="69717"/>
                    <a:pt x="1778000" y="62706"/>
                  </a:cubicBezTo>
                  <a:cubicBezTo>
                    <a:pt x="2392495" y="55695"/>
                    <a:pt x="3018101" y="19050"/>
                    <a:pt x="3686968" y="0"/>
                  </a:cubicBezTo>
                </a:path>
              </a:pathLst>
            </a:custGeom>
            <a:noFill/>
            <a:ln w="9525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1722" y="2333"/>
              <a:ext cx="72" cy="3937"/>
            </a:xfrm>
            <a:custGeom>
              <a:avLst/>
              <a:gdLst>
                <a:gd name="connsiteX0" fmla="*/ 12700 w 38803"/>
                <a:gd name="connsiteY0" fmla="*/ 0 h 1454150"/>
                <a:gd name="connsiteX1" fmla="*/ 6350 w 38803"/>
                <a:gd name="connsiteY1" fmla="*/ 838200 h 1454150"/>
                <a:gd name="connsiteX2" fmla="*/ 0 w 38803"/>
                <a:gd name="connsiteY2" fmla="*/ 863600 h 1454150"/>
                <a:gd name="connsiteX3" fmla="*/ 6350 w 38803"/>
                <a:gd name="connsiteY3" fmla="*/ 1263650 h 1454150"/>
                <a:gd name="connsiteX4" fmla="*/ 12700 w 38803"/>
                <a:gd name="connsiteY4" fmla="*/ 1289050 h 1454150"/>
                <a:gd name="connsiteX5" fmla="*/ 31750 w 38803"/>
                <a:gd name="connsiteY5" fmla="*/ 1377950 h 1454150"/>
                <a:gd name="connsiteX6" fmla="*/ 38100 w 38803"/>
                <a:gd name="connsiteY6" fmla="*/ 1397000 h 1454150"/>
                <a:gd name="connsiteX7" fmla="*/ 38100 w 38803"/>
                <a:gd name="connsiteY7" fmla="*/ 1454150 h 1454150"/>
                <a:gd name="connsiteX0-1" fmla="*/ 12700 w 38803"/>
                <a:gd name="connsiteY0-2" fmla="*/ 0 h 1454150"/>
                <a:gd name="connsiteX1-3" fmla="*/ 6350 w 38803"/>
                <a:gd name="connsiteY1-4" fmla="*/ 838200 h 1454150"/>
                <a:gd name="connsiteX2-5" fmla="*/ 0 w 38803"/>
                <a:gd name="connsiteY2-6" fmla="*/ 863600 h 1454150"/>
                <a:gd name="connsiteX3-7" fmla="*/ 6350 w 38803"/>
                <a:gd name="connsiteY3-8" fmla="*/ 1263650 h 1454150"/>
                <a:gd name="connsiteX4-9" fmla="*/ 31750 w 38803"/>
                <a:gd name="connsiteY4-10" fmla="*/ 1377950 h 1454150"/>
                <a:gd name="connsiteX5-11" fmla="*/ 38100 w 38803"/>
                <a:gd name="connsiteY5-12" fmla="*/ 1397000 h 1454150"/>
                <a:gd name="connsiteX6-13" fmla="*/ 38100 w 38803"/>
                <a:gd name="connsiteY6-14" fmla="*/ 1454150 h 1454150"/>
                <a:gd name="connsiteX0-15" fmla="*/ 13708 w 39811"/>
                <a:gd name="connsiteY0-16" fmla="*/ 0 h 1454150"/>
                <a:gd name="connsiteX1-17" fmla="*/ 7358 w 39811"/>
                <a:gd name="connsiteY1-18" fmla="*/ 838200 h 1454150"/>
                <a:gd name="connsiteX2-19" fmla="*/ 1008 w 39811"/>
                <a:gd name="connsiteY2-20" fmla="*/ 863600 h 1454150"/>
                <a:gd name="connsiteX3-21" fmla="*/ 32758 w 39811"/>
                <a:gd name="connsiteY3-22" fmla="*/ 1377950 h 1454150"/>
                <a:gd name="connsiteX4-23" fmla="*/ 39108 w 39811"/>
                <a:gd name="connsiteY4-24" fmla="*/ 1397000 h 1454150"/>
                <a:gd name="connsiteX5-25" fmla="*/ 39108 w 39811"/>
                <a:gd name="connsiteY5-26" fmla="*/ 1454150 h 1454150"/>
                <a:gd name="connsiteX0-27" fmla="*/ 13708 w 39108"/>
                <a:gd name="connsiteY0-28" fmla="*/ 0 h 1454150"/>
                <a:gd name="connsiteX1-29" fmla="*/ 7358 w 39108"/>
                <a:gd name="connsiteY1-30" fmla="*/ 838200 h 1454150"/>
                <a:gd name="connsiteX2-31" fmla="*/ 1008 w 39108"/>
                <a:gd name="connsiteY2-32" fmla="*/ 863600 h 1454150"/>
                <a:gd name="connsiteX3-33" fmla="*/ 32758 w 39108"/>
                <a:gd name="connsiteY3-34" fmla="*/ 1377950 h 1454150"/>
                <a:gd name="connsiteX4-35" fmla="*/ 39108 w 39108"/>
                <a:gd name="connsiteY4-36" fmla="*/ 1454150 h 1454150"/>
                <a:gd name="connsiteX0-37" fmla="*/ 14090 w 39490"/>
                <a:gd name="connsiteY0-38" fmla="*/ 0 h 1454150"/>
                <a:gd name="connsiteX1-39" fmla="*/ 7740 w 39490"/>
                <a:gd name="connsiteY1-40" fmla="*/ 838200 h 1454150"/>
                <a:gd name="connsiteX2-41" fmla="*/ 1390 w 39490"/>
                <a:gd name="connsiteY2-42" fmla="*/ 863600 h 1454150"/>
                <a:gd name="connsiteX3-43" fmla="*/ 39490 w 39490"/>
                <a:gd name="connsiteY3-44" fmla="*/ 1454150 h 1454150"/>
                <a:gd name="connsiteX0-45" fmla="*/ 6350 w 31750"/>
                <a:gd name="connsiteY0-46" fmla="*/ 0 h 1454150"/>
                <a:gd name="connsiteX1-47" fmla="*/ 0 w 31750"/>
                <a:gd name="connsiteY1-48" fmla="*/ 838200 h 1454150"/>
                <a:gd name="connsiteX2-49" fmla="*/ 31750 w 31750"/>
                <a:gd name="connsiteY2-50" fmla="*/ 1454150 h 1454150"/>
                <a:gd name="connsiteX0-51" fmla="*/ 102 w 26513"/>
                <a:gd name="connsiteY0-52" fmla="*/ 0 h 1454150"/>
                <a:gd name="connsiteX1-53" fmla="*/ 25502 w 26513"/>
                <a:gd name="connsiteY1-54" fmla="*/ 733425 h 1454150"/>
                <a:gd name="connsiteX2-55" fmla="*/ 25502 w 26513"/>
                <a:gd name="connsiteY2-56" fmla="*/ 1454150 h 1454150"/>
                <a:gd name="connsiteX0-57" fmla="*/ 102 w 26513"/>
                <a:gd name="connsiteY0-58" fmla="*/ 0 h 1454150"/>
                <a:gd name="connsiteX1-59" fmla="*/ 25502 w 26513"/>
                <a:gd name="connsiteY1-60" fmla="*/ 733425 h 1454150"/>
                <a:gd name="connsiteX2-61" fmla="*/ 25502 w 26513"/>
                <a:gd name="connsiteY2-62" fmla="*/ 1454150 h 1454150"/>
                <a:gd name="connsiteX0-63" fmla="*/ 102 w 25914"/>
                <a:gd name="connsiteY0-64" fmla="*/ 0 h 1435100"/>
                <a:gd name="connsiteX1-65" fmla="*/ 25502 w 25914"/>
                <a:gd name="connsiteY1-66" fmla="*/ 733425 h 1435100"/>
                <a:gd name="connsiteX2-67" fmla="*/ 6452 w 25914"/>
                <a:gd name="connsiteY2-68" fmla="*/ 1435100 h 1435100"/>
                <a:gd name="connsiteX0-69" fmla="*/ 102 w 26164"/>
                <a:gd name="connsiteY0-70" fmla="*/ 0 h 1435100"/>
                <a:gd name="connsiteX1-71" fmla="*/ 25502 w 26164"/>
                <a:gd name="connsiteY1-72" fmla="*/ 733425 h 1435100"/>
                <a:gd name="connsiteX2-73" fmla="*/ 6452 w 26164"/>
                <a:gd name="connsiteY2-74" fmla="*/ 1435100 h 1435100"/>
                <a:gd name="connsiteX0-75" fmla="*/ 143 w 17237"/>
                <a:gd name="connsiteY0-76" fmla="*/ 0 h 1435100"/>
                <a:gd name="connsiteX1-77" fmla="*/ 16018 w 17237"/>
                <a:gd name="connsiteY1-78" fmla="*/ 739775 h 1435100"/>
                <a:gd name="connsiteX2-79" fmla="*/ 6493 w 17237"/>
                <a:gd name="connsiteY2-80" fmla="*/ 1435100 h 1435100"/>
                <a:gd name="connsiteX0-81" fmla="*/ 197 w 10941"/>
                <a:gd name="connsiteY0-82" fmla="*/ 0 h 1422400"/>
                <a:gd name="connsiteX1-83" fmla="*/ 9722 w 10941"/>
                <a:gd name="connsiteY1-84" fmla="*/ 727075 h 1422400"/>
                <a:gd name="connsiteX2-85" fmla="*/ 197 w 10941"/>
                <a:gd name="connsiteY2-86" fmla="*/ 1422400 h 1422400"/>
                <a:gd name="connsiteX0-87" fmla="*/ 97 w 28175"/>
                <a:gd name="connsiteY0-88" fmla="*/ 0 h 1418066"/>
                <a:gd name="connsiteX1-89" fmla="*/ 26956 w 28175"/>
                <a:gd name="connsiteY1-90" fmla="*/ 722741 h 1418066"/>
                <a:gd name="connsiteX2-91" fmla="*/ 17431 w 28175"/>
                <a:gd name="connsiteY2-92" fmla="*/ 1418066 h 1418066"/>
                <a:gd name="connsiteX0-93" fmla="*/ 131 w 19541"/>
                <a:gd name="connsiteY0-94" fmla="*/ 0 h 1418066"/>
                <a:gd name="connsiteX1-95" fmla="*/ 18322 w 19541"/>
                <a:gd name="connsiteY1-96" fmla="*/ 722741 h 1418066"/>
                <a:gd name="connsiteX2-97" fmla="*/ 8797 w 19541"/>
                <a:gd name="connsiteY2-98" fmla="*/ 1418066 h 14180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541" h="1418066">
                  <a:moveTo>
                    <a:pt x="131" y="0"/>
                  </a:moveTo>
                  <a:cubicBezTo>
                    <a:pt x="-1986" y="279400"/>
                    <a:pt x="22430" y="443363"/>
                    <a:pt x="18322" y="722741"/>
                  </a:cubicBezTo>
                  <a:cubicBezTo>
                    <a:pt x="22555" y="965099"/>
                    <a:pt x="14883" y="1286568"/>
                    <a:pt x="8797" y="1418066"/>
                  </a:cubicBezTo>
                </a:path>
              </a:pathLst>
            </a:custGeom>
            <a:noFill/>
            <a:ln w="9525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</a:endParaRPr>
            </a:p>
          </p:txBody>
        </p:sp>
      </p:grpSp>
      <p:sp>
        <p:nvSpPr>
          <p:cNvPr id="2" name="Rectangle 49"/>
          <p:cNvSpPr>
            <a:spLocks noChangeArrowheads="1"/>
          </p:cNvSpPr>
          <p:nvPr/>
        </p:nvSpPr>
        <p:spPr bwMode="auto">
          <a:xfrm>
            <a:off x="1066165" y="1707515"/>
            <a:ext cx="6932295" cy="9093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en-US" altLang="zh-CN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1.</a:t>
            </a:r>
            <a:r>
              <a:rPr lang="zh-CN" altLang="en-US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当围绕每一点拼在一起的几个多边形的内角加在一起</a:t>
            </a:r>
          </a:p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zh-CN" altLang="en-US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 </a:t>
            </a:r>
            <a:r>
              <a:rPr lang="en-US" altLang="zh-CN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  </a:t>
            </a:r>
            <a:r>
              <a:rPr lang="zh-CN" altLang="en-US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恰好组成一个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周角</a:t>
            </a:r>
            <a:r>
              <a:rPr lang="zh-CN" altLang="en-US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时，就可以铺满地面</a:t>
            </a:r>
            <a:r>
              <a:rPr lang="en-US" altLang="zh-CN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.</a:t>
            </a:r>
            <a:endParaRPr kumimoji="0" lang="en-US" altLang="zh-CN" sz="2200" b="1" i="0" u="none" strike="noStrike" kern="1200" cap="none" spc="0" normalizeH="0" baseline="0" noProof="0" dirty="0">
              <a:solidFill>
                <a:schemeClr val="tx1"/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3" name="Rectangle 49"/>
          <p:cNvSpPr>
            <a:spLocks noChangeArrowheads="1"/>
          </p:cNvSpPr>
          <p:nvPr/>
        </p:nvSpPr>
        <p:spPr bwMode="auto">
          <a:xfrm>
            <a:off x="1134110" y="2692400"/>
            <a:ext cx="7265035" cy="9004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en-US" altLang="zh-CN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2.</a:t>
            </a:r>
            <a:r>
              <a:rPr lang="zh-CN" altLang="en-US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只有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正三角形、正四边形、正六边形</a:t>
            </a:r>
            <a:r>
              <a:rPr lang="zh-CN" altLang="en-US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才能进行单一</a:t>
            </a:r>
          </a:p>
          <a:p>
            <a:pPr algn="l">
              <a:lnSpc>
                <a:spcPct val="100000"/>
              </a:lnSpc>
              <a:spcBef>
                <a:spcPct val="30000"/>
              </a:spcBef>
            </a:pPr>
            <a:r>
              <a:rPr lang="zh-CN" altLang="en-US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 </a:t>
            </a:r>
            <a:r>
              <a:rPr lang="en-US" altLang="zh-CN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  </a:t>
            </a:r>
            <a:r>
              <a:rPr lang="zh-CN" altLang="en-US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正多边形的平铺</a:t>
            </a:r>
            <a:r>
              <a:rPr lang="en-US" altLang="zh-CN" sz="2200" b="1" dirty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.</a:t>
            </a:r>
            <a:endParaRPr kumimoji="0" lang="en-US" altLang="zh-CN" sz="2200" b="1" i="0" u="none" strike="noStrike" kern="1200" cap="none" spc="0" normalizeH="0" baseline="0" noProof="0" dirty="0">
              <a:solidFill>
                <a:schemeClr val="tx1"/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 rot="1080000">
            <a:off x="7293610" y="313055"/>
            <a:ext cx="1409700" cy="1290955"/>
            <a:chOff x="5530" y="1453"/>
            <a:chExt cx="2982" cy="2730"/>
          </a:xfrm>
        </p:grpSpPr>
        <p:grpSp>
          <p:nvGrpSpPr>
            <p:cNvPr id="12" name="组合 11"/>
            <p:cNvGrpSpPr/>
            <p:nvPr/>
          </p:nvGrpSpPr>
          <p:grpSpPr>
            <a:xfrm>
              <a:off x="5530" y="1453"/>
              <a:ext cx="2982" cy="2730"/>
              <a:chOff x="5446" y="1763"/>
              <a:chExt cx="2648" cy="2424"/>
            </a:xfrm>
          </p:grpSpPr>
          <p:sp>
            <p:nvSpPr>
              <p:cNvPr id="9235" name="Rectangle 9"/>
              <p:cNvSpPr/>
              <p:nvPr/>
            </p:nvSpPr>
            <p:spPr>
              <a:xfrm>
                <a:off x="5446" y="2975"/>
                <a:ext cx="1324" cy="1212"/>
              </a:xfrm>
              <a:prstGeom prst="rect">
                <a:avLst/>
              </a:prstGeom>
              <a:solidFill>
                <a:srgbClr val="00B0F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6" name="Rectangle 10" descr="粉色面巾纸"/>
              <p:cNvSpPr/>
              <p:nvPr/>
            </p:nvSpPr>
            <p:spPr>
              <a:xfrm>
                <a:off x="5446" y="1763"/>
                <a:ext cx="1324" cy="1212"/>
              </a:xfrm>
              <a:prstGeom prst="rect">
                <a:avLst/>
              </a:prstGeom>
              <a:solidFill>
                <a:srgbClr val="FF4747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7" name="Rectangle 11" descr="粉色面巾纸"/>
              <p:cNvSpPr/>
              <p:nvPr/>
            </p:nvSpPr>
            <p:spPr>
              <a:xfrm>
                <a:off x="6770" y="2975"/>
                <a:ext cx="1324" cy="1212"/>
              </a:xfrm>
              <a:prstGeom prst="rect">
                <a:avLst/>
              </a:prstGeom>
              <a:solidFill>
                <a:srgbClr val="FF4747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8" name="Rectangle 12"/>
              <p:cNvSpPr/>
              <p:nvPr/>
            </p:nvSpPr>
            <p:spPr>
              <a:xfrm>
                <a:off x="6770" y="1763"/>
                <a:ext cx="1324" cy="1212"/>
              </a:xfrm>
              <a:prstGeom prst="rect">
                <a:avLst/>
              </a:prstGeom>
              <a:solidFill>
                <a:srgbClr val="00B0F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6965" y="2752"/>
              <a:ext cx="122" cy="122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87960" y="3592830"/>
            <a:ext cx="1445260" cy="1436370"/>
            <a:chOff x="9283" y="1151"/>
            <a:chExt cx="3493" cy="3471"/>
          </a:xfrm>
        </p:grpSpPr>
        <p:sp>
          <p:nvSpPr>
            <p:cNvPr id="9239" name="AutoShape 13"/>
            <p:cNvSpPr/>
            <p:nvPr/>
          </p:nvSpPr>
          <p:spPr>
            <a:xfrm>
              <a:off x="9283" y="2006"/>
              <a:ext cx="1998" cy="1735"/>
            </a:xfrm>
            <a:prstGeom prst="hexagon">
              <a:avLst>
                <a:gd name="adj" fmla="val 28786"/>
                <a:gd name="vf" fmla="val 115470"/>
              </a:avLst>
            </a:prstGeom>
            <a:solidFill>
              <a:srgbClr val="FF4747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9240" name="AutoShape 14"/>
            <p:cNvSpPr/>
            <p:nvPr/>
          </p:nvSpPr>
          <p:spPr>
            <a:xfrm>
              <a:off x="10778" y="2888"/>
              <a:ext cx="1998" cy="1735"/>
            </a:xfrm>
            <a:prstGeom prst="hexagon">
              <a:avLst>
                <a:gd name="adj" fmla="val 28786"/>
                <a:gd name="vf" fmla="val 115470"/>
              </a:avLst>
            </a:prstGeom>
            <a:solidFill>
              <a:srgbClr val="7FF38A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9241" name="AutoShape 15"/>
            <p:cNvSpPr/>
            <p:nvPr/>
          </p:nvSpPr>
          <p:spPr>
            <a:xfrm>
              <a:off x="10778" y="1151"/>
              <a:ext cx="1998" cy="1737"/>
            </a:xfrm>
            <a:prstGeom prst="hexagon">
              <a:avLst>
                <a:gd name="adj" fmla="val 28751"/>
                <a:gd name="vf" fmla="val 115470"/>
              </a:avLst>
            </a:prstGeom>
            <a:solidFill>
              <a:srgbClr val="EE5CD8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00" dirty="0">
                <a:latin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1216" y="2818"/>
              <a:ext cx="122" cy="122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20880000">
            <a:off x="267335" y="299085"/>
            <a:ext cx="1296670" cy="1056640"/>
            <a:chOff x="1040" y="1442"/>
            <a:chExt cx="3524" cy="2870"/>
          </a:xfrm>
        </p:grpSpPr>
        <p:grpSp>
          <p:nvGrpSpPr>
            <p:cNvPr id="14" name="组合 13"/>
            <p:cNvGrpSpPr/>
            <p:nvPr/>
          </p:nvGrpSpPr>
          <p:grpSpPr>
            <a:xfrm>
              <a:off x="1040" y="1442"/>
              <a:ext cx="3525" cy="2871"/>
              <a:chOff x="1040" y="1651"/>
              <a:chExt cx="3525" cy="2871"/>
            </a:xfrm>
          </p:grpSpPr>
          <p:sp>
            <p:nvSpPr>
              <p:cNvPr id="9229" name="AutoShape 3"/>
              <p:cNvSpPr/>
              <p:nvPr/>
            </p:nvSpPr>
            <p:spPr>
              <a:xfrm>
                <a:off x="1922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0" name="AutoShape 4"/>
              <p:cNvSpPr/>
              <p:nvPr/>
            </p:nvSpPr>
            <p:spPr>
              <a:xfrm flipV="1">
                <a:off x="1922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1" name="AutoShape 5"/>
              <p:cNvSpPr/>
              <p:nvPr/>
            </p:nvSpPr>
            <p:spPr>
              <a:xfrm>
                <a:off x="1040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2" name="AutoShape 6"/>
              <p:cNvSpPr/>
              <p:nvPr/>
            </p:nvSpPr>
            <p:spPr>
              <a:xfrm flipV="1">
                <a:off x="1040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3" name="AutoShape 7"/>
              <p:cNvSpPr/>
              <p:nvPr/>
            </p:nvSpPr>
            <p:spPr>
              <a:xfrm flipV="1">
                <a:off x="2803" y="3084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FF5B5B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34" name="AutoShape 8"/>
              <p:cNvSpPr/>
              <p:nvPr/>
            </p:nvSpPr>
            <p:spPr>
              <a:xfrm>
                <a:off x="2803" y="1651"/>
                <a:ext cx="1763" cy="1438"/>
              </a:xfrm>
              <a:prstGeom prst="triangle">
                <a:avLst>
                  <a:gd name="adj" fmla="val 50000"/>
                </a:avLst>
              </a:prstGeom>
              <a:solidFill>
                <a:srgbClr val="7FF38A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2759" y="2818"/>
              <a:ext cx="122" cy="122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/>
          <p:nvPr/>
        </p:nvSpPr>
        <p:spPr>
          <a:xfrm>
            <a:off x="3287001" y="973440"/>
            <a:ext cx="408686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0" normalizeH="0" baseline="0" noProof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下 课 喽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04470" y="1391285"/>
            <a:ext cx="2827020" cy="3759200"/>
            <a:chOff x="2" y="1468"/>
            <a:chExt cx="4988" cy="6632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3" t="18123" r="65343"/>
            <a:stretch>
              <a:fillRect/>
            </a:stretch>
          </p:blipFill>
          <p:spPr>
            <a:xfrm>
              <a:off x="308" y="1468"/>
              <a:ext cx="4683" cy="663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4" t="51607" r="65539" b="4380"/>
            <a:stretch>
              <a:fillRect/>
            </a:stretch>
          </p:blipFill>
          <p:spPr>
            <a:xfrm>
              <a:off x="2475" y="4180"/>
              <a:ext cx="2489" cy="3565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876" r="81174" b="2826"/>
            <a:stretch>
              <a:fillRect/>
            </a:stretch>
          </p:blipFill>
          <p:spPr>
            <a:xfrm>
              <a:off x="2" y="3635"/>
              <a:ext cx="2710" cy="423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07.pptx"/>
  <p:tag name="COMMONDATA" val="eyJoZGlkIjoiZTkyYzc1YjA1OWMxNWQ2OWNhNzIzMjVhOTAxMzc3Yz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edfb656-61a7-4258-bf24-6d4c5eb9b324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3702f8e-3062-4b8c-beee-a3bcc2892dca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22a429d-7e8f-4842-bba1-22940d911638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3702f8e-3062-4b8c-beee-a3bcc2892dca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323.0818897637796,&quot;width&quot;:5526.590551181102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866</Words>
  <Application>Microsoft Office PowerPoint</Application>
  <PresentationFormat>全屏显示(16:9)</PresentationFormat>
  <Paragraphs>270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黑体</vt:lpstr>
      <vt:lpstr>华文琥珀</vt:lpstr>
      <vt:lpstr>华文新魏</vt:lpstr>
      <vt:lpstr>华文中宋</vt:lpstr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/>
  <cp:lastModifiedBy/>
  <cp:revision>368</cp:revision>
  <dcterms:created xsi:type="dcterms:W3CDTF">2017-03-22T17:11:00Z</dcterms:created>
  <dcterms:modified xsi:type="dcterms:W3CDTF">2025-11-25T06:42:11Z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45D2B02401194D409F442613ED48436B</vt:lpwstr>
  </property>
  <property fmtid="{D5CDD505-2E9C-101B-9397-08002B2CF9AE}" pid="4" name="commondata">
    <vt:lpwstr>eyJoZGlkIjoiODlmZTc4YzM5ZDczYTAxZmY1YjBkNTJkZTZhZTNmYzcifQ==</vt:lpwstr>
  </property>
</Properties>
</file>